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2.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3.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theme/theme4.xml" ContentType="application/vnd.openxmlformats-officedocument.theme+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theme/theme5.xml" ContentType="application/vnd.openxmlformats-officedocument.theme+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theme/theme6.xml" ContentType="application/vnd.openxmlformats-officedocument.theme+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849" r:id="rId4"/>
    <p:sldMasterId id="2147483874" r:id="rId5"/>
    <p:sldMasterId id="2147484057" r:id="rId6"/>
    <p:sldMasterId id="2147484025" r:id="rId7"/>
    <p:sldMasterId id="2147483915" r:id="rId8"/>
    <p:sldMasterId id="2147483951" r:id="rId9"/>
    <p:sldMasterId id="2147483976" r:id="rId10"/>
  </p:sldMasterIdLst>
  <p:notesMasterIdLst>
    <p:notesMasterId r:id="rId14"/>
  </p:notesMasterIdLst>
  <p:sldIdLst>
    <p:sldId id="2147470681" r:id="rId11"/>
    <p:sldId id="2147470675" r:id="rId12"/>
    <p:sldId id="2147470678" r:id="rId13"/>
  </p:sldIdLst>
  <p:sldSz cx="12188825" cy="6858000"/>
  <p:notesSz cx="9144000" cy="6858000"/>
  <p:embeddedFontLst>
    <p:embeddedFont>
      <p:font typeface="BentonSans Book" panose="02000503000000020004" pitchFamily="2" charset="0"/>
      <p:regular r:id="rId15"/>
      <p:bold r:id="rId16"/>
      <p:italic r:id="rId17"/>
    </p:embeddedFont>
    <p:embeddedFont>
      <p:font typeface="BentonSans Medium" panose="02000603000000020004" pitchFamily="2" charset="0"/>
      <p:regular r:id="rId18"/>
      <p:italic r:id="rId19"/>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39" userDrawn="1">
          <p15:clr>
            <a:srgbClr val="A4A3A4"/>
          </p15:clr>
        </p15:guide>
        <p15:guide id="3" orient="horz" pos="2184" userDrawn="1">
          <p15:clr>
            <a:srgbClr val="A4A3A4"/>
          </p15:clr>
        </p15:guide>
        <p15:guide id="4" pos="3939" userDrawn="1">
          <p15:clr>
            <a:srgbClr val="A4A3A4"/>
          </p15:clr>
        </p15:guide>
        <p15:guide id="5" pos="6764"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EC98D48-2C64-1560-43E2-CB99C3925DF3}" name="Minhal Adamjee" initials="MA" userId="S::minhal.adamjee@amexgbt.com::42afc18d-22ea-417c-bcc7-c9312fcdd674" providerId="AD"/>
  <p188:author id="{C74FE456-C298-8AF5-AC65-1C261F445E7C}" name="TRUDY SPENCER" initials="" userId="S::TRUDY.SPENCER@amexgbt.com::f82d266f-0855-4f3c-b866-926835470e41" providerId="AD"/>
  <p188:author id="{084D598D-7AD8-9950-DD6D-8DB4BF76443B}" name="TRUDY SPENCER" initials="TS" userId="S::TRUDY.DALIDA@amexgbt.com::f82d266f-0855-4f3c-b866-926835470e41" providerId="AD"/>
  <p188:author id="{133254C6-8E86-AB26-28AC-C425178D1845}" name="Mindy Miller" initials="MM" userId="S::mindy.miller@amexgbt.com::23d30fb6-f00e-4863-b1e1-53e88790b98b" providerId="AD"/>
  <p188:author id="{2A06D2F5-BC45-B211-081D-F09D63B5AAD5}" name="Kathryn Staples" initials="KS" userId="S::kathryn.staples@amexgbt.com::98126a59-cd16-46d7-8f5d-da4bd914d08a" providerId="AD"/>
  <p188:author id="{6C26CBFA-DF4F-67AA-0A8F-09CF7EBACFF2}" name="Tanya Da Costa" initials="TDC" userId="S::Tanya.DaCosta@amexgbt.com::9fff1b48-f055-4e2a-8c8e-d34c950a6812" providerId="AD"/>
  <p188:author id="{28ED6DFE-DED6-A2A9-A60E-D4B95EA83304}" name="Minhal Adamjee" initials="MA" userId="S::Minhal.Adamjee@amexgbt.com::42afc18d-22ea-417c-bcc7-c9312fcdd674"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AD2"/>
    <a:srgbClr val="FFF2CC"/>
    <a:srgbClr val="A7A8AA"/>
    <a:srgbClr val="E0F6FF"/>
    <a:srgbClr val="66A9E2"/>
    <a:srgbClr val="28CD6E"/>
    <a:srgbClr val="FFD2FF"/>
    <a:srgbClr val="10406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868" autoAdjust="0"/>
    <p:restoredTop sz="95645"/>
  </p:normalViewPr>
  <p:slideViewPr>
    <p:cSldViewPr snapToGrid="0">
      <p:cViewPr varScale="1">
        <p:scale>
          <a:sx n="103" d="100"/>
          <a:sy n="103" d="100"/>
        </p:scale>
        <p:origin x="114" y="168"/>
      </p:cViewPr>
      <p:guideLst>
        <p:guide pos="3839"/>
        <p:guide orient="horz" pos="2184"/>
        <p:guide pos="3939"/>
        <p:guide pos="6764"/>
      </p:guideLst>
    </p:cSldViewPr>
  </p:slideViewPr>
  <p:notesTextViewPr>
    <p:cViewPr>
      <p:scale>
        <a:sx n="165" d="100"/>
        <a:sy n="165" d="100"/>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3.xml"/><Relationship Id="rId18" Type="http://schemas.openxmlformats.org/officeDocument/2006/relationships/font" Target="fonts/font4.fntdata"/><Relationship Id="rId3" Type="http://schemas.openxmlformats.org/officeDocument/2006/relationships/customXml" Target="../customXml/item3.xml"/><Relationship Id="rId21" Type="http://schemas.openxmlformats.org/officeDocument/2006/relationships/viewProps" Target="viewProps.xml"/><Relationship Id="rId7" Type="http://schemas.openxmlformats.org/officeDocument/2006/relationships/slideMaster" Target="slideMasters/slideMaster4.xml"/><Relationship Id="rId12" Type="http://schemas.openxmlformats.org/officeDocument/2006/relationships/slide" Target="slides/slide2.xml"/><Relationship Id="rId17" Type="http://schemas.openxmlformats.org/officeDocument/2006/relationships/font" Target="fonts/font3.fntdata"/><Relationship Id="rId2" Type="http://schemas.openxmlformats.org/officeDocument/2006/relationships/customXml" Target="../customXml/item2.xml"/><Relationship Id="rId16" Type="http://schemas.openxmlformats.org/officeDocument/2006/relationships/font" Target="fonts/font2.fntdata"/><Relationship Id="rId20"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1.xml"/><Relationship Id="rId24"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font" Target="fonts/font1.fntdata"/><Relationship Id="rId23" Type="http://schemas.openxmlformats.org/officeDocument/2006/relationships/tableStyles" Target="tableStyles.xml"/><Relationship Id="rId10" Type="http://schemas.openxmlformats.org/officeDocument/2006/relationships/slideMaster" Target="slideMasters/slideMaster7.xml"/><Relationship Id="rId19" Type="http://schemas.openxmlformats.org/officeDocument/2006/relationships/font" Target="fonts/font5.fntdata"/><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notesMaster" Target="notesMasters/notesMaster1.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4091"/>
          </a:xfrm>
          <a:prstGeom prst="rect">
            <a:avLst/>
          </a:prstGeom>
        </p:spPr>
        <p:txBody>
          <a:bodyPr vert="horz" lIns="91440" tIns="45720" rIns="91440" bIns="45720" rtlCol="0"/>
          <a:lstStyle>
            <a:lvl1pPr algn="r">
              <a:defRPr sz="1200"/>
            </a:lvl1pPr>
          </a:lstStyle>
          <a:p>
            <a:fld id="{E5EE8863-D377-DA46-9D5C-62A41016B675}" type="datetimeFigureOut">
              <a:rPr lang="en-US" smtClean="0"/>
              <a:t>9/3/2024</a:t>
            </a:fld>
            <a:endParaRPr lang="en-US"/>
          </a:p>
        </p:txBody>
      </p:sp>
      <p:sp>
        <p:nvSpPr>
          <p:cNvPr id="4" name="Slide Image Placeholder 3"/>
          <p:cNvSpPr>
            <a:spLocks noGrp="1" noRot="1" noChangeAspect="1"/>
          </p:cNvSpPr>
          <p:nvPr>
            <p:ph type="sldImg" idx="2"/>
          </p:nvPr>
        </p:nvSpPr>
        <p:spPr>
          <a:xfrm>
            <a:off x="2514600" y="857250"/>
            <a:ext cx="4114800" cy="23145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300412"/>
            <a:ext cx="7315200" cy="270033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513910"/>
            <a:ext cx="3962400" cy="34409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4090"/>
          </a:xfrm>
          <a:prstGeom prst="rect">
            <a:avLst/>
          </a:prstGeom>
        </p:spPr>
        <p:txBody>
          <a:bodyPr vert="horz" lIns="91440" tIns="45720" rIns="91440" bIns="45720" rtlCol="0" anchor="b"/>
          <a:lstStyle>
            <a:lvl1pPr algn="r">
              <a:defRPr sz="1200"/>
            </a:lvl1pPr>
          </a:lstStyle>
          <a:p>
            <a:fld id="{13DDDF31-B6EF-9D4F-AA6E-DE304C8BA279}" type="slidenum">
              <a:rPr lang="en-US" smtClean="0"/>
              <a:t>‹#›</a:t>
            </a:fld>
            <a:endParaRPr lang="en-US"/>
          </a:p>
        </p:txBody>
      </p:sp>
    </p:spTree>
    <p:extLst>
      <p:ext uri="{BB962C8B-B14F-4D97-AF65-F5344CB8AC3E}">
        <p14:creationId xmlns:p14="http://schemas.microsoft.com/office/powerpoint/2010/main" val="1592525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13DDDF31-B6EF-9D4F-AA6E-DE304C8BA279}" type="slidenum">
              <a:rPr lang="en-US" smtClean="0"/>
              <a:t>3</a:t>
            </a:fld>
            <a:endParaRPr lang="en-US"/>
          </a:p>
        </p:txBody>
      </p:sp>
    </p:spTree>
    <p:extLst>
      <p:ext uri="{BB962C8B-B14F-4D97-AF65-F5344CB8AC3E}">
        <p14:creationId xmlns:p14="http://schemas.microsoft.com/office/powerpoint/2010/main" val="24421559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4.xml"/><Relationship Id="rId6" Type="http://schemas.openxmlformats.org/officeDocument/2006/relationships/image" Target="../media/image16.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4.xml"/><Relationship Id="rId6" Type="http://schemas.openxmlformats.org/officeDocument/2006/relationships/image" Target="../media/image16.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16.png"/></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16.png"/></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5.xml"/><Relationship Id="rId4" Type="http://schemas.openxmlformats.org/officeDocument/2006/relationships/image" Target="../media/image20.svg"/></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5.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8.png"/></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5.xml"/><Relationship Id="rId4" Type="http://schemas.openxmlformats.org/officeDocument/2006/relationships/image" Target="../media/image20.svg"/></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5.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8.png"/></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8.png"/><Relationship Id="rId1" Type="http://schemas.openxmlformats.org/officeDocument/2006/relationships/slideMaster" Target="../slideMasters/slideMaster5.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9.png"/><Relationship Id="rId1" Type="http://schemas.openxmlformats.org/officeDocument/2006/relationships/slideMaster" Target="../slideMasters/slideMaster5.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3.png"/><Relationship Id="rId4" Type="http://schemas.openxmlformats.org/officeDocument/2006/relationships/image" Target="../media/image18.png"/></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3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5.xml"/><Relationship Id="rId6" Type="http://schemas.openxmlformats.org/officeDocument/2006/relationships/image" Target="../media/image18.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5.xml"/><Relationship Id="rId6" Type="http://schemas.openxmlformats.org/officeDocument/2006/relationships/image" Target="../media/image18.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18.png"/><Relationship Id="rId4" Type="http://schemas.openxmlformats.org/officeDocument/2006/relationships/image" Target="../media/image3.png"/></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3.png"/><Relationship Id="rId4" Type="http://schemas.openxmlformats.org/officeDocument/2006/relationships/image" Target="../media/image18.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21.png"/><Relationship Id="rId4" Type="http://schemas.openxmlformats.org/officeDocument/2006/relationships/image" Target="../media/image3.png"/></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3.png"/><Relationship Id="rId1" Type="http://schemas.openxmlformats.org/officeDocument/2006/relationships/slideMaster" Target="../slideMasters/slideMaster6.xml"/><Relationship Id="rId4" Type="http://schemas.openxmlformats.org/officeDocument/2006/relationships/image" Target="../media/image2.svg"/></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2.png"/><Relationship Id="rId1" Type="http://schemas.openxmlformats.org/officeDocument/2006/relationships/slideMaster" Target="../slideMasters/slideMaster6.xml"/><Relationship Id="rId4" Type="http://schemas.openxmlformats.org/officeDocument/2006/relationships/image" Target="../media/image20.svg"/></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6.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22.png"/></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6.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22.png"/></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8.png"/><Relationship Id="rId1" Type="http://schemas.openxmlformats.org/officeDocument/2006/relationships/slideMaster" Target="../slideMasters/slideMaster6.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9.png"/><Relationship Id="rId1" Type="http://schemas.openxmlformats.org/officeDocument/2006/relationships/slideMaster" Target="../slideMasters/slideMaster6.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3.png"/><Relationship Id="rId4" Type="http://schemas.openxmlformats.org/officeDocument/2006/relationships/image" Target="../media/image22.png"/></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 Id="rId4" Type="http://schemas.openxmlformats.org/officeDocument/2006/relationships/image" Target="../media/image3.png"/></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2.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6.xml"/><Relationship Id="rId6" Type="http://schemas.openxmlformats.org/officeDocument/2006/relationships/image" Target="../media/image22.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63.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6.xml"/><Relationship Id="rId6" Type="http://schemas.openxmlformats.org/officeDocument/2006/relationships/image" Target="../media/image22.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6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22.png"/><Relationship Id="rId4" Type="http://schemas.openxmlformats.org/officeDocument/2006/relationships/image" Target="../media/image3.png"/></Relationships>
</file>

<file path=ppt/slideLayouts/_rels/slideLayout165.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6.xml"/><Relationship Id="rId5" Type="http://schemas.openxmlformats.org/officeDocument/2006/relationships/image" Target="../media/image3.png"/><Relationship Id="rId4" Type="http://schemas.openxmlformats.org/officeDocument/2006/relationships/image" Target="../media/image22.png"/></Relationships>
</file>

<file path=ppt/slideLayouts/_rels/slideLayout16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3.png"/><Relationship Id="rId4" Type="http://schemas.openxmlformats.org/officeDocument/2006/relationships/image" Target="../media/image23.png"/></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8.png"/><Relationship Id="rId1" Type="http://schemas.openxmlformats.org/officeDocument/2006/relationships/slideMaster" Target="../slideMasters/slideMaster7.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6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4.png"/><Relationship Id="rId1" Type="http://schemas.openxmlformats.org/officeDocument/2006/relationships/slideMaster" Target="../slideMasters/slideMaster7.xml"/><Relationship Id="rId4" Type="http://schemas.openxmlformats.org/officeDocument/2006/relationships/image" Target="../media/image2.svg"/></Relationships>
</file>

<file path=ppt/slideLayouts/_rels/slideLayout16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5.png"/><Relationship Id="rId1" Type="http://schemas.openxmlformats.org/officeDocument/2006/relationships/slideMaster" Target="../slideMasters/slideMaster7.xml"/><Relationship Id="rId4" Type="http://schemas.openxmlformats.org/officeDocument/2006/relationships/image" Target="../media/image20.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70.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7.xml"/><Relationship Id="rId6" Type="http://schemas.openxmlformats.org/officeDocument/2006/relationships/image" Target="../media/image25.png"/><Relationship Id="rId5" Type="http://schemas.openxmlformats.org/officeDocument/2006/relationships/image" Target="../media/image2.svg"/><Relationship Id="rId4" Type="http://schemas.openxmlformats.org/officeDocument/2006/relationships/image" Target="../media/image1.png"/></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4.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17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7.xml"/><Relationship Id="rId4" Type="http://schemas.openxmlformats.org/officeDocument/2006/relationships/image" Target="../media/image3.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18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7.xml"/><Relationship Id="rId4" Type="http://schemas.openxmlformats.org/officeDocument/2006/relationships/image" Target="../media/image3.png"/></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193.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7.xml"/><Relationship Id="rId6" Type="http://schemas.openxmlformats.org/officeDocument/2006/relationships/image" Target="../media/image25.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94.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7.xml"/><Relationship Id="rId6" Type="http://schemas.openxmlformats.org/officeDocument/2006/relationships/image" Target="../media/image25.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9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7.xml"/><Relationship Id="rId5" Type="http://schemas.openxmlformats.org/officeDocument/2006/relationships/image" Target="../media/image25.png"/><Relationship Id="rId4" Type="http://schemas.openxmlformats.org/officeDocument/2006/relationships/image" Target="../media/image3.png"/></Relationships>
</file>

<file path=ppt/slideLayouts/_rels/slideLayout196.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7.xml"/><Relationship Id="rId5" Type="http://schemas.openxmlformats.org/officeDocument/2006/relationships/image" Target="../media/image3.png"/><Relationship Id="rId4" Type="http://schemas.openxmlformats.org/officeDocument/2006/relationships/image" Target="../media/image25.png"/></Relationships>
</file>

<file path=ppt/slideLayouts/_rels/slideLayout19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7.xml"/><Relationship Id="rId5" Type="http://schemas.openxmlformats.org/officeDocument/2006/relationships/image" Target="../media/image3.png"/><Relationship Id="rId4" Type="http://schemas.openxmlformats.org/officeDocument/2006/relationships/image" Target="../media/image24.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2.sv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2.sv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2.sv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2.sv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2.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0.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2.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0.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10.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10.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10.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10.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10.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11.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7.svg"/></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pn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pn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3.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4.png"/></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3.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4.png"/></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8.png"/><Relationship Id="rId1" Type="http://schemas.openxmlformats.org/officeDocument/2006/relationships/slideMaster" Target="../slideMasters/slideMaster3.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9.png"/><Relationship Id="rId1" Type="http://schemas.openxmlformats.org/officeDocument/2006/relationships/slideMaster" Target="../slideMasters/slideMaster3.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5.sv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14.png"/></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14.png"/></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14.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15.pn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Master" Target="../slideMasters/slideMaster4.xml"/><Relationship Id="rId4" Type="http://schemas.openxmlformats.org/officeDocument/2006/relationships/image" Target="../media/image2.sv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Master" Target="../slideMasters/slideMaster4.xml"/><Relationship Id="rId4" Type="http://schemas.openxmlformats.org/officeDocument/2006/relationships/image" Target="../media/image2.sv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Master" Target="../slideMasters/slideMaster4.xml"/><Relationship Id="rId4" Type="http://schemas.openxmlformats.org/officeDocument/2006/relationships/image" Target="../media/image2.sv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Master" Target="../slideMasters/slideMaster4.xml"/><Relationship Id="rId4" Type="http://schemas.openxmlformats.org/officeDocument/2006/relationships/image" Target="../media/image2.svg"/></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4.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6.png"/></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4.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6.pn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8.png"/><Relationship Id="rId1" Type="http://schemas.openxmlformats.org/officeDocument/2006/relationships/slideMaster" Target="../slideMasters/slideMaster4.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9.png"/><Relationship Id="rId1" Type="http://schemas.openxmlformats.org/officeDocument/2006/relationships/slideMaster" Target="../slideMasters/slideMaster4.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MB-Title Slide Deep Blue with Images">
    <p:bg>
      <p:bgPr>
        <a:solidFill>
          <a:schemeClr val="tx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rgbClr val="FFFFFF"/>
                </a:solidFill>
                <a:latin typeface="+mj-lt"/>
                <a:ea typeface="+mj-ea"/>
                <a:cs typeface="+mj-cs"/>
              </a:defRPr>
            </a:lvl1pPr>
          </a:lstStyle>
          <a:p>
            <a:r>
              <a:rPr lang="en-US"/>
              <a:t>Click to edit Master title style</a:t>
            </a:r>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rgbClr val="FFFFFF"/>
                </a:solidFill>
                <a:latin typeface="+mn-lt"/>
                <a:ea typeface="+mn-ea"/>
                <a:cs typeface="Arial"/>
              </a:defRPr>
            </a:lvl1pPr>
            <a:lvl2pPr marL="0" indent="0">
              <a:buNone/>
              <a:defRPr/>
            </a:lvl2pPr>
          </a:lstStyle>
          <a:p>
            <a:pPr lvl="0"/>
            <a:r>
              <a:rPr lang="en-GB"/>
              <a:t>Subtitle</a:t>
            </a:r>
          </a:p>
        </p:txBody>
      </p:sp>
      <p:pic>
        <p:nvPicPr>
          <p:cNvPr id="15" name="Graphic 14">
            <a:extLst>
              <a:ext uri="{FF2B5EF4-FFF2-40B4-BE49-F238E27FC236}">
                <a16:creationId xmlns:a16="http://schemas.microsoft.com/office/drawing/2014/main" id="{91473526-98D5-6072-1EE3-1EA3D9DAB33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77699" y="515940"/>
            <a:ext cx="2197435" cy="746651"/>
          </a:xfrm>
          <a:prstGeom prst="rect">
            <a:avLst/>
          </a:prstGeom>
        </p:spPr>
      </p:pic>
      <p:grpSp>
        <p:nvGrpSpPr>
          <p:cNvPr id="2" name="Group 1">
            <a:extLst>
              <a:ext uri="{FF2B5EF4-FFF2-40B4-BE49-F238E27FC236}">
                <a16:creationId xmlns:a16="http://schemas.microsoft.com/office/drawing/2014/main" id="{EF167A32-F133-4509-1167-635287B1995C}"/>
              </a:ext>
            </a:extLst>
          </p:cNvPr>
          <p:cNvGrpSpPr/>
          <p:nvPr/>
        </p:nvGrpSpPr>
        <p:grpSpPr>
          <a:xfrm>
            <a:off x="0" y="5917548"/>
            <a:ext cx="12188825" cy="940452"/>
            <a:chOff x="0" y="5917548"/>
            <a:chExt cx="12192000" cy="940452"/>
          </a:xfrm>
        </p:grpSpPr>
        <p:pic>
          <p:nvPicPr>
            <p:cNvPr id="9" name="Graphic 8">
              <a:extLst>
                <a:ext uri="{FF2B5EF4-FFF2-40B4-BE49-F238E27FC236}">
                  <a16:creationId xmlns:a16="http://schemas.microsoft.com/office/drawing/2014/main" id="{E3040FA1-CF48-DD2A-E90A-055901308EE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1" name="object 6">
              <a:extLst>
                <a:ext uri="{FF2B5EF4-FFF2-40B4-BE49-F238E27FC236}">
                  <a16:creationId xmlns:a16="http://schemas.microsoft.com/office/drawing/2014/main" id="{89246CF3-10ED-A400-74AE-51106001CCD1}"/>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
        <p:nvSpPr>
          <p:cNvPr id="3" name="Picture Placeholder 2">
            <a:extLst>
              <a:ext uri="{FF2B5EF4-FFF2-40B4-BE49-F238E27FC236}">
                <a16:creationId xmlns:a16="http://schemas.microsoft.com/office/drawing/2014/main" id="{7AE16D55-2BE4-4329-E512-9C9361C027C3}"/>
              </a:ext>
            </a:extLst>
          </p:cNvPr>
          <p:cNvSpPr>
            <a:spLocks noGrp="1" noRot="1" noMove="1" noResize="1" noEditPoints="1" noAdjustHandles="1" noChangeArrowheads="1" noChangeShapeType="1"/>
          </p:cNvSpPr>
          <p:nvPr>
            <p:ph type="pic" sz="quarter" idx="18"/>
          </p:nvPr>
        </p:nvSpPr>
        <p:spPr>
          <a:xfrm>
            <a:off x="8184936" y="701824"/>
            <a:ext cx="3507833" cy="5075200"/>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rgbClr val="B4EBFF"/>
          </a:solidFill>
        </p:spPr>
        <p:txBody>
          <a:bodyPr wrap="square">
            <a:noAutofit/>
          </a:bodyPr>
          <a:lstStyle>
            <a:lvl1pPr>
              <a:defRPr b="0" i="0">
                <a:solidFill>
                  <a:schemeClr val="bg1"/>
                </a:solidFill>
                <a:latin typeface="BentonSans Book" panose="02000503000000020004" pitchFamily="2" charset="0"/>
              </a:defRPr>
            </a:lvl1pPr>
          </a:lstStyle>
          <a:p>
            <a:r>
              <a:rPr lang="en-US"/>
              <a:t>Click icon to add picture</a:t>
            </a:r>
          </a:p>
        </p:txBody>
      </p:sp>
      <p:sp>
        <p:nvSpPr>
          <p:cNvPr id="6" name="Picture Placeholder 5">
            <a:extLst>
              <a:ext uri="{FF2B5EF4-FFF2-40B4-BE49-F238E27FC236}">
                <a16:creationId xmlns:a16="http://schemas.microsoft.com/office/drawing/2014/main" id="{0DCDFB33-57E2-D86D-2C06-A17A6E8DFC96}"/>
              </a:ext>
            </a:extLst>
          </p:cNvPr>
          <p:cNvSpPr>
            <a:spLocks noGrp="1" noRot="1" noMove="1" noResize="1" noEditPoints="1" noAdjustHandles="1" noChangeArrowheads="1" noChangeShapeType="1"/>
          </p:cNvSpPr>
          <p:nvPr>
            <p:ph type="pic" sz="quarter" idx="19"/>
          </p:nvPr>
        </p:nvSpPr>
        <p:spPr>
          <a:xfrm>
            <a:off x="6651918" y="3004112"/>
            <a:ext cx="1784966" cy="1931994"/>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rgbClr val="B4EBFF"/>
          </a:solidFill>
        </p:spPr>
        <p:txBody>
          <a:bodyPr wrap="square">
            <a:noAutofit/>
          </a:bodyPr>
          <a:lstStyle>
            <a:lvl1pPr>
              <a:defRPr b="0" i="0">
                <a:solidFill>
                  <a:schemeClr val="bg1"/>
                </a:solidFill>
                <a:latin typeface="BentonSans Book" panose="02000503000000020004" pitchFamily="2" charset="0"/>
              </a:defRPr>
            </a:lvl1pPr>
          </a:lstStyle>
          <a:p>
            <a:r>
              <a:rPr lang="en-US"/>
              <a:t>Click icon to add picture</a:t>
            </a:r>
          </a:p>
        </p:txBody>
      </p:sp>
    </p:spTree>
    <p:extLst>
      <p:ext uri="{BB962C8B-B14F-4D97-AF65-F5344CB8AC3E}">
        <p14:creationId xmlns:p14="http://schemas.microsoft.com/office/powerpoint/2010/main" val="7343561"/>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MB-Text layou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11043075" cy="566928"/>
          </a:xfrm>
        </p:spPr>
        <p:txBody>
          <a:bodyPr/>
          <a:lstStyle/>
          <a:p>
            <a:r>
              <a:rPr lang="en-US"/>
              <a:t>Click to edit Master title style</a:t>
            </a:r>
            <a:endParaRPr lang="en-GB" dirty="0"/>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19" y="1799999"/>
            <a:ext cx="5307901" cy="3960000"/>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a:xfrm>
            <a:off x="9235725" y="6496197"/>
            <a:ext cx="685622" cy="96097"/>
          </a:xfrm>
          <a:prstGeom prst="rect">
            <a:avLst/>
          </a:prstGeom>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11041924" cy="415925"/>
          </a:xfrm>
        </p:spPr>
        <p:txBody>
          <a:bodyPr/>
          <a:lstStyle>
            <a:lvl1pPr>
              <a:defRPr sz="1200"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6758" y="1799999"/>
            <a:ext cx="5308617" cy="3960000"/>
          </a:xfrm>
        </p:spPr>
        <p:txBody>
          <a:bodyPr/>
          <a:lstStyle>
            <a:lvl1pPr marL="0" indent="0">
              <a:buClrTx/>
              <a:buFont typeface="Arial" panose="020B0604020202020204" pitchFamily="34" charset="0"/>
              <a:buNone/>
              <a:defRPr sz="1000" b="0" i="0">
                <a:latin typeface="+mn-lt"/>
              </a:defRPr>
            </a:lvl1pPr>
            <a:lvl2pPr marL="180947" indent="-91267">
              <a:buFont typeface="Arial" panose="020B0604020202020204" pitchFamily="34" charset="0"/>
              <a:buChar char="•"/>
              <a:defRPr b="0" i="0">
                <a:latin typeface="+mn-lt"/>
              </a:defRPr>
            </a:lvl2pPr>
            <a:lvl3pPr marL="312689" indent="-91267">
              <a:defRPr b="0" i="0">
                <a:latin typeface="+mn-lt"/>
              </a:defRPr>
            </a:lvl3pPr>
            <a:lvl4pPr marL="448400" indent="-91267">
              <a:defRPr b="0" i="0">
                <a:latin typeface="+mn-lt"/>
              </a:defRPr>
            </a:lvl4pPr>
            <a:lvl5pPr marL="538873" indent="-91267">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544062574"/>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Select-Text layout image + 1-col">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845431C1-848E-FF90-7451-ADE176C758D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5200"/>
          </a:xfrm>
        </p:spPr>
        <p:txBody>
          <a:bodyPr/>
          <a:lstStyle/>
          <a:p>
            <a:r>
              <a:rPr lang="en-GB"/>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717469" cy="415925"/>
          </a:xfrm>
        </p:spPr>
        <p:txBody>
          <a:bodyPr/>
          <a:lstStyle>
            <a:lvl1pPr>
              <a:defRPr sz="1200" b="0" i="0">
                <a:latin typeface="+mn-lt"/>
              </a:defRPr>
            </a:lvl1pPr>
          </a:lstStyle>
          <a:p>
            <a:pPr lvl="0"/>
            <a:r>
              <a:rPr lang="en-US"/>
              <a:t>Click to edit Master subtitle styles</a:t>
            </a:r>
            <a:endParaRPr lang="en-GB"/>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6758" y="1799999"/>
            <a:ext cx="5308617" cy="3960000"/>
          </a:xfrm>
        </p:spPr>
        <p:txBody>
          <a:bodyPr/>
          <a:lstStyle>
            <a:lvl1pPr marL="0" indent="0">
              <a:buClrTx/>
              <a:buFont typeface="Arial" panose="020B0604020202020204" pitchFamily="34" charset="0"/>
              <a:buNone/>
              <a:defRPr sz="1000" b="0" i="0">
                <a:latin typeface="+mn-lt"/>
              </a:defRPr>
            </a:lvl1pPr>
            <a:lvl2pPr marL="180947" indent="-91267">
              <a:buFont typeface="Arial" panose="020B0604020202020204" pitchFamily="34" charset="0"/>
              <a:buChar char="•"/>
              <a:defRPr b="0" i="0">
                <a:latin typeface="+mn-lt"/>
              </a:defRPr>
            </a:lvl2pPr>
            <a:lvl3pPr marL="312689" indent="-91267">
              <a:defRPr b="0" i="0">
                <a:latin typeface="+mn-lt"/>
              </a:defRPr>
            </a:lvl3pPr>
            <a:lvl4pPr marL="448400" indent="-91267">
              <a:defRPr b="0" i="0">
                <a:latin typeface="+mn-lt"/>
              </a:defRPr>
            </a:lvl4pPr>
            <a:lvl5pPr marL="538873" indent="-91267">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7" name="Picture Placeholder 16">
            <a:extLst>
              <a:ext uri="{FF2B5EF4-FFF2-40B4-BE49-F238E27FC236}">
                <a16:creationId xmlns:a16="http://schemas.microsoft.com/office/drawing/2014/main" id="{F642D897-72F0-62D5-7707-0AFA63E52894}"/>
              </a:ext>
            </a:extLst>
          </p:cNvPr>
          <p:cNvSpPr>
            <a:spLocks noGrp="1"/>
          </p:cNvSpPr>
          <p:nvPr>
            <p:ph type="pic" sz="quarter" idx="16"/>
          </p:nvPr>
        </p:nvSpPr>
        <p:spPr>
          <a:xfrm>
            <a:off x="4" y="1601712"/>
            <a:ext cx="5509678" cy="4509767"/>
          </a:xfrm>
          <a:custGeom>
            <a:avLst/>
            <a:gdLst>
              <a:gd name="connsiteX0" fmla="*/ 2578443 w 5511113"/>
              <a:gd name="connsiteY0" fmla="*/ 0 h 4509766"/>
              <a:gd name="connsiteX1" fmla="*/ 5511113 w 5511113"/>
              <a:gd name="connsiteY1" fmla="*/ 2932670 h 4509766"/>
              <a:gd name="connsiteX2" fmla="*/ 5067995 w 5511113"/>
              <a:gd name="connsiteY2" fmla="*/ 4483479 h 4509766"/>
              <a:gd name="connsiteX3" fmla="*/ 5049540 w 5511113"/>
              <a:gd name="connsiteY3" fmla="*/ 4509766 h 4509766"/>
              <a:gd name="connsiteX4" fmla="*/ 194443 w 5511113"/>
              <a:gd name="connsiteY4" fmla="*/ 4509766 h 4509766"/>
              <a:gd name="connsiteX5" fmla="*/ 136622 w 5511113"/>
              <a:gd name="connsiteY5" fmla="*/ 4501024 h 4509766"/>
              <a:gd name="connsiteX6" fmla="*/ 89544 w 5511113"/>
              <a:gd name="connsiteY6" fmla="*/ 4478393 h 4509766"/>
              <a:gd name="connsiteX7" fmla="*/ 0 w 5511113"/>
              <a:gd name="connsiteY7" fmla="*/ 4330999 h 4509766"/>
              <a:gd name="connsiteX8" fmla="*/ 0 w 5511113"/>
              <a:gd name="connsiteY8" fmla="*/ 1534342 h 4509766"/>
              <a:gd name="connsiteX9" fmla="*/ 146627 w 5511113"/>
              <a:gd name="connsiteY9" fmla="*/ 1292986 h 4509766"/>
              <a:gd name="connsiteX10" fmla="*/ 2578443 w 5511113"/>
              <a:gd name="connsiteY10" fmla="*/ 0 h 450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11113" h="4509766">
                <a:moveTo>
                  <a:pt x="2578443" y="0"/>
                </a:moveTo>
                <a:cubicBezTo>
                  <a:pt x="4198112" y="0"/>
                  <a:pt x="5511113" y="1313001"/>
                  <a:pt x="5511113" y="2932670"/>
                </a:cubicBezTo>
                <a:cubicBezTo>
                  <a:pt x="5511113" y="3502085"/>
                  <a:pt x="5348831" y="4033597"/>
                  <a:pt x="5067995" y="4483479"/>
                </a:cubicBezTo>
                <a:lnTo>
                  <a:pt x="5049540" y="4509766"/>
                </a:lnTo>
                <a:lnTo>
                  <a:pt x="194443" y="4509766"/>
                </a:lnTo>
                <a:cubicBezTo>
                  <a:pt x="174308" y="4509766"/>
                  <a:pt x="154887" y="4506706"/>
                  <a:pt x="136622" y="4501024"/>
                </a:cubicBezTo>
                <a:lnTo>
                  <a:pt x="89544" y="4478393"/>
                </a:lnTo>
                <a:lnTo>
                  <a:pt x="0" y="4330999"/>
                </a:lnTo>
                <a:lnTo>
                  <a:pt x="0" y="1534342"/>
                </a:lnTo>
                <a:lnTo>
                  <a:pt x="146627" y="1292986"/>
                </a:lnTo>
                <a:cubicBezTo>
                  <a:pt x="673649" y="512891"/>
                  <a:pt x="1566150" y="0"/>
                  <a:pt x="2578443" y="0"/>
                </a:cubicBezTo>
                <a:close/>
              </a:path>
            </a:pathLst>
          </a:custGeom>
          <a:solidFill>
            <a:srgbClr val="E6F0FA"/>
          </a:solidFill>
        </p:spPr>
        <p:txBody>
          <a:bodyPr wrap="square">
            <a:noAutofit/>
          </a:bodyPr>
          <a:lstStyle>
            <a:lvl1pPr>
              <a:defRPr b="0" i="0">
                <a:latin typeface="BentonSans Book" panose="02000503000000020004" pitchFamily="2" charset="0"/>
              </a:defRPr>
            </a:lvl1pPr>
          </a:lstStyle>
          <a:p>
            <a:endParaRPr lang="en-US"/>
          </a:p>
        </p:txBody>
      </p:sp>
      <p:cxnSp>
        <p:nvCxnSpPr>
          <p:cNvPr id="19" name="Straight Connector 18">
            <a:extLst>
              <a:ext uri="{FF2B5EF4-FFF2-40B4-BE49-F238E27FC236}">
                <a16:creationId xmlns:a16="http://schemas.microsoft.com/office/drawing/2014/main" id="{4930A1EC-993D-4A0A-2FF5-CC057AF5A898}"/>
              </a:ext>
            </a:extLst>
          </p:cNvPr>
          <p:cNvCxnSpPr>
            <a:cxnSpLocks/>
          </p:cNvCxnSpPr>
          <p:nvPr/>
        </p:nvCxnSpPr>
        <p:spPr>
          <a:xfrm>
            <a:off x="5295551" y="6081592"/>
            <a:ext cx="6312782"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D0BAB358-F596-2E5A-CD50-4FE63804B9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7" name="object 15">
            <a:extLst>
              <a:ext uri="{FF2B5EF4-FFF2-40B4-BE49-F238E27FC236}">
                <a16:creationId xmlns:a16="http://schemas.microsoft.com/office/drawing/2014/main" id="{82AABC18-33F6-3A54-274E-A2F16CC80EB2}"/>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mn-lt"/>
              <a:cs typeface="BentonSans Regular"/>
            </a:endParaRPr>
          </a:p>
          <a:p>
            <a:pPr marL="0">
              <a:lnSpc>
                <a:spcPts val="425"/>
              </a:lnSpc>
            </a:pPr>
            <a:r>
              <a:rPr sz="400" b="0" i="0">
                <a:solidFill>
                  <a:srgbClr val="888B8D"/>
                </a:solidFill>
                <a:latin typeface="+mn-lt"/>
                <a:cs typeface="BentonSans Regular"/>
              </a:rPr>
              <a:t>This</a:t>
            </a:r>
            <a:r>
              <a:rPr sz="400" b="0" i="0" spc="-5">
                <a:solidFill>
                  <a:srgbClr val="888B8D"/>
                </a:solidFill>
                <a:latin typeface="+mn-lt"/>
                <a:cs typeface="BentonSans Regular"/>
              </a:rPr>
              <a:t> </a:t>
            </a:r>
            <a:r>
              <a:rPr sz="400" b="0" i="0">
                <a:solidFill>
                  <a:srgbClr val="888B8D"/>
                </a:solidFill>
                <a:latin typeface="+mn-lt"/>
                <a:cs typeface="BentonSans Regular"/>
              </a:rPr>
              <a:t>document</a:t>
            </a:r>
            <a:r>
              <a:rPr sz="400" b="0" i="0" spc="-5">
                <a:solidFill>
                  <a:srgbClr val="888B8D"/>
                </a:solidFill>
                <a:latin typeface="+mn-lt"/>
                <a:cs typeface="BentonSans Regular"/>
              </a:rPr>
              <a:t> </a:t>
            </a:r>
            <a:r>
              <a:rPr sz="400" b="0" i="0">
                <a:solidFill>
                  <a:srgbClr val="888B8D"/>
                </a:solidFill>
                <a:latin typeface="+mn-lt"/>
                <a:cs typeface="BentonSans Regular"/>
              </a:rPr>
              <a:t>contains</a:t>
            </a:r>
            <a:r>
              <a:rPr sz="400" b="0" i="0" spc="-3">
                <a:solidFill>
                  <a:srgbClr val="888B8D"/>
                </a:solidFill>
                <a:latin typeface="+mn-lt"/>
                <a:cs typeface="BentonSans Regular"/>
              </a:rPr>
              <a:t> </a:t>
            </a:r>
            <a:r>
              <a:rPr sz="400" b="0" i="0">
                <a:solidFill>
                  <a:srgbClr val="888B8D"/>
                </a:solidFill>
                <a:latin typeface="+mn-lt"/>
                <a:cs typeface="BentonSans Regular"/>
              </a:rPr>
              <a:t>unpublished,</a:t>
            </a:r>
            <a:r>
              <a:rPr sz="400" b="0" i="0" spc="-5">
                <a:solidFill>
                  <a:srgbClr val="888B8D"/>
                </a:solidFill>
                <a:latin typeface="+mn-lt"/>
                <a:cs typeface="BentonSans Regular"/>
              </a:rPr>
              <a:t> </a:t>
            </a:r>
            <a:r>
              <a:rPr sz="400" b="0" i="0" spc="-3">
                <a:solidFill>
                  <a:srgbClr val="888B8D"/>
                </a:solidFill>
                <a:latin typeface="+mn-lt"/>
                <a:cs typeface="BentonSans Regular"/>
              </a:rPr>
              <a:t>confidential,</a:t>
            </a:r>
            <a:r>
              <a:rPr sz="400" b="0" i="0" spc="-5">
                <a:solidFill>
                  <a:srgbClr val="888B8D"/>
                </a:solidFill>
                <a:latin typeface="+mn-lt"/>
                <a:cs typeface="BentonSans Regular"/>
              </a:rPr>
              <a:t> </a:t>
            </a:r>
            <a:r>
              <a:rPr sz="400" b="0" i="0">
                <a:solidFill>
                  <a:srgbClr val="888B8D"/>
                </a:solidFill>
                <a:latin typeface="+mn-lt"/>
                <a:cs typeface="BentonSans Regular"/>
              </a:rPr>
              <a:t>and</a:t>
            </a:r>
            <a:r>
              <a:rPr sz="400" b="0" i="0" spc="-3">
                <a:solidFill>
                  <a:srgbClr val="888B8D"/>
                </a:solidFill>
                <a:latin typeface="+mn-lt"/>
                <a:cs typeface="BentonSans Regular"/>
              </a:rPr>
              <a:t> </a:t>
            </a:r>
            <a:r>
              <a:rPr sz="400" b="0" i="0">
                <a:solidFill>
                  <a:srgbClr val="888B8D"/>
                </a:solidFill>
                <a:latin typeface="+mn-lt"/>
                <a:cs typeface="BentonSans Regular"/>
              </a:rPr>
              <a:t>proprietary</a:t>
            </a:r>
            <a:r>
              <a:rPr sz="400" b="0" i="0" spc="-5">
                <a:solidFill>
                  <a:srgbClr val="888B8D"/>
                </a:solidFill>
                <a:latin typeface="+mn-lt"/>
                <a:cs typeface="BentonSans Regular"/>
              </a:rPr>
              <a:t> </a:t>
            </a:r>
            <a:r>
              <a:rPr sz="400" b="0" i="0" spc="-3">
                <a:solidFill>
                  <a:srgbClr val="888B8D"/>
                </a:solidFill>
                <a:latin typeface="+mn-lt"/>
                <a:cs typeface="BentonSans Regular"/>
              </a:rPr>
              <a:t>information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American</a:t>
            </a:r>
            <a:r>
              <a:rPr sz="400" b="0" i="0" spc="-5">
                <a:solidFill>
                  <a:srgbClr val="888B8D"/>
                </a:solidFill>
                <a:latin typeface="+mn-lt"/>
                <a:cs typeface="BentonSans Regular"/>
              </a:rPr>
              <a:t> </a:t>
            </a:r>
            <a:r>
              <a:rPr sz="400" b="0" i="0">
                <a:solidFill>
                  <a:srgbClr val="888B8D"/>
                </a:solidFill>
                <a:latin typeface="+mn-lt"/>
                <a:cs typeface="BentonSans Regular"/>
              </a:rPr>
              <a:t>Express</a:t>
            </a:r>
            <a:r>
              <a:rPr sz="400" b="0" i="0" spc="-3">
                <a:solidFill>
                  <a:srgbClr val="888B8D"/>
                </a:solidFill>
                <a:latin typeface="+mn-lt"/>
                <a:cs typeface="BentonSans Regular"/>
              </a:rPr>
              <a:t> </a:t>
            </a:r>
            <a:r>
              <a:rPr sz="400" b="0" i="0">
                <a:solidFill>
                  <a:srgbClr val="888B8D"/>
                </a:solidFill>
                <a:latin typeface="+mn-lt"/>
                <a:cs typeface="BentonSans Regular"/>
              </a:rPr>
              <a:t>Global</a:t>
            </a:r>
            <a:r>
              <a:rPr sz="400" b="0" i="0" spc="-5">
                <a:solidFill>
                  <a:srgbClr val="888B8D"/>
                </a:solidFill>
                <a:latin typeface="+mn-lt"/>
                <a:cs typeface="BentonSans Regular"/>
              </a:rPr>
              <a:t> </a:t>
            </a:r>
            <a:r>
              <a:rPr sz="400" b="0" i="0">
                <a:solidFill>
                  <a:srgbClr val="888B8D"/>
                </a:solidFill>
                <a:latin typeface="+mn-lt"/>
                <a:cs typeface="BentonSans Regular"/>
              </a:rPr>
              <a:t>Business</a:t>
            </a:r>
            <a:r>
              <a:rPr sz="400" b="0" i="0" spc="-3">
                <a:solidFill>
                  <a:srgbClr val="888B8D"/>
                </a:solidFill>
                <a:latin typeface="+mn-lt"/>
                <a:cs typeface="BentonSans Regular"/>
              </a:rPr>
              <a:t> </a:t>
            </a:r>
            <a:r>
              <a:rPr sz="400" b="0" i="0">
                <a:solidFill>
                  <a:srgbClr val="888B8D"/>
                </a:solidFill>
                <a:latin typeface="+mn-lt"/>
                <a:cs typeface="BentonSans Regular"/>
              </a:rPr>
              <a:t>Travel</a:t>
            </a:r>
            <a:r>
              <a:rPr sz="400" b="0" i="0" spc="-5">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spc="-3">
                <a:solidFill>
                  <a:srgbClr val="888B8D"/>
                </a:solidFill>
                <a:latin typeface="+mn-lt"/>
                <a:cs typeface="BentonSans Regular"/>
              </a:rPr>
              <a:t>GBT).</a:t>
            </a:r>
            <a:endParaRPr sz="400" b="0" i="0">
              <a:solidFill>
                <a:srgbClr val="888B8D"/>
              </a:solidFill>
              <a:latin typeface="+mn-lt"/>
              <a:cs typeface="BentonSans Regular"/>
            </a:endParaRPr>
          </a:p>
          <a:p>
            <a:pPr marL="0">
              <a:lnSpc>
                <a:spcPts val="430"/>
              </a:lnSpc>
            </a:pPr>
            <a:r>
              <a:rPr sz="400" b="0" i="0">
                <a:solidFill>
                  <a:srgbClr val="888B8D"/>
                </a:solidFill>
                <a:latin typeface="+mn-lt"/>
                <a:cs typeface="BentonSans Regular"/>
              </a:rPr>
              <a:t>No</a:t>
            </a:r>
            <a:r>
              <a:rPr sz="400" b="0" i="0" spc="-6">
                <a:solidFill>
                  <a:srgbClr val="888B8D"/>
                </a:solidFill>
                <a:latin typeface="+mn-lt"/>
                <a:cs typeface="BentonSans Regular"/>
              </a:rPr>
              <a:t> </a:t>
            </a:r>
            <a:r>
              <a:rPr sz="400" b="0" i="0">
                <a:solidFill>
                  <a:srgbClr val="888B8D"/>
                </a:solidFill>
                <a:latin typeface="+mn-lt"/>
                <a:cs typeface="BentonSans Regular"/>
              </a:rPr>
              <a:t>disclosure</a:t>
            </a:r>
            <a:r>
              <a:rPr sz="400" b="0" i="0" spc="-6">
                <a:solidFill>
                  <a:srgbClr val="888B8D"/>
                </a:solidFill>
                <a:latin typeface="+mn-lt"/>
                <a:cs typeface="BentonSans Regular"/>
              </a:rPr>
              <a:t> </a:t>
            </a:r>
            <a:r>
              <a:rPr sz="400" b="0" i="0">
                <a:solidFill>
                  <a:srgbClr val="888B8D"/>
                </a:solidFill>
                <a:latin typeface="+mn-lt"/>
                <a:cs typeface="BentonSans Regular"/>
              </a:rPr>
              <a:t>or</a:t>
            </a:r>
            <a:r>
              <a:rPr sz="400" b="0" i="0" spc="-5">
                <a:solidFill>
                  <a:srgbClr val="888B8D"/>
                </a:solidFill>
                <a:latin typeface="+mn-lt"/>
                <a:cs typeface="BentonSans Regular"/>
              </a:rPr>
              <a:t> </a:t>
            </a:r>
            <a:r>
              <a:rPr sz="400" b="0" i="0">
                <a:solidFill>
                  <a:srgbClr val="888B8D"/>
                </a:solidFill>
                <a:latin typeface="+mn-lt"/>
                <a:cs typeface="BentonSans Regular"/>
              </a:rPr>
              <a:t>use</a:t>
            </a:r>
            <a:r>
              <a:rPr sz="400" b="0" i="0" spc="-6">
                <a:solidFill>
                  <a:srgbClr val="888B8D"/>
                </a:solidFill>
                <a:latin typeface="+mn-lt"/>
                <a:cs typeface="BentonSans Regular"/>
              </a:rPr>
              <a:t>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any</a:t>
            </a:r>
            <a:r>
              <a:rPr sz="400" b="0" i="0" spc="-6">
                <a:solidFill>
                  <a:srgbClr val="888B8D"/>
                </a:solidFill>
                <a:latin typeface="+mn-lt"/>
                <a:cs typeface="BentonSans Regular"/>
              </a:rPr>
              <a:t> </a:t>
            </a:r>
            <a:r>
              <a:rPr sz="400" b="0" i="0">
                <a:solidFill>
                  <a:srgbClr val="888B8D"/>
                </a:solidFill>
                <a:latin typeface="+mn-lt"/>
                <a:cs typeface="BentonSans Regular"/>
              </a:rPr>
              <a:t>portion</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these</a:t>
            </a:r>
            <a:r>
              <a:rPr sz="400" b="0" i="0" spc="-5">
                <a:solidFill>
                  <a:srgbClr val="888B8D"/>
                </a:solidFill>
                <a:latin typeface="+mn-lt"/>
                <a:cs typeface="BentonSans Regular"/>
              </a:rPr>
              <a:t> </a:t>
            </a:r>
            <a:r>
              <a:rPr sz="400" b="0" i="0">
                <a:solidFill>
                  <a:srgbClr val="888B8D"/>
                </a:solidFill>
                <a:latin typeface="+mn-lt"/>
                <a:cs typeface="BentonSans Regular"/>
              </a:rPr>
              <a:t>materials</a:t>
            </a:r>
            <a:r>
              <a:rPr sz="400" b="0" i="0" spc="-6">
                <a:solidFill>
                  <a:srgbClr val="888B8D"/>
                </a:solidFill>
                <a:latin typeface="+mn-lt"/>
                <a:cs typeface="BentonSans Regular"/>
              </a:rPr>
              <a:t> </a:t>
            </a:r>
            <a:r>
              <a:rPr sz="400" b="0" i="0">
                <a:solidFill>
                  <a:srgbClr val="888B8D"/>
                </a:solidFill>
                <a:latin typeface="+mn-lt"/>
                <a:cs typeface="BentonSans Regular"/>
              </a:rPr>
              <a:t>may</a:t>
            </a:r>
            <a:r>
              <a:rPr sz="400" b="0" i="0" spc="-5">
                <a:solidFill>
                  <a:srgbClr val="888B8D"/>
                </a:solidFill>
                <a:latin typeface="+mn-lt"/>
                <a:cs typeface="BentonSans Regular"/>
              </a:rPr>
              <a:t> </a:t>
            </a:r>
            <a:r>
              <a:rPr sz="400" b="0" i="0">
                <a:solidFill>
                  <a:srgbClr val="888B8D"/>
                </a:solidFill>
                <a:latin typeface="+mn-lt"/>
                <a:cs typeface="BentonSans Regular"/>
              </a:rPr>
              <a:t>be</a:t>
            </a:r>
            <a:r>
              <a:rPr sz="400" b="0" i="0" spc="-6">
                <a:solidFill>
                  <a:srgbClr val="888B8D"/>
                </a:solidFill>
                <a:latin typeface="+mn-lt"/>
                <a:cs typeface="BentonSans Regular"/>
              </a:rPr>
              <a:t> </a:t>
            </a:r>
            <a:r>
              <a:rPr sz="400" b="0" i="0">
                <a:solidFill>
                  <a:srgbClr val="888B8D"/>
                </a:solidFill>
                <a:latin typeface="+mn-lt"/>
                <a:cs typeface="BentonSans Regular"/>
              </a:rPr>
              <a:t>made</a:t>
            </a:r>
            <a:r>
              <a:rPr sz="400" b="0" i="0" spc="-6">
                <a:solidFill>
                  <a:srgbClr val="888B8D"/>
                </a:solidFill>
                <a:latin typeface="+mn-lt"/>
                <a:cs typeface="BentonSans Regular"/>
              </a:rPr>
              <a:t> </a:t>
            </a:r>
            <a:r>
              <a:rPr sz="400" b="0" i="0">
                <a:solidFill>
                  <a:srgbClr val="888B8D"/>
                </a:solidFill>
                <a:latin typeface="+mn-lt"/>
                <a:cs typeface="BentonSans Regular"/>
              </a:rPr>
              <a:t>without</a:t>
            </a:r>
            <a:r>
              <a:rPr sz="400" b="0" i="0" spc="-5">
                <a:solidFill>
                  <a:srgbClr val="888B8D"/>
                </a:solidFill>
                <a:latin typeface="+mn-lt"/>
                <a:cs typeface="BentonSans Regular"/>
              </a:rPr>
              <a:t> </a:t>
            </a:r>
            <a:r>
              <a:rPr sz="400" b="0" i="0">
                <a:solidFill>
                  <a:srgbClr val="888B8D"/>
                </a:solidFill>
                <a:latin typeface="+mn-lt"/>
                <a:cs typeface="BentonSans Regular"/>
              </a:rPr>
              <a:t>the</a:t>
            </a:r>
            <a:r>
              <a:rPr sz="400" b="0" i="0" spc="-6">
                <a:solidFill>
                  <a:srgbClr val="888B8D"/>
                </a:solidFill>
                <a:latin typeface="+mn-lt"/>
                <a:cs typeface="BentonSans Regular"/>
              </a:rPr>
              <a:t> </a:t>
            </a:r>
            <a:r>
              <a:rPr sz="400" b="0" i="0">
                <a:solidFill>
                  <a:srgbClr val="888B8D"/>
                </a:solidFill>
                <a:latin typeface="+mn-lt"/>
                <a:cs typeface="BentonSans Regular"/>
              </a:rPr>
              <a:t>express</a:t>
            </a:r>
            <a:r>
              <a:rPr sz="400" b="0" i="0" spc="-5">
                <a:solidFill>
                  <a:srgbClr val="888B8D"/>
                </a:solidFill>
                <a:latin typeface="+mn-lt"/>
                <a:cs typeface="BentonSans Regular"/>
              </a:rPr>
              <a:t> </a:t>
            </a:r>
            <a:r>
              <a:rPr sz="400" b="0" i="0">
                <a:solidFill>
                  <a:srgbClr val="888B8D"/>
                </a:solidFill>
                <a:latin typeface="+mn-lt"/>
                <a:cs typeface="BentonSans Regular"/>
              </a:rPr>
              <a:t>written</a:t>
            </a:r>
            <a:r>
              <a:rPr sz="400" b="0" i="0" spc="-6">
                <a:solidFill>
                  <a:srgbClr val="888B8D"/>
                </a:solidFill>
                <a:latin typeface="+mn-lt"/>
                <a:cs typeface="BentonSans Regular"/>
              </a:rPr>
              <a:t> </a:t>
            </a:r>
            <a:r>
              <a:rPr sz="400" b="0" i="0">
                <a:solidFill>
                  <a:srgbClr val="888B8D"/>
                </a:solidFill>
                <a:latin typeface="+mn-lt"/>
                <a:cs typeface="BentonSans Regular"/>
              </a:rPr>
              <a:t>consent</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a:solidFill>
                  <a:srgbClr val="888B8D"/>
                </a:solidFill>
                <a:latin typeface="+mn-lt"/>
                <a:cs typeface="BentonSans Regular"/>
              </a:rPr>
              <a:t>GBT.</a:t>
            </a:r>
            <a:r>
              <a:rPr sz="400" b="0" i="0" spc="-6">
                <a:solidFill>
                  <a:srgbClr val="888B8D"/>
                </a:solidFill>
                <a:latin typeface="+mn-lt"/>
                <a:cs typeface="BentonSans Regular"/>
              </a:rPr>
              <a:t> </a:t>
            </a:r>
            <a:r>
              <a:rPr lang="en-GB" sz="400" b="0" i="0">
                <a:solidFill>
                  <a:srgbClr val="888B8D"/>
                </a:solidFill>
                <a:latin typeface="+mn-lt"/>
                <a:cs typeface="BentonSans Regular"/>
              </a:rPr>
              <a:t>©</a:t>
            </a:r>
            <a:r>
              <a:rPr lang="en-GB" sz="400" b="0" i="0" spc="-5">
                <a:solidFill>
                  <a:srgbClr val="888B8D"/>
                </a:solidFill>
                <a:latin typeface="+mn-lt"/>
                <a:cs typeface="BentonSans Regular"/>
              </a:rPr>
              <a:t> </a:t>
            </a:r>
            <a:r>
              <a:rPr lang="en-GB" sz="400" b="0" i="0">
                <a:solidFill>
                  <a:srgbClr val="888B8D"/>
                </a:solidFill>
                <a:latin typeface="+mn-lt"/>
                <a:cs typeface="BentonSans Regular"/>
              </a:rPr>
              <a:t>2023</a:t>
            </a:r>
            <a:r>
              <a:rPr lang="en-GB" sz="400" b="0" i="0" spc="-6">
                <a:solidFill>
                  <a:srgbClr val="888B8D"/>
                </a:solidFill>
                <a:latin typeface="+mn-lt"/>
                <a:cs typeface="BentonSans Regular"/>
              </a:rPr>
              <a:t> </a:t>
            </a:r>
            <a:r>
              <a:rPr lang="en-GB" sz="400" b="0" i="0">
                <a:solidFill>
                  <a:srgbClr val="888B8D"/>
                </a:solidFill>
                <a:latin typeface="+mn-lt"/>
                <a:cs typeface="BentonSans Regular"/>
              </a:rPr>
              <a:t>GBT</a:t>
            </a:r>
            <a:r>
              <a:rPr lang="en-GB" sz="400" b="0" i="0" spc="-5">
                <a:solidFill>
                  <a:srgbClr val="888B8D"/>
                </a:solidFill>
                <a:latin typeface="+mn-lt"/>
                <a:cs typeface="BentonSans Regular"/>
              </a:rPr>
              <a:t> </a:t>
            </a:r>
            <a:r>
              <a:rPr lang="en-GB" sz="400" b="0" i="0">
                <a:solidFill>
                  <a:srgbClr val="888B8D"/>
                </a:solidFill>
                <a:latin typeface="+mn-lt"/>
                <a:cs typeface="BentonSans Regular"/>
              </a:rPr>
              <a:t>Travel</a:t>
            </a:r>
            <a:r>
              <a:rPr lang="en-GB" sz="400" b="0" i="0" spc="-6">
                <a:solidFill>
                  <a:srgbClr val="888B8D"/>
                </a:solidFill>
                <a:latin typeface="+mn-lt"/>
                <a:cs typeface="BentonSans Regular"/>
              </a:rPr>
              <a:t> </a:t>
            </a:r>
            <a:r>
              <a:rPr lang="en-GB" sz="400" b="0" i="0">
                <a:solidFill>
                  <a:srgbClr val="888B8D"/>
                </a:solidFill>
                <a:latin typeface="+mn-lt"/>
                <a:cs typeface="BentonSans Regular"/>
              </a:rPr>
              <a:t>Services</a:t>
            </a:r>
            <a:r>
              <a:rPr lang="en-GB" sz="400" b="0" i="0" spc="-6">
                <a:solidFill>
                  <a:srgbClr val="888B8D"/>
                </a:solidFill>
                <a:latin typeface="+mn-lt"/>
                <a:cs typeface="BentonSans Regular"/>
              </a:rPr>
              <a:t> </a:t>
            </a:r>
            <a:r>
              <a:rPr lang="en-GB" sz="400" b="0" i="0">
                <a:solidFill>
                  <a:srgbClr val="888B8D"/>
                </a:solidFill>
                <a:latin typeface="+mn-lt"/>
                <a:cs typeface="BentonSans Regular"/>
              </a:rPr>
              <a:t>UK</a:t>
            </a:r>
            <a:r>
              <a:rPr lang="en-GB" sz="400" b="0" i="0" spc="-5">
                <a:solidFill>
                  <a:srgbClr val="888B8D"/>
                </a:solidFill>
                <a:latin typeface="+mn-lt"/>
                <a:cs typeface="BentonSans Regular"/>
              </a:rPr>
              <a:t> </a:t>
            </a:r>
            <a:r>
              <a:rPr lang="en-GB" sz="400" b="0" i="0" spc="-3">
                <a:solidFill>
                  <a:srgbClr val="888B8D"/>
                </a:solidFill>
                <a:latin typeface="+mn-lt"/>
                <a:cs typeface="BentonSans Regular"/>
              </a:rPr>
              <a:t>Limited.</a:t>
            </a:r>
            <a:endParaRPr sz="400" b="0" i="0">
              <a:solidFill>
                <a:srgbClr val="888B8D"/>
              </a:solidFill>
              <a:latin typeface="+mn-lt"/>
              <a:cs typeface="BentonSans Regular"/>
            </a:endParaRPr>
          </a:p>
        </p:txBody>
      </p:sp>
    </p:spTree>
    <p:extLst>
      <p:ext uri="{BB962C8B-B14F-4D97-AF65-F5344CB8AC3E}">
        <p14:creationId xmlns:p14="http://schemas.microsoft.com/office/powerpoint/2010/main" val="2417195603"/>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Select-Text layout 1-col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19" y="1799999"/>
            <a:ext cx="5307901" cy="3960000"/>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717469" cy="415925"/>
          </a:xfrm>
        </p:spPr>
        <p:txBody>
          <a:bodyPr/>
          <a:lstStyle>
            <a:lvl1pPr>
              <a:defRPr sz="1200" b="0" i="0">
                <a:latin typeface="+mn-lt"/>
              </a:defRPr>
            </a:lvl1pPr>
          </a:lstStyle>
          <a:p>
            <a:pPr lvl="0"/>
            <a:r>
              <a:rPr lang="en-US" dirty="0"/>
              <a:t>Click to edit Master subtitle styles</a:t>
            </a:r>
            <a:endParaRPr lang="en-GB" dirty="0"/>
          </a:p>
        </p:txBody>
      </p:sp>
      <p:sp>
        <p:nvSpPr>
          <p:cNvPr id="12" name="Picture Placeholder 11">
            <a:extLst>
              <a:ext uri="{FF2B5EF4-FFF2-40B4-BE49-F238E27FC236}">
                <a16:creationId xmlns:a16="http://schemas.microsoft.com/office/drawing/2014/main" id="{CF38508A-DD49-072A-53AE-A7A7238CC706}"/>
              </a:ext>
            </a:extLst>
          </p:cNvPr>
          <p:cNvSpPr>
            <a:spLocks noGrp="1"/>
          </p:cNvSpPr>
          <p:nvPr>
            <p:ph type="pic" sz="quarter" idx="15"/>
          </p:nvPr>
        </p:nvSpPr>
        <p:spPr>
          <a:xfrm>
            <a:off x="6094412" y="1799999"/>
            <a:ext cx="6094413" cy="3960000"/>
          </a:xfrm>
          <a:custGeom>
            <a:avLst/>
            <a:gdLst>
              <a:gd name="connsiteX0" fmla="*/ 1980000 w 6096000"/>
              <a:gd name="connsiteY0" fmla="*/ 0 h 3960000"/>
              <a:gd name="connsiteX1" fmla="*/ 6096000 w 6096000"/>
              <a:gd name="connsiteY1" fmla="*/ 0 h 3960000"/>
              <a:gd name="connsiteX2" fmla="*/ 6096000 w 6096000"/>
              <a:gd name="connsiteY2" fmla="*/ 3960000 h 3960000"/>
              <a:gd name="connsiteX3" fmla="*/ 1980000 w 6096000"/>
              <a:gd name="connsiteY3" fmla="*/ 3960000 h 3960000"/>
              <a:gd name="connsiteX4" fmla="*/ 0 w 6096000"/>
              <a:gd name="connsiteY4" fmla="*/ 1980000 h 3960000"/>
              <a:gd name="connsiteX5" fmla="*/ 1980000 w 6096000"/>
              <a:gd name="connsiteY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3960000">
                <a:moveTo>
                  <a:pt x="1980000" y="0"/>
                </a:moveTo>
                <a:lnTo>
                  <a:pt x="6096000" y="0"/>
                </a:lnTo>
                <a:lnTo>
                  <a:pt x="6096000" y="3960000"/>
                </a:lnTo>
                <a:lnTo>
                  <a:pt x="1980000" y="3960000"/>
                </a:lnTo>
                <a:cubicBezTo>
                  <a:pt x="886476" y="3960000"/>
                  <a:pt x="0" y="3073524"/>
                  <a:pt x="0" y="1980000"/>
                </a:cubicBezTo>
                <a:cubicBezTo>
                  <a:pt x="0" y="886476"/>
                  <a:pt x="886476" y="0"/>
                  <a:pt x="1980000" y="0"/>
                </a:cubicBezTo>
                <a:close/>
              </a:path>
            </a:pathLst>
          </a:custGeom>
          <a:solidFill>
            <a:srgbClr val="E6F0FA"/>
          </a:solidFill>
        </p:spPr>
        <p:txBody>
          <a:bodyPr wrap="square">
            <a:noAutofit/>
          </a:bodyPr>
          <a:lstStyle>
            <a:lvl1pPr>
              <a:defRPr b="0" i="0">
                <a:latin typeface="BentonSans Book" panose="02000503000000020004" pitchFamily="2" charset="0"/>
              </a:defRPr>
            </a:lvl1pPr>
          </a:lstStyle>
          <a:p>
            <a:endParaRPr lang="en-US" dirty="0"/>
          </a:p>
        </p:txBody>
      </p:sp>
    </p:spTree>
    <p:extLst>
      <p:ext uri="{BB962C8B-B14F-4D97-AF65-F5344CB8AC3E}">
        <p14:creationId xmlns:p14="http://schemas.microsoft.com/office/powerpoint/2010/main" val="1467363320"/>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Select-Text layout 1-col +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19" y="1799999"/>
            <a:ext cx="5307901" cy="3960000"/>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717469" cy="415925"/>
          </a:xfrm>
        </p:spPr>
        <p:txBody>
          <a:bodyPr/>
          <a:lstStyle>
            <a:lvl1pPr>
              <a:defRPr sz="1200" b="0" i="0">
                <a:latin typeface="+mn-lt"/>
              </a:defRPr>
            </a:lvl1pPr>
          </a:lstStyle>
          <a:p>
            <a:pPr lvl="0"/>
            <a:r>
              <a:rPr lang="en-US" dirty="0"/>
              <a:t>Click to edit Master subtitle styles</a:t>
            </a:r>
            <a:endParaRPr lang="en-GB" dirty="0"/>
          </a:p>
        </p:txBody>
      </p:sp>
      <p:sp>
        <p:nvSpPr>
          <p:cNvPr id="10" name="Content Placeholder 9">
            <a:extLst>
              <a:ext uri="{FF2B5EF4-FFF2-40B4-BE49-F238E27FC236}">
                <a16:creationId xmlns:a16="http://schemas.microsoft.com/office/drawing/2014/main" id="{7BC08622-4D9A-63F0-4C37-CB1FD8A8A024}"/>
              </a:ext>
            </a:extLst>
          </p:cNvPr>
          <p:cNvSpPr>
            <a:spLocks noGrp="1"/>
          </p:cNvSpPr>
          <p:nvPr>
            <p:ph sz="quarter" idx="15"/>
          </p:nvPr>
        </p:nvSpPr>
        <p:spPr>
          <a:xfrm>
            <a:off x="6168535" y="1799999"/>
            <a:ext cx="5446841" cy="3960000"/>
          </a:xfrm>
          <a:custGeom>
            <a:avLst/>
            <a:gdLst>
              <a:gd name="connsiteX0" fmla="*/ 228215 w 5448259"/>
              <a:gd name="connsiteY0" fmla="*/ 0 h 3960000"/>
              <a:gd name="connsiteX1" fmla="*/ 5220044 w 5448259"/>
              <a:gd name="connsiteY1" fmla="*/ 0 h 3960000"/>
              <a:gd name="connsiteX2" fmla="*/ 5448259 w 5448259"/>
              <a:gd name="connsiteY2" fmla="*/ 228215 h 3960000"/>
              <a:gd name="connsiteX3" fmla="*/ 5448259 w 5448259"/>
              <a:gd name="connsiteY3" fmla="*/ 3731785 h 3960000"/>
              <a:gd name="connsiteX4" fmla="*/ 5220044 w 5448259"/>
              <a:gd name="connsiteY4" fmla="*/ 3960000 h 3960000"/>
              <a:gd name="connsiteX5" fmla="*/ 228215 w 5448259"/>
              <a:gd name="connsiteY5" fmla="*/ 3960000 h 3960000"/>
              <a:gd name="connsiteX6" fmla="*/ 0 w 5448259"/>
              <a:gd name="connsiteY6" fmla="*/ 3731785 h 3960000"/>
              <a:gd name="connsiteX7" fmla="*/ 0 w 5448259"/>
              <a:gd name="connsiteY7" fmla="*/ 228215 h 3960000"/>
              <a:gd name="connsiteX8" fmla="*/ 228215 w 5448259"/>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8259" h="3960000">
                <a:moveTo>
                  <a:pt x="228215" y="0"/>
                </a:moveTo>
                <a:lnTo>
                  <a:pt x="5220044" y="0"/>
                </a:lnTo>
                <a:cubicBezTo>
                  <a:pt x="5346084" y="0"/>
                  <a:pt x="5448259" y="102175"/>
                  <a:pt x="5448259" y="228215"/>
                </a:cubicBezTo>
                <a:lnTo>
                  <a:pt x="5448259" y="3731785"/>
                </a:lnTo>
                <a:cubicBezTo>
                  <a:pt x="5448259" y="3857825"/>
                  <a:pt x="5346084" y="3960000"/>
                  <a:pt x="5220044" y="3960000"/>
                </a:cubicBezTo>
                <a:lnTo>
                  <a:pt x="228215" y="3960000"/>
                </a:lnTo>
                <a:cubicBezTo>
                  <a:pt x="102175" y="3960000"/>
                  <a:pt x="0" y="3857825"/>
                  <a:pt x="0" y="3731785"/>
                </a:cubicBezTo>
                <a:lnTo>
                  <a:pt x="0" y="228215"/>
                </a:lnTo>
                <a:cubicBezTo>
                  <a:pt x="0" y="102175"/>
                  <a:pt x="102175" y="0"/>
                  <a:pt x="228215" y="0"/>
                </a:cubicBezTo>
                <a:close/>
              </a:path>
            </a:pathLst>
          </a:custGeom>
          <a:solidFill>
            <a:srgbClr val="E6F0FA"/>
          </a:solidFill>
        </p:spPr>
        <p:txBody>
          <a:bodyPr wrap="square" lIns="360000" tIns="360000" rIns="360000" bIns="360000" anchor="ctr" anchorCtr="0">
            <a:noAutofit/>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051054410"/>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Select-Text layout content + 1 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6928"/>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717469" cy="415925"/>
          </a:xfrm>
        </p:spPr>
        <p:txBody>
          <a:bodyPr/>
          <a:lstStyle>
            <a:lvl1pPr>
              <a:defRPr sz="1200"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6758" y="1799999"/>
            <a:ext cx="5308617" cy="3960000"/>
          </a:xfrm>
        </p:spPr>
        <p:txBody>
          <a:bodyPr/>
          <a:lstStyle>
            <a:lvl1pPr marL="0" indent="0">
              <a:buClrTx/>
              <a:buFont typeface="Arial" panose="020B0604020202020204" pitchFamily="34" charset="0"/>
              <a:buNone/>
              <a:defRPr sz="1000" b="0" i="0">
                <a:latin typeface="+mn-lt"/>
              </a:defRPr>
            </a:lvl1pPr>
            <a:lvl2pPr marL="180947" indent="-91267">
              <a:buFont typeface="Arial" panose="020B0604020202020204" pitchFamily="34" charset="0"/>
              <a:buChar char="•"/>
              <a:defRPr b="0" i="0">
                <a:latin typeface="+mn-lt"/>
              </a:defRPr>
            </a:lvl2pPr>
            <a:lvl3pPr marL="312689" indent="-91267">
              <a:defRPr b="0" i="0">
                <a:latin typeface="+mn-lt"/>
              </a:defRPr>
            </a:lvl3pPr>
            <a:lvl4pPr marL="448400" indent="-91267">
              <a:defRPr b="0" i="0">
                <a:latin typeface="+mn-lt"/>
              </a:defRPr>
            </a:lvl4pPr>
            <a:lvl5pPr marL="538873" indent="-91267">
              <a:defRPr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9">
            <a:extLst>
              <a:ext uri="{FF2B5EF4-FFF2-40B4-BE49-F238E27FC236}">
                <a16:creationId xmlns:a16="http://schemas.microsoft.com/office/drawing/2014/main" id="{02C917FF-4D68-B4EE-8090-9738E834B172}"/>
              </a:ext>
            </a:extLst>
          </p:cNvPr>
          <p:cNvSpPr>
            <a:spLocks noGrp="1"/>
          </p:cNvSpPr>
          <p:nvPr>
            <p:ph sz="quarter" idx="16"/>
          </p:nvPr>
        </p:nvSpPr>
        <p:spPr>
          <a:xfrm>
            <a:off x="572875" y="1799999"/>
            <a:ext cx="5439181" cy="3960000"/>
          </a:xfrm>
          <a:custGeom>
            <a:avLst/>
            <a:gdLst>
              <a:gd name="connsiteX0" fmla="*/ 256370 w 5440598"/>
              <a:gd name="connsiteY0" fmla="*/ 0 h 3960000"/>
              <a:gd name="connsiteX1" fmla="*/ 5184228 w 5440598"/>
              <a:gd name="connsiteY1" fmla="*/ 0 h 3960000"/>
              <a:gd name="connsiteX2" fmla="*/ 5440598 w 5440598"/>
              <a:gd name="connsiteY2" fmla="*/ 256370 h 3960000"/>
              <a:gd name="connsiteX3" fmla="*/ 5440598 w 5440598"/>
              <a:gd name="connsiteY3" fmla="*/ 3703630 h 3960000"/>
              <a:gd name="connsiteX4" fmla="*/ 5184228 w 5440598"/>
              <a:gd name="connsiteY4" fmla="*/ 3960000 h 3960000"/>
              <a:gd name="connsiteX5" fmla="*/ 256370 w 5440598"/>
              <a:gd name="connsiteY5" fmla="*/ 3960000 h 3960000"/>
              <a:gd name="connsiteX6" fmla="*/ 0 w 5440598"/>
              <a:gd name="connsiteY6" fmla="*/ 3703630 h 3960000"/>
              <a:gd name="connsiteX7" fmla="*/ 0 w 5440598"/>
              <a:gd name="connsiteY7" fmla="*/ 256370 h 3960000"/>
              <a:gd name="connsiteX8" fmla="*/ 256370 w 5440598"/>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0598" h="3960000">
                <a:moveTo>
                  <a:pt x="256370" y="0"/>
                </a:moveTo>
                <a:lnTo>
                  <a:pt x="5184228" y="0"/>
                </a:lnTo>
                <a:cubicBezTo>
                  <a:pt x="5325817" y="0"/>
                  <a:pt x="5440598" y="114781"/>
                  <a:pt x="5440598" y="256370"/>
                </a:cubicBezTo>
                <a:lnTo>
                  <a:pt x="5440598" y="3703630"/>
                </a:lnTo>
                <a:cubicBezTo>
                  <a:pt x="5440598" y="3845219"/>
                  <a:pt x="5325817" y="3960000"/>
                  <a:pt x="5184228" y="3960000"/>
                </a:cubicBezTo>
                <a:lnTo>
                  <a:pt x="256370" y="3960000"/>
                </a:lnTo>
                <a:cubicBezTo>
                  <a:pt x="114781" y="3960000"/>
                  <a:pt x="0" y="3845219"/>
                  <a:pt x="0" y="3703630"/>
                </a:cubicBezTo>
                <a:lnTo>
                  <a:pt x="0" y="256370"/>
                </a:lnTo>
                <a:cubicBezTo>
                  <a:pt x="0" y="114781"/>
                  <a:pt x="114781" y="0"/>
                  <a:pt x="256370" y="0"/>
                </a:cubicBezTo>
                <a:close/>
              </a:path>
            </a:pathLst>
          </a:custGeom>
          <a:solidFill>
            <a:srgbClr val="E6F0FA"/>
          </a:solidFill>
        </p:spPr>
        <p:txBody>
          <a:bodyPr wrap="square" lIns="360000" tIns="360000" rIns="360000" bIns="360000" anchor="ctr" anchorCtr="0">
            <a:noAutofit/>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912209291"/>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Select-Multi Image Display">
    <p:spTree>
      <p:nvGrpSpPr>
        <p:cNvPr id="1" name=""/>
        <p:cNvGrpSpPr/>
        <p:nvPr/>
      </p:nvGrpSpPr>
      <p:grpSpPr>
        <a:xfrm>
          <a:off x="0" y="0"/>
          <a:ext cx="0" cy="0"/>
          <a:chOff x="0" y="0"/>
          <a:chExt cx="0" cy="0"/>
        </a:xfrm>
      </p:grpSpPr>
      <p:sp>
        <p:nvSpPr>
          <p:cNvPr id="20" name="Picture Placeholder 18">
            <a:extLst>
              <a:ext uri="{FF2B5EF4-FFF2-40B4-BE49-F238E27FC236}">
                <a16:creationId xmlns:a16="http://schemas.microsoft.com/office/drawing/2014/main" id="{0973EA16-F472-C15B-FDA5-FE933E419E70}"/>
              </a:ext>
            </a:extLst>
          </p:cNvPr>
          <p:cNvSpPr>
            <a:spLocks noGrp="1"/>
          </p:cNvSpPr>
          <p:nvPr>
            <p:ph type="pic" sz="quarter" idx="16"/>
          </p:nvPr>
        </p:nvSpPr>
        <p:spPr>
          <a:xfrm>
            <a:off x="8736215" y="3914076"/>
            <a:ext cx="2925318" cy="2176758"/>
          </a:xfrm>
          <a:prstGeom prst="round2SameRect">
            <a:avLst/>
          </a:prstGeom>
          <a:solidFill>
            <a:srgbClr val="E6F0FA"/>
          </a:solidFill>
        </p:spPr>
        <p:txBody>
          <a:bodyPr/>
          <a:lstStyle>
            <a:lvl1pPr>
              <a:defRPr b="0" i="0">
                <a:latin typeface="BentonSans Book" panose="02000503000000020004" pitchFamily="2" charset="0"/>
              </a:defRPr>
            </a:lvl1pPr>
          </a:lstStyle>
          <a:p>
            <a:endParaRPr lang="en-US"/>
          </a:p>
        </p:txBody>
      </p:sp>
      <p:sp>
        <p:nvSpPr>
          <p:cNvPr id="23" name="Picture Placeholder 18">
            <a:extLst>
              <a:ext uri="{FF2B5EF4-FFF2-40B4-BE49-F238E27FC236}">
                <a16:creationId xmlns:a16="http://schemas.microsoft.com/office/drawing/2014/main" id="{F29587D1-BC77-02AD-D9E3-35883D8D9C99}"/>
              </a:ext>
            </a:extLst>
          </p:cNvPr>
          <p:cNvSpPr>
            <a:spLocks noGrp="1"/>
          </p:cNvSpPr>
          <p:nvPr>
            <p:ph type="pic" sz="quarter" idx="18"/>
          </p:nvPr>
        </p:nvSpPr>
        <p:spPr>
          <a:xfrm>
            <a:off x="5650272" y="3921826"/>
            <a:ext cx="2925318" cy="2163844"/>
          </a:xfrm>
          <a:prstGeom prst="round2SameRect">
            <a:avLst/>
          </a:prstGeom>
          <a:solidFill>
            <a:srgbClr val="E6F0FA"/>
          </a:solidFill>
        </p:spPr>
        <p:txBody>
          <a:bodyPr/>
          <a:lstStyle>
            <a:lvl1pPr>
              <a:defRPr b="0" i="0">
                <a:latin typeface="BentonSans Book" panose="02000503000000020004" pitchFamily="2" charset="0"/>
              </a:defRPr>
            </a:lvl1pPr>
          </a:lstStyle>
          <a:p>
            <a:endParaRPr lang="en-US"/>
          </a:p>
        </p:txBody>
      </p:sp>
      <p:sp>
        <p:nvSpPr>
          <p:cNvPr id="27" name="Picture Placeholder 18">
            <a:extLst>
              <a:ext uri="{FF2B5EF4-FFF2-40B4-BE49-F238E27FC236}">
                <a16:creationId xmlns:a16="http://schemas.microsoft.com/office/drawing/2014/main" id="{F574F731-E831-CCC3-E46B-C9C03F9CA6B4}"/>
              </a:ext>
            </a:extLst>
          </p:cNvPr>
          <p:cNvSpPr>
            <a:spLocks noGrp="1"/>
          </p:cNvSpPr>
          <p:nvPr>
            <p:ph type="pic" sz="quarter" idx="19"/>
          </p:nvPr>
        </p:nvSpPr>
        <p:spPr>
          <a:xfrm>
            <a:off x="575924" y="1791035"/>
            <a:ext cx="4924543" cy="4294634"/>
          </a:xfrm>
          <a:prstGeom prst="round2SameRect">
            <a:avLst>
              <a:gd name="adj1" fmla="val 12129"/>
              <a:gd name="adj2" fmla="val 0"/>
            </a:avLst>
          </a:prstGeom>
          <a:solidFill>
            <a:srgbClr val="E6F0FA"/>
          </a:solidFill>
        </p:spPr>
        <p:txBody>
          <a:bodyPr/>
          <a:lstStyle>
            <a:lvl1pPr>
              <a:defRPr b="0" i="0">
                <a:latin typeface="BentonSans Book" panose="02000503000000020004" pitchFamily="2" charset="0"/>
              </a:defRPr>
            </a:lvl1pPr>
          </a:lstStyle>
          <a:p>
            <a:endParaRPr lang="en-US"/>
          </a:p>
        </p:txBody>
      </p:sp>
      <p:pic>
        <p:nvPicPr>
          <p:cNvPr id="5" name="Graphic 4">
            <a:extLst>
              <a:ext uri="{FF2B5EF4-FFF2-40B4-BE49-F238E27FC236}">
                <a16:creationId xmlns:a16="http://schemas.microsoft.com/office/drawing/2014/main" id="{871BEC9B-7DF3-332E-E772-7AC5648BF2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7" y="432001"/>
            <a:ext cx="9142031" cy="566928"/>
          </a:xfrm>
        </p:spPr>
        <p:txBody>
          <a:bodyPr/>
          <a:lstStyle/>
          <a:p>
            <a:r>
              <a:rPr lang="en-GB"/>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3" y="1080001"/>
            <a:ext cx="9141455" cy="415925"/>
          </a:xfrm>
        </p:spPr>
        <p:txBody>
          <a:bodyPr/>
          <a:lstStyle>
            <a:lvl1pPr>
              <a:defRPr sz="1200" b="0" i="0">
                <a:latin typeface="+mn-lt"/>
              </a:defRPr>
            </a:lvl1pPr>
          </a:lstStyle>
          <a:p>
            <a:pPr lvl="0"/>
            <a:r>
              <a:rPr lang="en-US"/>
              <a:t>Click to edit Master subtitle styles</a:t>
            </a:r>
            <a:endParaRPr lang="en-GB"/>
          </a:p>
        </p:txBody>
      </p:sp>
      <p:sp>
        <p:nvSpPr>
          <p:cNvPr id="19" name="Picture Placeholder 18">
            <a:extLst>
              <a:ext uri="{FF2B5EF4-FFF2-40B4-BE49-F238E27FC236}">
                <a16:creationId xmlns:a16="http://schemas.microsoft.com/office/drawing/2014/main" id="{8FA0B06B-164D-B33A-6508-FB60B637800B}"/>
              </a:ext>
            </a:extLst>
          </p:cNvPr>
          <p:cNvSpPr>
            <a:spLocks noGrp="1"/>
          </p:cNvSpPr>
          <p:nvPr>
            <p:ph type="pic" sz="quarter" idx="15"/>
          </p:nvPr>
        </p:nvSpPr>
        <p:spPr>
          <a:xfrm>
            <a:off x="8723301" y="1798557"/>
            <a:ext cx="2925318" cy="2011680"/>
          </a:xfrm>
          <a:prstGeom prst="roundRect">
            <a:avLst>
              <a:gd name="adj" fmla="val 13277"/>
            </a:avLst>
          </a:prstGeom>
          <a:solidFill>
            <a:srgbClr val="E6F0FA"/>
          </a:solidFill>
        </p:spPr>
        <p:txBody>
          <a:bodyPr/>
          <a:lstStyle>
            <a:lvl1pPr>
              <a:defRPr b="0" i="0">
                <a:latin typeface="BentonSans Book" panose="02000503000000020004" pitchFamily="2" charset="0"/>
              </a:defRPr>
            </a:lvl1pPr>
          </a:lstStyle>
          <a:p>
            <a:endParaRPr lang="en-US"/>
          </a:p>
        </p:txBody>
      </p:sp>
      <p:sp>
        <p:nvSpPr>
          <p:cNvPr id="22" name="Picture Placeholder 18">
            <a:extLst>
              <a:ext uri="{FF2B5EF4-FFF2-40B4-BE49-F238E27FC236}">
                <a16:creationId xmlns:a16="http://schemas.microsoft.com/office/drawing/2014/main" id="{725A9E1D-A185-C624-518B-F8FE2ECFD7A8}"/>
              </a:ext>
            </a:extLst>
          </p:cNvPr>
          <p:cNvSpPr>
            <a:spLocks noGrp="1"/>
          </p:cNvSpPr>
          <p:nvPr>
            <p:ph type="pic" sz="quarter" idx="17"/>
          </p:nvPr>
        </p:nvSpPr>
        <p:spPr>
          <a:xfrm>
            <a:off x="5637360" y="1811473"/>
            <a:ext cx="2925318" cy="2011680"/>
          </a:xfrm>
          <a:prstGeom prst="roundRect">
            <a:avLst>
              <a:gd name="adj" fmla="val 13277"/>
            </a:avLst>
          </a:prstGeom>
          <a:solidFill>
            <a:srgbClr val="E6F0FA"/>
          </a:solidFill>
        </p:spPr>
        <p:txBody>
          <a:bodyPr/>
          <a:lstStyle>
            <a:lvl1pPr>
              <a:defRPr b="0" i="0">
                <a:latin typeface="BentonSans Book" panose="02000503000000020004" pitchFamily="2" charset="0"/>
              </a:defRPr>
            </a:lvl1pPr>
          </a:lstStyle>
          <a:p>
            <a:endParaRPr lang="en-US"/>
          </a:p>
        </p:txBody>
      </p:sp>
      <p:pic>
        <p:nvPicPr>
          <p:cNvPr id="3" name="Picture 2">
            <a:extLst>
              <a:ext uri="{FF2B5EF4-FFF2-40B4-BE49-F238E27FC236}">
                <a16:creationId xmlns:a16="http://schemas.microsoft.com/office/drawing/2014/main" id="{3B72A4B2-B115-D80C-75EA-B8804A2BF6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8" name="object 15">
            <a:extLst>
              <a:ext uri="{FF2B5EF4-FFF2-40B4-BE49-F238E27FC236}">
                <a16:creationId xmlns:a16="http://schemas.microsoft.com/office/drawing/2014/main" id="{6A08CC52-AA50-A057-D36B-170E1EA8938C}"/>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mn-lt"/>
              <a:cs typeface="BentonSans Regular"/>
            </a:endParaRPr>
          </a:p>
          <a:p>
            <a:pPr marL="0">
              <a:lnSpc>
                <a:spcPts val="425"/>
              </a:lnSpc>
            </a:pPr>
            <a:r>
              <a:rPr sz="400" b="0" i="0">
                <a:solidFill>
                  <a:srgbClr val="888B8D"/>
                </a:solidFill>
                <a:latin typeface="+mn-lt"/>
                <a:cs typeface="BentonSans Regular"/>
              </a:rPr>
              <a:t>This</a:t>
            </a:r>
            <a:r>
              <a:rPr sz="400" b="0" i="0" spc="-5">
                <a:solidFill>
                  <a:srgbClr val="888B8D"/>
                </a:solidFill>
                <a:latin typeface="+mn-lt"/>
                <a:cs typeface="BentonSans Regular"/>
              </a:rPr>
              <a:t> </a:t>
            </a:r>
            <a:r>
              <a:rPr sz="400" b="0" i="0">
                <a:solidFill>
                  <a:srgbClr val="888B8D"/>
                </a:solidFill>
                <a:latin typeface="+mn-lt"/>
                <a:cs typeface="BentonSans Regular"/>
              </a:rPr>
              <a:t>document</a:t>
            </a:r>
            <a:r>
              <a:rPr sz="400" b="0" i="0" spc="-5">
                <a:solidFill>
                  <a:srgbClr val="888B8D"/>
                </a:solidFill>
                <a:latin typeface="+mn-lt"/>
                <a:cs typeface="BentonSans Regular"/>
              </a:rPr>
              <a:t> </a:t>
            </a:r>
            <a:r>
              <a:rPr sz="400" b="0" i="0">
                <a:solidFill>
                  <a:srgbClr val="888B8D"/>
                </a:solidFill>
                <a:latin typeface="+mn-lt"/>
                <a:cs typeface="BentonSans Regular"/>
              </a:rPr>
              <a:t>contains</a:t>
            </a:r>
            <a:r>
              <a:rPr sz="400" b="0" i="0" spc="-3">
                <a:solidFill>
                  <a:srgbClr val="888B8D"/>
                </a:solidFill>
                <a:latin typeface="+mn-lt"/>
                <a:cs typeface="BentonSans Regular"/>
              </a:rPr>
              <a:t> </a:t>
            </a:r>
            <a:r>
              <a:rPr sz="400" b="0" i="0">
                <a:solidFill>
                  <a:srgbClr val="888B8D"/>
                </a:solidFill>
                <a:latin typeface="+mn-lt"/>
                <a:cs typeface="BentonSans Regular"/>
              </a:rPr>
              <a:t>unpublished,</a:t>
            </a:r>
            <a:r>
              <a:rPr sz="400" b="0" i="0" spc="-5">
                <a:solidFill>
                  <a:srgbClr val="888B8D"/>
                </a:solidFill>
                <a:latin typeface="+mn-lt"/>
                <a:cs typeface="BentonSans Regular"/>
              </a:rPr>
              <a:t> </a:t>
            </a:r>
            <a:r>
              <a:rPr sz="400" b="0" i="0" spc="-3">
                <a:solidFill>
                  <a:srgbClr val="888B8D"/>
                </a:solidFill>
                <a:latin typeface="+mn-lt"/>
                <a:cs typeface="BentonSans Regular"/>
              </a:rPr>
              <a:t>confidential,</a:t>
            </a:r>
            <a:r>
              <a:rPr sz="400" b="0" i="0" spc="-5">
                <a:solidFill>
                  <a:srgbClr val="888B8D"/>
                </a:solidFill>
                <a:latin typeface="+mn-lt"/>
                <a:cs typeface="BentonSans Regular"/>
              </a:rPr>
              <a:t> </a:t>
            </a:r>
            <a:r>
              <a:rPr sz="400" b="0" i="0">
                <a:solidFill>
                  <a:srgbClr val="888B8D"/>
                </a:solidFill>
                <a:latin typeface="+mn-lt"/>
                <a:cs typeface="BentonSans Regular"/>
              </a:rPr>
              <a:t>and</a:t>
            </a:r>
            <a:r>
              <a:rPr sz="400" b="0" i="0" spc="-3">
                <a:solidFill>
                  <a:srgbClr val="888B8D"/>
                </a:solidFill>
                <a:latin typeface="+mn-lt"/>
                <a:cs typeface="BentonSans Regular"/>
              </a:rPr>
              <a:t> </a:t>
            </a:r>
            <a:r>
              <a:rPr sz="400" b="0" i="0">
                <a:solidFill>
                  <a:srgbClr val="888B8D"/>
                </a:solidFill>
                <a:latin typeface="+mn-lt"/>
                <a:cs typeface="BentonSans Regular"/>
              </a:rPr>
              <a:t>proprietary</a:t>
            </a:r>
            <a:r>
              <a:rPr sz="400" b="0" i="0" spc="-5">
                <a:solidFill>
                  <a:srgbClr val="888B8D"/>
                </a:solidFill>
                <a:latin typeface="+mn-lt"/>
                <a:cs typeface="BentonSans Regular"/>
              </a:rPr>
              <a:t> </a:t>
            </a:r>
            <a:r>
              <a:rPr sz="400" b="0" i="0" spc="-3">
                <a:solidFill>
                  <a:srgbClr val="888B8D"/>
                </a:solidFill>
                <a:latin typeface="+mn-lt"/>
                <a:cs typeface="BentonSans Regular"/>
              </a:rPr>
              <a:t>information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American</a:t>
            </a:r>
            <a:r>
              <a:rPr sz="400" b="0" i="0" spc="-5">
                <a:solidFill>
                  <a:srgbClr val="888B8D"/>
                </a:solidFill>
                <a:latin typeface="+mn-lt"/>
                <a:cs typeface="BentonSans Regular"/>
              </a:rPr>
              <a:t> </a:t>
            </a:r>
            <a:r>
              <a:rPr sz="400" b="0" i="0">
                <a:solidFill>
                  <a:srgbClr val="888B8D"/>
                </a:solidFill>
                <a:latin typeface="+mn-lt"/>
                <a:cs typeface="BentonSans Regular"/>
              </a:rPr>
              <a:t>Express</a:t>
            </a:r>
            <a:r>
              <a:rPr sz="400" b="0" i="0" spc="-3">
                <a:solidFill>
                  <a:srgbClr val="888B8D"/>
                </a:solidFill>
                <a:latin typeface="+mn-lt"/>
                <a:cs typeface="BentonSans Regular"/>
              </a:rPr>
              <a:t> </a:t>
            </a:r>
            <a:r>
              <a:rPr sz="400" b="0" i="0">
                <a:solidFill>
                  <a:srgbClr val="888B8D"/>
                </a:solidFill>
                <a:latin typeface="+mn-lt"/>
                <a:cs typeface="BentonSans Regular"/>
              </a:rPr>
              <a:t>Global</a:t>
            </a:r>
            <a:r>
              <a:rPr sz="400" b="0" i="0" spc="-5">
                <a:solidFill>
                  <a:srgbClr val="888B8D"/>
                </a:solidFill>
                <a:latin typeface="+mn-lt"/>
                <a:cs typeface="BentonSans Regular"/>
              </a:rPr>
              <a:t> </a:t>
            </a:r>
            <a:r>
              <a:rPr sz="400" b="0" i="0">
                <a:solidFill>
                  <a:srgbClr val="888B8D"/>
                </a:solidFill>
                <a:latin typeface="+mn-lt"/>
                <a:cs typeface="BentonSans Regular"/>
              </a:rPr>
              <a:t>Business</a:t>
            </a:r>
            <a:r>
              <a:rPr sz="400" b="0" i="0" spc="-3">
                <a:solidFill>
                  <a:srgbClr val="888B8D"/>
                </a:solidFill>
                <a:latin typeface="+mn-lt"/>
                <a:cs typeface="BentonSans Regular"/>
              </a:rPr>
              <a:t> </a:t>
            </a:r>
            <a:r>
              <a:rPr sz="400" b="0" i="0">
                <a:solidFill>
                  <a:srgbClr val="888B8D"/>
                </a:solidFill>
                <a:latin typeface="+mn-lt"/>
                <a:cs typeface="BentonSans Regular"/>
              </a:rPr>
              <a:t>Travel</a:t>
            </a:r>
            <a:r>
              <a:rPr sz="400" b="0" i="0" spc="-5">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spc="-3">
                <a:solidFill>
                  <a:srgbClr val="888B8D"/>
                </a:solidFill>
                <a:latin typeface="+mn-lt"/>
                <a:cs typeface="BentonSans Regular"/>
              </a:rPr>
              <a:t>GBT).</a:t>
            </a:r>
            <a:endParaRPr sz="400" b="0" i="0">
              <a:solidFill>
                <a:srgbClr val="888B8D"/>
              </a:solidFill>
              <a:latin typeface="+mn-lt"/>
              <a:cs typeface="BentonSans Regular"/>
            </a:endParaRPr>
          </a:p>
          <a:p>
            <a:pPr marL="0">
              <a:lnSpc>
                <a:spcPts val="430"/>
              </a:lnSpc>
            </a:pPr>
            <a:r>
              <a:rPr sz="400" b="0" i="0">
                <a:solidFill>
                  <a:srgbClr val="888B8D"/>
                </a:solidFill>
                <a:latin typeface="+mn-lt"/>
                <a:cs typeface="BentonSans Regular"/>
              </a:rPr>
              <a:t>No</a:t>
            </a:r>
            <a:r>
              <a:rPr sz="400" b="0" i="0" spc="-6">
                <a:solidFill>
                  <a:srgbClr val="888B8D"/>
                </a:solidFill>
                <a:latin typeface="+mn-lt"/>
                <a:cs typeface="BentonSans Regular"/>
              </a:rPr>
              <a:t> </a:t>
            </a:r>
            <a:r>
              <a:rPr sz="400" b="0" i="0">
                <a:solidFill>
                  <a:srgbClr val="888B8D"/>
                </a:solidFill>
                <a:latin typeface="+mn-lt"/>
                <a:cs typeface="BentonSans Regular"/>
              </a:rPr>
              <a:t>disclosure</a:t>
            </a:r>
            <a:r>
              <a:rPr sz="400" b="0" i="0" spc="-6">
                <a:solidFill>
                  <a:srgbClr val="888B8D"/>
                </a:solidFill>
                <a:latin typeface="+mn-lt"/>
                <a:cs typeface="BentonSans Regular"/>
              </a:rPr>
              <a:t> </a:t>
            </a:r>
            <a:r>
              <a:rPr sz="400" b="0" i="0">
                <a:solidFill>
                  <a:srgbClr val="888B8D"/>
                </a:solidFill>
                <a:latin typeface="+mn-lt"/>
                <a:cs typeface="BentonSans Regular"/>
              </a:rPr>
              <a:t>or</a:t>
            </a:r>
            <a:r>
              <a:rPr sz="400" b="0" i="0" spc="-5">
                <a:solidFill>
                  <a:srgbClr val="888B8D"/>
                </a:solidFill>
                <a:latin typeface="+mn-lt"/>
                <a:cs typeface="BentonSans Regular"/>
              </a:rPr>
              <a:t> </a:t>
            </a:r>
            <a:r>
              <a:rPr sz="400" b="0" i="0">
                <a:solidFill>
                  <a:srgbClr val="888B8D"/>
                </a:solidFill>
                <a:latin typeface="+mn-lt"/>
                <a:cs typeface="BentonSans Regular"/>
              </a:rPr>
              <a:t>use</a:t>
            </a:r>
            <a:r>
              <a:rPr sz="400" b="0" i="0" spc="-6">
                <a:solidFill>
                  <a:srgbClr val="888B8D"/>
                </a:solidFill>
                <a:latin typeface="+mn-lt"/>
                <a:cs typeface="BentonSans Regular"/>
              </a:rPr>
              <a:t>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any</a:t>
            </a:r>
            <a:r>
              <a:rPr sz="400" b="0" i="0" spc="-6">
                <a:solidFill>
                  <a:srgbClr val="888B8D"/>
                </a:solidFill>
                <a:latin typeface="+mn-lt"/>
                <a:cs typeface="BentonSans Regular"/>
              </a:rPr>
              <a:t> </a:t>
            </a:r>
            <a:r>
              <a:rPr sz="400" b="0" i="0">
                <a:solidFill>
                  <a:srgbClr val="888B8D"/>
                </a:solidFill>
                <a:latin typeface="+mn-lt"/>
                <a:cs typeface="BentonSans Regular"/>
              </a:rPr>
              <a:t>portion</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these</a:t>
            </a:r>
            <a:r>
              <a:rPr sz="400" b="0" i="0" spc="-5">
                <a:solidFill>
                  <a:srgbClr val="888B8D"/>
                </a:solidFill>
                <a:latin typeface="+mn-lt"/>
                <a:cs typeface="BentonSans Regular"/>
              </a:rPr>
              <a:t> </a:t>
            </a:r>
            <a:r>
              <a:rPr sz="400" b="0" i="0">
                <a:solidFill>
                  <a:srgbClr val="888B8D"/>
                </a:solidFill>
                <a:latin typeface="+mn-lt"/>
                <a:cs typeface="BentonSans Regular"/>
              </a:rPr>
              <a:t>materials</a:t>
            </a:r>
            <a:r>
              <a:rPr sz="400" b="0" i="0" spc="-6">
                <a:solidFill>
                  <a:srgbClr val="888B8D"/>
                </a:solidFill>
                <a:latin typeface="+mn-lt"/>
                <a:cs typeface="BentonSans Regular"/>
              </a:rPr>
              <a:t> </a:t>
            </a:r>
            <a:r>
              <a:rPr sz="400" b="0" i="0">
                <a:solidFill>
                  <a:srgbClr val="888B8D"/>
                </a:solidFill>
                <a:latin typeface="+mn-lt"/>
                <a:cs typeface="BentonSans Regular"/>
              </a:rPr>
              <a:t>may</a:t>
            </a:r>
            <a:r>
              <a:rPr sz="400" b="0" i="0" spc="-5">
                <a:solidFill>
                  <a:srgbClr val="888B8D"/>
                </a:solidFill>
                <a:latin typeface="+mn-lt"/>
                <a:cs typeface="BentonSans Regular"/>
              </a:rPr>
              <a:t> </a:t>
            </a:r>
            <a:r>
              <a:rPr sz="400" b="0" i="0">
                <a:solidFill>
                  <a:srgbClr val="888B8D"/>
                </a:solidFill>
                <a:latin typeface="+mn-lt"/>
                <a:cs typeface="BentonSans Regular"/>
              </a:rPr>
              <a:t>be</a:t>
            </a:r>
            <a:r>
              <a:rPr sz="400" b="0" i="0" spc="-6">
                <a:solidFill>
                  <a:srgbClr val="888B8D"/>
                </a:solidFill>
                <a:latin typeface="+mn-lt"/>
                <a:cs typeface="BentonSans Regular"/>
              </a:rPr>
              <a:t> </a:t>
            </a:r>
            <a:r>
              <a:rPr sz="400" b="0" i="0">
                <a:solidFill>
                  <a:srgbClr val="888B8D"/>
                </a:solidFill>
                <a:latin typeface="+mn-lt"/>
                <a:cs typeface="BentonSans Regular"/>
              </a:rPr>
              <a:t>made</a:t>
            </a:r>
            <a:r>
              <a:rPr sz="400" b="0" i="0" spc="-6">
                <a:solidFill>
                  <a:srgbClr val="888B8D"/>
                </a:solidFill>
                <a:latin typeface="+mn-lt"/>
                <a:cs typeface="BentonSans Regular"/>
              </a:rPr>
              <a:t> </a:t>
            </a:r>
            <a:r>
              <a:rPr sz="400" b="0" i="0">
                <a:solidFill>
                  <a:srgbClr val="888B8D"/>
                </a:solidFill>
                <a:latin typeface="+mn-lt"/>
                <a:cs typeface="BentonSans Regular"/>
              </a:rPr>
              <a:t>without</a:t>
            </a:r>
            <a:r>
              <a:rPr sz="400" b="0" i="0" spc="-5">
                <a:solidFill>
                  <a:srgbClr val="888B8D"/>
                </a:solidFill>
                <a:latin typeface="+mn-lt"/>
                <a:cs typeface="BentonSans Regular"/>
              </a:rPr>
              <a:t> </a:t>
            </a:r>
            <a:r>
              <a:rPr sz="400" b="0" i="0">
                <a:solidFill>
                  <a:srgbClr val="888B8D"/>
                </a:solidFill>
                <a:latin typeface="+mn-lt"/>
                <a:cs typeface="BentonSans Regular"/>
              </a:rPr>
              <a:t>the</a:t>
            </a:r>
            <a:r>
              <a:rPr sz="400" b="0" i="0" spc="-6">
                <a:solidFill>
                  <a:srgbClr val="888B8D"/>
                </a:solidFill>
                <a:latin typeface="+mn-lt"/>
                <a:cs typeface="BentonSans Regular"/>
              </a:rPr>
              <a:t> </a:t>
            </a:r>
            <a:r>
              <a:rPr sz="400" b="0" i="0">
                <a:solidFill>
                  <a:srgbClr val="888B8D"/>
                </a:solidFill>
                <a:latin typeface="+mn-lt"/>
                <a:cs typeface="BentonSans Regular"/>
              </a:rPr>
              <a:t>express</a:t>
            </a:r>
            <a:r>
              <a:rPr sz="400" b="0" i="0" spc="-5">
                <a:solidFill>
                  <a:srgbClr val="888B8D"/>
                </a:solidFill>
                <a:latin typeface="+mn-lt"/>
                <a:cs typeface="BentonSans Regular"/>
              </a:rPr>
              <a:t> </a:t>
            </a:r>
            <a:r>
              <a:rPr sz="400" b="0" i="0">
                <a:solidFill>
                  <a:srgbClr val="888B8D"/>
                </a:solidFill>
                <a:latin typeface="+mn-lt"/>
                <a:cs typeface="BentonSans Regular"/>
              </a:rPr>
              <a:t>written</a:t>
            </a:r>
            <a:r>
              <a:rPr sz="400" b="0" i="0" spc="-6">
                <a:solidFill>
                  <a:srgbClr val="888B8D"/>
                </a:solidFill>
                <a:latin typeface="+mn-lt"/>
                <a:cs typeface="BentonSans Regular"/>
              </a:rPr>
              <a:t> </a:t>
            </a:r>
            <a:r>
              <a:rPr sz="400" b="0" i="0">
                <a:solidFill>
                  <a:srgbClr val="888B8D"/>
                </a:solidFill>
                <a:latin typeface="+mn-lt"/>
                <a:cs typeface="BentonSans Regular"/>
              </a:rPr>
              <a:t>consent</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a:solidFill>
                  <a:srgbClr val="888B8D"/>
                </a:solidFill>
                <a:latin typeface="+mn-lt"/>
                <a:cs typeface="BentonSans Regular"/>
              </a:rPr>
              <a:t>GBT.</a:t>
            </a:r>
            <a:r>
              <a:rPr sz="400" b="0" i="0" spc="-6">
                <a:solidFill>
                  <a:srgbClr val="888B8D"/>
                </a:solidFill>
                <a:latin typeface="+mn-lt"/>
                <a:cs typeface="BentonSans Regular"/>
              </a:rPr>
              <a:t> </a:t>
            </a:r>
            <a:r>
              <a:rPr lang="en-GB" sz="400" b="0" i="0">
                <a:solidFill>
                  <a:srgbClr val="888B8D"/>
                </a:solidFill>
                <a:latin typeface="+mn-lt"/>
                <a:cs typeface="BentonSans Regular"/>
              </a:rPr>
              <a:t>©</a:t>
            </a:r>
            <a:r>
              <a:rPr lang="en-GB" sz="400" b="0" i="0" spc="-5">
                <a:solidFill>
                  <a:srgbClr val="888B8D"/>
                </a:solidFill>
                <a:latin typeface="+mn-lt"/>
                <a:cs typeface="BentonSans Regular"/>
              </a:rPr>
              <a:t> </a:t>
            </a:r>
            <a:r>
              <a:rPr lang="en-GB" sz="400" b="0" i="0">
                <a:solidFill>
                  <a:srgbClr val="888B8D"/>
                </a:solidFill>
                <a:latin typeface="+mn-lt"/>
                <a:cs typeface="BentonSans Regular"/>
              </a:rPr>
              <a:t>2023</a:t>
            </a:r>
            <a:r>
              <a:rPr lang="en-GB" sz="400" b="0" i="0" spc="-6">
                <a:solidFill>
                  <a:srgbClr val="888B8D"/>
                </a:solidFill>
                <a:latin typeface="+mn-lt"/>
                <a:cs typeface="BentonSans Regular"/>
              </a:rPr>
              <a:t> </a:t>
            </a:r>
            <a:r>
              <a:rPr lang="en-GB" sz="400" b="0" i="0">
                <a:solidFill>
                  <a:srgbClr val="888B8D"/>
                </a:solidFill>
                <a:latin typeface="+mn-lt"/>
                <a:cs typeface="BentonSans Regular"/>
              </a:rPr>
              <a:t>GBT</a:t>
            </a:r>
            <a:r>
              <a:rPr lang="en-GB" sz="400" b="0" i="0" spc="-5">
                <a:solidFill>
                  <a:srgbClr val="888B8D"/>
                </a:solidFill>
                <a:latin typeface="+mn-lt"/>
                <a:cs typeface="BentonSans Regular"/>
              </a:rPr>
              <a:t> </a:t>
            </a:r>
            <a:r>
              <a:rPr lang="en-GB" sz="400" b="0" i="0">
                <a:solidFill>
                  <a:srgbClr val="888B8D"/>
                </a:solidFill>
                <a:latin typeface="+mn-lt"/>
                <a:cs typeface="BentonSans Regular"/>
              </a:rPr>
              <a:t>Travel</a:t>
            </a:r>
            <a:r>
              <a:rPr lang="en-GB" sz="400" b="0" i="0" spc="-6">
                <a:solidFill>
                  <a:srgbClr val="888B8D"/>
                </a:solidFill>
                <a:latin typeface="+mn-lt"/>
                <a:cs typeface="BentonSans Regular"/>
              </a:rPr>
              <a:t> </a:t>
            </a:r>
            <a:r>
              <a:rPr lang="en-GB" sz="400" b="0" i="0">
                <a:solidFill>
                  <a:srgbClr val="888B8D"/>
                </a:solidFill>
                <a:latin typeface="+mn-lt"/>
                <a:cs typeface="BentonSans Regular"/>
              </a:rPr>
              <a:t>Services</a:t>
            </a:r>
            <a:r>
              <a:rPr lang="en-GB" sz="400" b="0" i="0" spc="-6">
                <a:solidFill>
                  <a:srgbClr val="888B8D"/>
                </a:solidFill>
                <a:latin typeface="+mn-lt"/>
                <a:cs typeface="BentonSans Regular"/>
              </a:rPr>
              <a:t> </a:t>
            </a:r>
            <a:r>
              <a:rPr lang="en-GB" sz="400" b="0" i="0">
                <a:solidFill>
                  <a:srgbClr val="888B8D"/>
                </a:solidFill>
                <a:latin typeface="+mn-lt"/>
                <a:cs typeface="BentonSans Regular"/>
              </a:rPr>
              <a:t>UK</a:t>
            </a:r>
            <a:r>
              <a:rPr lang="en-GB" sz="400" b="0" i="0" spc="-5">
                <a:solidFill>
                  <a:srgbClr val="888B8D"/>
                </a:solidFill>
                <a:latin typeface="+mn-lt"/>
                <a:cs typeface="BentonSans Regular"/>
              </a:rPr>
              <a:t> </a:t>
            </a:r>
            <a:r>
              <a:rPr lang="en-GB" sz="400" b="0" i="0" spc="-3">
                <a:solidFill>
                  <a:srgbClr val="888B8D"/>
                </a:solidFill>
                <a:latin typeface="+mn-lt"/>
                <a:cs typeface="BentonSans Regular"/>
              </a:rPr>
              <a:t>Limited.</a:t>
            </a:r>
            <a:endParaRPr sz="400" b="0" i="0">
              <a:solidFill>
                <a:srgbClr val="888B8D"/>
              </a:solidFill>
              <a:latin typeface="+mn-lt"/>
              <a:cs typeface="BentonSans Regular"/>
            </a:endParaRPr>
          </a:p>
        </p:txBody>
      </p:sp>
    </p:spTree>
    <p:extLst>
      <p:ext uri="{BB962C8B-B14F-4D97-AF65-F5344CB8AC3E}">
        <p14:creationId xmlns:p14="http://schemas.microsoft.com/office/powerpoint/2010/main" val="1662723815"/>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extLst>
    <p:ext uri="{DCECCB84-F9BA-43D5-87BE-67443E8EF086}">
      <p15:sldGuideLst xmlns:p15="http://schemas.microsoft.com/office/powerpoint/2012/main">
        <p15:guide id="1" orient="horz" pos="3840" userDrawn="1">
          <p15:clr>
            <a:srgbClr val="FBAE40"/>
          </p15:clr>
        </p15:guide>
      </p15:sldGuideLst>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Select-Title subhead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6928"/>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717469" cy="415925"/>
          </a:xfrm>
        </p:spPr>
        <p:txBody>
          <a:bodyPr/>
          <a:lstStyle>
            <a:lvl1pPr>
              <a:defRPr sz="120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717869708"/>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Select-Blank with wordmar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Tree>
    <p:extLst>
      <p:ext uri="{BB962C8B-B14F-4D97-AF65-F5344CB8AC3E}">
        <p14:creationId xmlns:p14="http://schemas.microsoft.com/office/powerpoint/2010/main" val="2935262433"/>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Select-Agenda Number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3451" y="1799999"/>
            <a:ext cx="11041924" cy="3960000"/>
          </a:xfrm>
        </p:spPr>
        <p:txBody>
          <a:bodyPr anchor="t" anchorCtr="0"/>
          <a:lstStyle>
            <a:lvl1pPr marL="180154" indent="-180154">
              <a:spcBef>
                <a:spcPts val="600"/>
              </a:spcBef>
              <a:spcAft>
                <a:spcPts val="0"/>
              </a:spcAft>
              <a:buClrTx/>
              <a:buFont typeface="+mj-lt"/>
              <a:buAutoNum type="arabicPeriod"/>
              <a:tabLst/>
              <a:defRPr sz="1000" b="0" i="0">
                <a:latin typeface="+mn-lt"/>
              </a:defRPr>
            </a:lvl1pPr>
            <a:lvl2pPr marL="267452" indent="-91267">
              <a:buClrTx/>
              <a:defRPr b="0" i="0">
                <a:latin typeface="+mn-lt"/>
              </a:defRPr>
            </a:lvl2pPr>
            <a:lvl3pPr marL="360306" indent="-91267">
              <a:buClrTx/>
              <a:defRPr b="0" i="0">
                <a:latin typeface="+mn-lt"/>
              </a:defRPr>
            </a:lvl3pPr>
            <a:lvl4pPr marL="447605" indent="-91267">
              <a:buClrTx/>
              <a:defRPr b="0" i="0">
                <a:latin typeface="+mn-lt"/>
              </a:defRPr>
            </a:lvl4pPr>
            <a:lvl5pPr marL="540460" indent="-91267">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2939" y="1080001"/>
            <a:ext cx="9717469" cy="461963"/>
          </a:xfrm>
        </p:spPr>
        <p:txBody>
          <a:bodyPr/>
          <a:lstStyle>
            <a:lvl1pPr>
              <a:defRPr sz="120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084545528"/>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Select-Agenda Graphical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6928"/>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2939" y="1080001"/>
            <a:ext cx="9717469" cy="461963"/>
          </a:xfrm>
        </p:spPr>
        <p:txBody>
          <a:bodyPr/>
          <a:lstStyle>
            <a:lvl1pPr>
              <a:defRPr sz="1200" b="0" i="0">
                <a:latin typeface="+mn-lt"/>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1772194" y="1935163"/>
            <a:ext cx="9848583"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577703" y="1935163"/>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1772194" y="2598364"/>
            <a:ext cx="9848583"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577703" y="2598364"/>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B4EBFF"/>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1772194" y="3261563"/>
            <a:ext cx="9848583"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577703" y="3261563"/>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1772194" y="3924764"/>
            <a:ext cx="9848583"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577703" y="3924764"/>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1772194" y="4587964"/>
            <a:ext cx="9848583"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577703" y="4587964"/>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FFB900"/>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1772194" y="5251163"/>
            <a:ext cx="9848583"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577703" y="5251163"/>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152835"/>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Tree>
    <p:extLst>
      <p:ext uri="{BB962C8B-B14F-4D97-AF65-F5344CB8AC3E}">
        <p14:creationId xmlns:p14="http://schemas.microsoft.com/office/powerpoint/2010/main" val="3644927687"/>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Select-Agenda Graphical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6928"/>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2939" y="1080001"/>
            <a:ext cx="9717469" cy="461963"/>
          </a:xfrm>
        </p:spPr>
        <p:txBody>
          <a:bodyPr/>
          <a:lstStyle>
            <a:lvl1pPr>
              <a:defRPr sz="1200" b="0" i="0">
                <a:latin typeface="+mn-lt"/>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3974282" y="1935163"/>
            <a:ext cx="7644945" cy="540000"/>
          </a:xfrm>
          <a:prstGeom prst="rect">
            <a:avLst/>
          </a:prstGeom>
          <a:noFill/>
        </p:spPr>
        <p:txBody>
          <a:bodyPr wrap="square" lIns="216000" anchor="ctr" anchorCtr="0">
            <a:noAutofit/>
          </a:bodyPr>
          <a:lstStyle>
            <a:lvl1pPr>
              <a:defRPr sz="800" b="0" i="0">
                <a:latin typeface="+mn-lt"/>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577703" y="1935163"/>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3974282" y="2598364"/>
            <a:ext cx="7644945" cy="540000"/>
          </a:xfrm>
          <a:prstGeom prst="rect">
            <a:avLst/>
          </a:prstGeom>
          <a:noFill/>
        </p:spPr>
        <p:txBody>
          <a:bodyPr wrap="square" lIns="216000" anchor="ctr" anchorCtr="0">
            <a:noAutofit/>
          </a:bodyPr>
          <a:lstStyle>
            <a:lvl1pPr>
              <a:defRPr sz="800" b="0" i="0">
                <a:latin typeface="+mn-lt"/>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577703" y="2598364"/>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B4EBFF"/>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3974282" y="3261563"/>
            <a:ext cx="7644945" cy="540000"/>
          </a:xfrm>
          <a:prstGeom prst="rect">
            <a:avLst/>
          </a:prstGeom>
          <a:noFill/>
        </p:spPr>
        <p:txBody>
          <a:bodyPr wrap="square" lIns="216000" anchor="ctr" anchorCtr="0">
            <a:noAutofit/>
          </a:bodyPr>
          <a:lstStyle>
            <a:lvl1pPr>
              <a:defRPr sz="800" b="0" i="0">
                <a:latin typeface="+mn-lt"/>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577703" y="3261563"/>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3974282" y="3924764"/>
            <a:ext cx="7644945" cy="540000"/>
          </a:xfrm>
          <a:prstGeom prst="rect">
            <a:avLst/>
          </a:prstGeom>
          <a:noFill/>
        </p:spPr>
        <p:txBody>
          <a:bodyPr wrap="square" lIns="216000" anchor="ctr" anchorCtr="0">
            <a:noAutofit/>
          </a:bodyPr>
          <a:lstStyle>
            <a:lvl1pPr>
              <a:defRPr sz="800" b="0" i="0">
                <a:latin typeface="+mn-lt"/>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577703" y="3924764"/>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3974282" y="4587964"/>
            <a:ext cx="7644945" cy="540000"/>
          </a:xfrm>
          <a:prstGeom prst="rect">
            <a:avLst/>
          </a:prstGeom>
          <a:noFill/>
        </p:spPr>
        <p:txBody>
          <a:bodyPr wrap="square" lIns="216000" anchor="ctr" anchorCtr="0">
            <a:noAutofit/>
          </a:bodyPr>
          <a:lstStyle>
            <a:lvl1pPr>
              <a:defRPr sz="800" b="0" i="0">
                <a:latin typeface="+mn-lt"/>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577703" y="4587964"/>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FFB900"/>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3974282" y="5251163"/>
            <a:ext cx="7644945" cy="540000"/>
          </a:xfrm>
          <a:prstGeom prst="rect">
            <a:avLst/>
          </a:prstGeom>
          <a:noFill/>
        </p:spPr>
        <p:txBody>
          <a:bodyPr wrap="square" lIns="216000" anchor="ctr" anchorCtr="0">
            <a:noAutofit/>
          </a:bodyPr>
          <a:lstStyle>
            <a:lvl1pPr>
              <a:defRPr sz="800" b="0" i="0">
                <a:latin typeface="+mn-lt"/>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577703" y="5251163"/>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152835"/>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10" name="Text Placeholder 9">
            <a:extLst>
              <a:ext uri="{FF2B5EF4-FFF2-40B4-BE49-F238E27FC236}">
                <a16:creationId xmlns:a16="http://schemas.microsoft.com/office/drawing/2014/main" id="{7B47A445-960C-55A3-E64C-AC08570ED5FA}"/>
              </a:ext>
            </a:extLst>
          </p:cNvPr>
          <p:cNvSpPr>
            <a:spLocks noGrp="1"/>
          </p:cNvSpPr>
          <p:nvPr>
            <p:ph type="body" sz="quarter" idx="27"/>
          </p:nvPr>
        </p:nvSpPr>
        <p:spPr>
          <a:xfrm>
            <a:off x="1772194" y="1945673"/>
            <a:ext cx="1866817"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800" b="0" i="0">
                <a:latin typeface="+mj-lt"/>
              </a:defRPr>
            </a:lvl1pPr>
            <a:lvl2pPr marL="0" indent="0">
              <a:buNone/>
              <a:defRPr/>
            </a:lvl2pPr>
          </a:lstStyle>
          <a:p>
            <a:pPr lvl="0"/>
            <a:r>
              <a:rPr lang="en-GB" dirty="0"/>
              <a:t>Click to edit Master text styles</a:t>
            </a:r>
          </a:p>
        </p:txBody>
      </p:sp>
      <p:sp>
        <p:nvSpPr>
          <p:cNvPr id="11" name="Text Placeholder 10">
            <a:extLst>
              <a:ext uri="{FF2B5EF4-FFF2-40B4-BE49-F238E27FC236}">
                <a16:creationId xmlns:a16="http://schemas.microsoft.com/office/drawing/2014/main" id="{CBDED53E-FB03-511F-EEF1-E11238AF24CF}"/>
              </a:ext>
            </a:extLst>
          </p:cNvPr>
          <p:cNvSpPr>
            <a:spLocks noGrp="1"/>
          </p:cNvSpPr>
          <p:nvPr>
            <p:ph type="body" sz="quarter" idx="28"/>
          </p:nvPr>
        </p:nvSpPr>
        <p:spPr>
          <a:xfrm>
            <a:off x="1772194" y="2608873"/>
            <a:ext cx="1866817"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800" b="0" i="0">
                <a:latin typeface="+mj-lt"/>
              </a:defRPr>
            </a:lvl1pPr>
            <a:lvl2pPr marL="0" indent="0">
              <a:buNone/>
              <a:defRPr/>
            </a:lvl2pPr>
          </a:lstStyle>
          <a:p>
            <a:pPr lvl="0"/>
            <a:r>
              <a:rPr lang="en-GB" dirty="0"/>
              <a:t>Click to edit Master text styles</a:t>
            </a:r>
          </a:p>
        </p:txBody>
      </p:sp>
      <p:sp>
        <p:nvSpPr>
          <p:cNvPr id="12" name="Text Placeholder 11">
            <a:extLst>
              <a:ext uri="{FF2B5EF4-FFF2-40B4-BE49-F238E27FC236}">
                <a16:creationId xmlns:a16="http://schemas.microsoft.com/office/drawing/2014/main" id="{8775BD4C-8CF6-2898-F9A0-CF09476375B0}"/>
              </a:ext>
            </a:extLst>
          </p:cNvPr>
          <p:cNvSpPr>
            <a:spLocks noGrp="1"/>
          </p:cNvSpPr>
          <p:nvPr>
            <p:ph type="body" sz="quarter" idx="29"/>
          </p:nvPr>
        </p:nvSpPr>
        <p:spPr>
          <a:xfrm>
            <a:off x="1772194" y="3272074"/>
            <a:ext cx="1866817"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800" b="0" i="0">
                <a:latin typeface="+mj-lt"/>
              </a:defRPr>
            </a:lvl1pPr>
            <a:lvl2pPr marL="0" indent="0">
              <a:buNone/>
              <a:defRPr/>
            </a:lvl2pPr>
          </a:lstStyle>
          <a:p>
            <a:pPr lvl="0"/>
            <a:r>
              <a:rPr lang="en-GB" dirty="0"/>
              <a:t>Click to edit Master text styles</a:t>
            </a:r>
          </a:p>
        </p:txBody>
      </p:sp>
      <p:sp>
        <p:nvSpPr>
          <p:cNvPr id="13" name="Text Placeholder 12">
            <a:extLst>
              <a:ext uri="{FF2B5EF4-FFF2-40B4-BE49-F238E27FC236}">
                <a16:creationId xmlns:a16="http://schemas.microsoft.com/office/drawing/2014/main" id="{0988012E-DFD8-F30C-7D24-5BD0887DAF2B}"/>
              </a:ext>
            </a:extLst>
          </p:cNvPr>
          <p:cNvSpPr>
            <a:spLocks noGrp="1"/>
          </p:cNvSpPr>
          <p:nvPr>
            <p:ph type="body" sz="quarter" idx="30"/>
          </p:nvPr>
        </p:nvSpPr>
        <p:spPr>
          <a:xfrm>
            <a:off x="1772194" y="3935274"/>
            <a:ext cx="1866817"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800" b="0" i="0">
                <a:latin typeface="+mj-lt"/>
              </a:defRPr>
            </a:lvl1pPr>
            <a:lvl2pPr marL="0" indent="0">
              <a:buNone/>
              <a:defRPr/>
            </a:lvl2pPr>
          </a:lstStyle>
          <a:p>
            <a:pPr lvl="0"/>
            <a:r>
              <a:rPr lang="en-GB" dirty="0"/>
              <a:t>Click to edit Master text styles</a:t>
            </a:r>
          </a:p>
        </p:txBody>
      </p:sp>
      <p:sp>
        <p:nvSpPr>
          <p:cNvPr id="14" name="Text Placeholder 13">
            <a:extLst>
              <a:ext uri="{FF2B5EF4-FFF2-40B4-BE49-F238E27FC236}">
                <a16:creationId xmlns:a16="http://schemas.microsoft.com/office/drawing/2014/main" id="{E405608D-E369-8B2D-FBA3-8406778A7FF9}"/>
              </a:ext>
            </a:extLst>
          </p:cNvPr>
          <p:cNvSpPr>
            <a:spLocks noGrp="1"/>
          </p:cNvSpPr>
          <p:nvPr>
            <p:ph type="body" sz="quarter" idx="31"/>
          </p:nvPr>
        </p:nvSpPr>
        <p:spPr>
          <a:xfrm>
            <a:off x="1772194" y="5261673"/>
            <a:ext cx="1866817"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800" b="0" i="0">
                <a:latin typeface="+mj-lt"/>
              </a:defRPr>
            </a:lvl1pPr>
            <a:lvl2pPr marL="0" indent="0">
              <a:buNone/>
              <a:defRPr/>
            </a:lvl2pPr>
          </a:lstStyle>
          <a:p>
            <a:pPr lvl="0"/>
            <a:r>
              <a:rPr lang="en-GB" dirty="0"/>
              <a:t>Click to edit Master text styles</a:t>
            </a:r>
          </a:p>
        </p:txBody>
      </p:sp>
      <p:sp>
        <p:nvSpPr>
          <p:cNvPr id="16" name="Text Placeholder 15">
            <a:extLst>
              <a:ext uri="{FF2B5EF4-FFF2-40B4-BE49-F238E27FC236}">
                <a16:creationId xmlns:a16="http://schemas.microsoft.com/office/drawing/2014/main" id="{BE70B2B5-6108-1B12-79EB-2FAF74074087}"/>
              </a:ext>
            </a:extLst>
          </p:cNvPr>
          <p:cNvSpPr>
            <a:spLocks noGrp="1"/>
          </p:cNvSpPr>
          <p:nvPr>
            <p:ph type="body" sz="quarter" idx="32"/>
          </p:nvPr>
        </p:nvSpPr>
        <p:spPr>
          <a:xfrm>
            <a:off x="1772194" y="4598474"/>
            <a:ext cx="1866817"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800" b="0" i="0">
                <a:latin typeface="+mj-lt"/>
              </a:defRPr>
            </a:lvl1pPr>
            <a:lvl2pPr marL="0" indent="0">
              <a:buNone/>
              <a:defRPr/>
            </a:lvl2pPr>
          </a:lstStyle>
          <a:p>
            <a:pPr lvl="0"/>
            <a:r>
              <a:rPr lang="en-GB" dirty="0"/>
              <a:t>Click to edit Master text styles</a:t>
            </a:r>
          </a:p>
        </p:txBody>
      </p:sp>
    </p:spTree>
    <p:extLst>
      <p:ext uri="{BB962C8B-B14F-4D97-AF65-F5344CB8AC3E}">
        <p14:creationId xmlns:p14="http://schemas.microsoft.com/office/powerpoint/2010/main" val="1500109053"/>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MB-Text layout 2-col,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11043075" cy="566928"/>
          </a:xfrm>
        </p:spPr>
        <p:txBody>
          <a:bodyPr/>
          <a:lstStyle/>
          <a:p>
            <a:r>
              <a:rPr lang="en-US"/>
              <a:t>Click to edit Master title style</a:t>
            </a:r>
            <a:endParaRPr lang="en-GB" dirty="0"/>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19" y="2340000"/>
            <a:ext cx="5307901" cy="3420000"/>
          </a:xfrm>
        </p:spPr>
        <p:txBody>
          <a:bodyPr anchor="t" anchorCtr="0"/>
          <a:lstStyle>
            <a:lvl1pPr marL="0" indent="0">
              <a:spcBef>
                <a:spcPts val="0"/>
              </a:spcBef>
              <a:spcAft>
                <a:spcPts val="0"/>
              </a:spcAft>
              <a:buClrTx/>
              <a:buFont typeface="Arial" panose="020B0604020202020204" pitchFamily="34" charset="0"/>
              <a:buNone/>
              <a:tabLst/>
              <a:defRPr sz="900" b="0" i="0">
                <a:latin typeface="+mn-lt"/>
              </a:defRPr>
            </a:lvl1pPr>
            <a:lvl2pPr marL="180947" indent="-91267">
              <a:buClrTx/>
              <a:buFont typeface="Arial" panose="020B0604020202020204" pitchFamily="34" charset="0"/>
              <a:buChar char="•"/>
              <a:defRPr sz="700" b="0" i="0">
                <a:latin typeface="+mn-lt"/>
              </a:defRPr>
            </a:lvl2pPr>
            <a:lvl3pPr marL="266659" indent="-91267">
              <a:buClrTx/>
              <a:defRPr sz="600" b="0" i="0">
                <a:latin typeface="+mn-lt"/>
              </a:defRPr>
            </a:lvl3pPr>
            <a:lvl4pPr marL="357926" indent="-91267">
              <a:buClrTx/>
              <a:defRPr sz="600" b="0" i="0">
                <a:latin typeface="+mn-lt"/>
              </a:defRPr>
            </a:lvl4pPr>
            <a:lvl5pPr marL="448400" indent="-90473">
              <a:buClrTx/>
              <a:defRPr sz="550"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a:xfrm>
            <a:off x="9235725" y="6496197"/>
            <a:ext cx="685622" cy="96097"/>
          </a:xfrm>
          <a:prstGeom prst="rect">
            <a:avLst/>
          </a:prstGeom>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11041924" cy="415925"/>
          </a:xfrm>
        </p:spPr>
        <p:txBody>
          <a:bodyPr/>
          <a:lstStyle>
            <a:lvl1pPr>
              <a:defRPr sz="1200"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7272" y="2340000"/>
            <a:ext cx="5308617" cy="3420000"/>
          </a:xfrm>
        </p:spPr>
        <p:txBody>
          <a:bodyPr/>
          <a:lstStyle>
            <a:lvl1pPr marL="0" indent="0">
              <a:buClrTx/>
              <a:buFont typeface="Arial" panose="020B0604020202020204" pitchFamily="34" charset="0"/>
              <a:buNone/>
              <a:defRPr sz="900" b="0" i="0">
                <a:latin typeface="+mn-lt"/>
              </a:defRPr>
            </a:lvl1pPr>
            <a:lvl2pPr marL="180947" indent="-91267">
              <a:buFont typeface="Arial" panose="020B0604020202020204" pitchFamily="34" charset="0"/>
              <a:buChar char="•"/>
              <a:defRPr sz="700" b="0" i="0">
                <a:latin typeface="+mn-lt"/>
              </a:defRPr>
            </a:lvl2pPr>
            <a:lvl3pPr marL="312689" indent="-91267">
              <a:defRPr sz="600" b="0" i="0">
                <a:latin typeface="+mn-lt"/>
              </a:defRPr>
            </a:lvl3pPr>
            <a:lvl4pPr marL="448400" indent="-91267">
              <a:defRPr sz="600" b="0" i="0">
                <a:latin typeface="+mn-lt"/>
              </a:defRPr>
            </a:lvl4pPr>
            <a:lvl5pPr marL="538873" indent="-91267">
              <a:defRPr sz="550"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575853" y="1754188"/>
            <a:ext cx="5310391" cy="540000"/>
          </a:xfrm>
        </p:spPr>
        <p:txBody>
          <a:bodyPr anchor="ctr" anchorCtr="0"/>
          <a:lstStyle>
            <a:lvl1pPr algn="ctr">
              <a:defRPr sz="1000" b="0" i="0">
                <a:solidFill>
                  <a:schemeClr val="tx2"/>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6307083" y="1754188"/>
            <a:ext cx="5308806" cy="539750"/>
          </a:xfrm>
        </p:spPr>
        <p:txBody>
          <a:bodyPr anchor="ctr" anchorCtr="0"/>
          <a:lstStyle>
            <a:lvl1pPr algn="ctr">
              <a:defRPr sz="1000" b="0" i="0">
                <a:solidFill>
                  <a:schemeClr val="tx2"/>
                </a:solidFill>
                <a:latin typeface="+mj-lt"/>
              </a:defRPr>
            </a:lvl1pPr>
          </a:lstStyle>
          <a:p>
            <a:pPr lvl="0"/>
            <a:r>
              <a:rPr lang="en-US"/>
              <a:t>Click to edit Master text styles</a:t>
            </a:r>
          </a:p>
        </p:txBody>
      </p:sp>
    </p:spTree>
    <p:extLst>
      <p:ext uri="{BB962C8B-B14F-4D97-AF65-F5344CB8AC3E}">
        <p14:creationId xmlns:p14="http://schemas.microsoft.com/office/powerpoint/2010/main" val="1150936266"/>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p:cSld name="Select-Divider with Portal Pattern">
    <p:bg>
      <p:bgPr>
        <a:solidFill>
          <a:schemeClr val="tx1"/>
        </a:solidFill>
        <a:effectLst/>
      </p:bgPr>
    </p:bg>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id="{6C450CF9-33A4-BE67-8834-EE0B43237516}"/>
              </a:ext>
            </a:extLst>
          </p:cNvPr>
          <p:cNvSpPr>
            <a:spLocks noEditPoints="1"/>
          </p:cNvSpPr>
          <p:nvPr/>
        </p:nvSpPr>
        <p:spPr bwMode="auto">
          <a:xfrm>
            <a:off x="11112" y="1"/>
            <a:ext cx="12166605" cy="6858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006FCF">
              <a:alpha val="35000"/>
            </a:srgbClr>
          </a:solidFill>
          <a:ln>
            <a:noFill/>
          </a:ln>
        </p:spPr>
        <p:txBody>
          <a:bodyPr vert="horz" wrap="square" lIns="45715" tIns="22857" rIns="45715" bIns="22857" numCol="1" anchor="t" anchorCtr="0" compatLnSpc="1">
            <a:prstTxWarp prst="textNoShape">
              <a:avLst/>
            </a:prstTxWarp>
          </a:bodyPr>
          <a:lstStyle/>
          <a:p>
            <a:endParaRPr lang="en-GB" sz="900" b="0" i="0">
              <a:latin typeface="BentonSans Book" panose="02000503000000020004" pitchFamily="2" charset="0"/>
            </a:endParaRPr>
          </a:p>
        </p:txBody>
      </p:sp>
      <p:pic>
        <p:nvPicPr>
          <p:cNvPr id="4" name="Graphic 3">
            <a:extLst>
              <a:ext uri="{FF2B5EF4-FFF2-40B4-BE49-F238E27FC236}">
                <a16:creationId xmlns:a16="http://schemas.microsoft.com/office/drawing/2014/main" id="{260A6CC4-18E7-99B5-2AB6-F41CE1C651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AD63DDC6-90D6-D81C-1BAE-84546B9D4C6A}"/>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11" name="Text Placeholder 10">
            <a:extLst>
              <a:ext uri="{FF2B5EF4-FFF2-40B4-BE49-F238E27FC236}">
                <a16:creationId xmlns:a16="http://schemas.microsoft.com/office/drawing/2014/main" id="{CD546AA7-6C4A-F9F6-4EC7-6B87DDC4BDCC}"/>
              </a:ext>
            </a:extLst>
          </p:cNvPr>
          <p:cNvSpPr>
            <a:spLocks noGrp="1"/>
          </p:cNvSpPr>
          <p:nvPr>
            <p:ph type="body" sz="quarter" idx="19" hasCustomPrompt="1"/>
          </p:nvPr>
        </p:nvSpPr>
        <p:spPr>
          <a:xfrm>
            <a:off x="577700" y="1800000"/>
            <a:ext cx="5398594" cy="2520000"/>
          </a:xfrm>
        </p:spPr>
        <p:txBody>
          <a:bodyPr/>
          <a:lstStyle>
            <a:lvl1pPr>
              <a:defRPr sz="1799">
                <a:solidFill>
                  <a:schemeClr val="bg1"/>
                </a:solidFill>
                <a:latin typeface="+mj-lt"/>
              </a:defRPr>
            </a:lvl1pPr>
          </a:lstStyle>
          <a:p>
            <a:pPr lvl="0"/>
            <a:r>
              <a:rPr lang="en-US"/>
              <a:t>Click to edit title text styles</a:t>
            </a:r>
            <a:endParaRPr lang="en-GB"/>
          </a:p>
        </p:txBody>
      </p:sp>
      <p:pic>
        <p:nvPicPr>
          <p:cNvPr id="5" name="Graphic 4">
            <a:extLst>
              <a:ext uri="{FF2B5EF4-FFF2-40B4-BE49-F238E27FC236}">
                <a16:creationId xmlns:a16="http://schemas.microsoft.com/office/drawing/2014/main" id="{CAD88D76-B638-69C6-6DF6-0CB828669656}"/>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8207"/>
            <a:ext cx="12188823" cy="1554480"/>
          </a:xfrm>
          <a:prstGeom prst="rect">
            <a:avLst/>
          </a:prstGeom>
        </p:spPr>
      </p:pic>
      <p:pic>
        <p:nvPicPr>
          <p:cNvPr id="7" name="Picture 6">
            <a:extLst>
              <a:ext uri="{FF2B5EF4-FFF2-40B4-BE49-F238E27FC236}">
                <a16:creationId xmlns:a16="http://schemas.microsoft.com/office/drawing/2014/main" id="{8B0C84FC-4576-4FE9-9F36-70EB888C8CC0}"/>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22193" y="156846"/>
            <a:ext cx="2077400" cy="1280160"/>
          </a:xfrm>
          <a:prstGeom prst="rect">
            <a:avLst/>
          </a:prstGeom>
        </p:spPr>
      </p:pic>
      <p:pic>
        <p:nvPicPr>
          <p:cNvPr id="2" name="Picture 1">
            <a:extLst>
              <a:ext uri="{FF2B5EF4-FFF2-40B4-BE49-F238E27FC236}">
                <a16:creationId xmlns:a16="http://schemas.microsoft.com/office/drawing/2014/main" id="{635FBFBC-7BDE-AFAE-E1CB-1D3EB959FAA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9" name="object 15">
            <a:extLst>
              <a:ext uri="{FF2B5EF4-FFF2-40B4-BE49-F238E27FC236}">
                <a16:creationId xmlns:a16="http://schemas.microsoft.com/office/drawing/2014/main" id="{4640BFAE-7A63-1043-AE8C-70C9B4C2C3DD}"/>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mn-lt"/>
              <a:cs typeface="BentonSans Regular"/>
            </a:endParaRPr>
          </a:p>
          <a:p>
            <a:pPr marL="0">
              <a:lnSpc>
                <a:spcPts val="425"/>
              </a:lnSpc>
            </a:pPr>
            <a:r>
              <a:rPr sz="400" b="0" i="0">
                <a:solidFill>
                  <a:srgbClr val="888B8D"/>
                </a:solidFill>
                <a:latin typeface="+mn-lt"/>
                <a:cs typeface="BentonSans Regular"/>
              </a:rPr>
              <a:t>This</a:t>
            </a:r>
            <a:r>
              <a:rPr sz="400" b="0" i="0" spc="-5">
                <a:solidFill>
                  <a:srgbClr val="888B8D"/>
                </a:solidFill>
                <a:latin typeface="+mn-lt"/>
                <a:cs typeface="BentonSans Regular"/>
              </a:rPr>
              <a:t> </a:t>
            </a:r>
            <a:r>
              <a:rPr sz="400" b="0" i="0">
                <a:solidFill>
                  <a:srgbClr val="888B8D"/>
                </a:solidFill>
                <a:latin typeface="+mn-lt"/>
                <a:cs typeface="BentonSans Regular"/>
              </a:rPr>
              <a:t>document</a:t>
            </a:r>
            <a:r>
              <a:rPr sz="400" b="0" i="0" spc="-5">
                <a:solidFill>
                  <a:srgbClr val="888B8D"/>
                </a:solidFill>
                <a:latin typeface="+mn-lt"/>
                <a:cs typeface="BentonSans Regular"/>
              </a:rPr>
              <a:t> </a:t>
            </a:r>
            <a:r>
              <a:rPr sz="400" b="0" i="0">
                <a:solidFill>
                  <a:srgbClr val="888B8D"/>
                </a:solidFill>
                <a:latin typeface="+mn-lt"/>
                <a:cs typeface="BentonSans Regular"/>
              </a:rPr>
              <a:t>contains</a:t>
            </a:r>
            <a:r>
              <a:rPr sz="400" b="0" i="0" spc="-3">
                <a:solidFill>
                  <a:srgbClr val="888B8D"/>
                </a:solidFill>
                <a:latin typeface="+mn-lt"/>
                <a:cs typeface="BentonSans Regular"/>
              </a:rPr>
              <a:t> </a:t>
            </a:r>
            <a:r>
              <a:rPr sz="400" b="0" i="0">
                <a:solidFill>
                  <a:srgbClr val="888B8D"/>
                </a:solidFill>
                <a:latin typeface="+mn-lt"/>
                <a:cs typeface="BentonSans Regular"/>
              </a:rPr>
              <a:t>unpublished,</a:t>
            </a:r>
            <a:r>
              <a:rPr sz="400" b="0" i="0" spc="-5">
                <a:solidFill>
                  <a:srgbClr val="888B8D"/>
                </a:solidFill>
                <a:latin typeface="+mn-lt"/>
                <a:cs typeface="BentonSans Regular"/>
              </a:rPr>
              <a:t> </a:t>
            </a:r>
            <a:r>
              <a:rPr sz="400" b="0" i="0" spc="-3">
                <a:solidFill>
                  <a:srgbClr val="888B8D"/>
                </a:solidFill>
                <a:latin typeface="+mn-lt"/>
                <a:cs typeface="BentonSans Regular"/>
              </a:rPr>
              <a:t>confidential,</a:t>
            </a:r>
            <a:r>
              <a:rPr sz="400" b="0" i="0" spc="-5">
                <a:solidFill>
                  <a:srgbClr val="888B8D"/>
                </a:solidFill>
                <a:latin typeface="+mn-lt"/>
                <a:cs typeface="BentonSans Regular"/>
              </a:rPr>
              <a:t> </a:t>
            </a:r>
            <a:r>
              <a:rPr sz="400" b="0" i="0">
                <a:solidFill>
                  <a:srgbClr val="888B8D"/>
                </a:solidFill>
                <a:latin typeface="+mn-lt"/>
                <a:cs typeface="BentonSans Regular"/>
              </a:rPr>
              <a:t>and</a:t>
            </a:r>
            <a:r>
              <a:rPr sz="400" b="0" i="0" spc="-3">
                <a:solidFill>
                  <a:srgbClr val="888B8D"/>
                </a:solidFill>
                <a:latin typeface="+mn-lt"/>
                <a:cs typeface="BentonSans Regular"/>
              </a:rPr>
              <a:t> </a:t>
            </a:r>
            <a:r>
              <a:rPr sz="400" b="0" i="0">
                <a:solidFill>
                  <a:srgbClr val="888B8D"/>
                </a:solidFill>
                <a:latin typeface="+mn-lt"/>
                <a:cs typeface="BentonSans Regular"/>
              </a:rPr>
              <a:t>proprietary</a:t>
            </a:r>
            <a:r>
              <a:rPr sz="400" b="0" i="0" spc="-5">
                <a:solidFill>
                  <a:srgbClr val="888B8D"/>
                </a:solidFill>
                <a:latin typeface="+mn-lt"/>
                <a:cs typeface="BentonSans Regular"/>
              </a:rPr>
              <a:t> </a:t>
            </a:r>
            <a:r>
              <a:rPr sz="400" b="0" i="0" spc="-3">
                <a:solidFill>
                  <a:srgbClr val="888B8D"/>
                </a:solidFill>
                <a:latin typeface="+mn-lt"/>
                <a:cs typeface="BentonSans Regular"/>
              </a:rPr>
              <a:t>information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American</a:t>
            </a:r>
            <a:r>
              <a:rPr sz="400" b="0" i="0" spc="-5">
                <a:solidFill>
                  <a:srgbClr val="888B8D"/>
                </a:solidFill>
                <a:latin typeface="+mn-lt"/>
                <a:cs typeface="BentonSans Regular"/>
              </a:rPr>
              <a:t> </a:t>
            </a:r>
            <a:r>
              <a:rPr sz="400" b="0" i="0">
                <a:solidFill>
                  <a:srgbClr val="888B8D"/>
                </a:solidFill>
                <a:latin typeface="+mn-lt"/>
                <a:cs typeface="BentonSans Regular"/>
              </a:rPr>
              <a:t>Express</a:t>
            </a:r>
            <a:r>
              <a:rPr sz="400" b="0" i="0" spc="-3">
                <a:solidFill>
                  <a:srgbClr val="888B8D"/>
                </a:solidFill>
                <a:latin typeface="+mn-lt"/>
                <a:cs typeface="BentonSans Regular"/>
              </a:rPr>
              <a:t> </a:t>
            </a:r>
            <a:r>
              <a:rPr sz="400" b="0" i="0">
                <a:solidFill>
                  <a:srgbClr val="888B8D"/>
                </a:solidFill>
                <a:latin typeface="+mn-lt"/>
                <a:cs typeface="BentonSans Regular"/>
              </a:rPr>
              <a:t>Global</a:t>
            </a:r>
            <a:r>
              <a:rPr sz="400" b="0" i="0" spc="-5">
                <a:solidFill>
                  <a:srgbClr val="888B8D"/>
                </a:solidFill>
                <a:latin typeface="+mn-lt"/>
                <a:cs typeface="BentonSans Regular"/>
              </a:rPr>
              <a:t> </a:t>
            </a:r>
            <a:r>
              <a:rPr sz="400" b="0" i="0">
                <a:solidFill>
                  <a:srgbClr val="888B8D"/>
                </a:solidFill>
                <a:latin typeface="+mn-lt"/>
                <a:cs typeface="BentonSans Regular"/>
              </a:rPr>
              <a:t>Business</a:t>
            </a:r>
            <a:r>
              <a:rPr sz="400" b="0" i="0" spc="-3">
                <a:solidFill>
                  <a:srgbClr val="888B8D"/>
                </a:solidFill>
                <a:latin typeface="+mn-lt"/>
                <a:cs typeface="BentonSans Regular"/>
              </a:rPr>
              <a:t> </a:t>
            </a:r>
            <a:r>
              <a:rPr sz="400" b="0" i="0">
                <a:solidFill>
                  <a:srgbClr val="888B8D"/>
                </a:solidFill>
                <a:latin typeface="+mn-lt"/>
                <a:cs typeface="BentonSans Regular"/>
              </a:rPr>
              <a:t>Travel</a:t>
            </a:r>
            <a:r>
              <a:rPr sz="400" b="0" i="0" spc="-5">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spc="-3">
                <a:solidFill>
                  <a:srgbClr val="888B8D"/>
                </a:solidFill>
                <a:latin typeface="+mn-lt"/>
                <a:cs typeface="BentonSans Regular"/>
              </a:rPr>
              <a:t>GBT).</a:t>
            </a:r>
            <a:endParaRPr sz="400" b="0" i="0">
              <a:solidFill>
                <a:srgbClr val="888B8D"/>
              </a:solidFill>
              <a:latin typeface="+mn-lt"/>
              <a:cs typeface="BentonSans Regular"/>
            </a:endParaRPr>
          </a:p>
          <a:p>
            <a:pPr marL="0">
              <a:lnSpc>
                <a:spcPts val="430"/>
              </a:lnSpc>
            </a:pPr>
            <a:r>
              <a:rPr sz="400" b="0" i="0">
                <a:solidFill>
                  <a:srgbClr val="888B8D"/>
                </a:solidFill>
                <a:latin typeface="+mn-lt"/>
                <a:cs typeface="BentonSans Regular"/>
              </a:rPr>
              <a:t>No</a:t>
            </a:r>
            <a:r>
              <a:rPr sz="400" b="0" i="0" spc="-6">
                <a:solidFill>
                  <a:srgbClr val="888B8D"/>
                </a:solidFill>
                <a:latin typeface="+mn-lt"/>
                <a:cs typeface="BentonSans Regular"/>
              </a:rPr>
              <a:t> </a:t>
            </a:r>
            <a:r>
              <a:rPr sz="400" b="0" i="0">
                <a:solidFill>
                  <a:srgbClr val="888B8D"/>
                </a:solidFill>
                <a:latin typeface="+mn-lt"/>
                <a:cs typeface="BentonSans Regular"/>
              </a:rPr>
              <a:t>disclosure</a:t>
            </a:r>
            <a:r>
              <a:rPr sz="400" b="0" i="0" spc="-6">
                <a:solidFill>
                  <a:srgbClr val="888B8D"/>
                </a:solidFill>
                <a:latin typeface="+mn-lt"/>
                <a:cs typeface="BentonSans Regular"/>
              </a:rPr>
              <a:t> </a:t>
            </a:r>
            <a:r>
              <a:rPr sz="400" b="0" i="0">
                <a:solidFill>
                  <a:srgbClr val="888B8D"/>
                </a:solidFill>
                <a:latin typeface="+mn-lt"/>
                <a:cs typeface="BentonSans Regular"/>
              </a:rPr>
              <a:t>or</a:t>
            </a:r>
            <a:r>
              <a:rPr sz="400" b="0" i="0" spc="-5">
                <a:solidFill>
                  <a:srgbClr val="888B8D"/>
                </a:solidFill>
                <a:latin typeface="+mn-lt"/>
                <a:cs typeface="BentonSans Regular"/>
              </a:rPr>
              <a:t> </a:t>
            </a:r>
            <a:r>
              <a:rPr sz="400" b="0" i="0">
                <a:solidFill>
                  <a:srgbClr val="888B8D"/>
                </a:solidFill>
                <a:latin typeface="+mn-lt"/>
                <a:cs typeface="BentonSans Regular"/>
              </a:rPr>
              <a:t>use</a:t>
            </a:r>
            <a:r>
              <a:rPr sz="400" b="0" i="0" spc="-6">
                <a:solidFill>
                  <a:srgbClr val="888B8D"/>
                </a:solidFill>
                <a:latin typeface="+mn-lt"/>
                <a:cs typeface="BentonSans Regular"/>
              </a:rPr>
              <a:t>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any</a:t>
            </a:r>
            <a:r>
              <a:rPr sz="400" b="0" i="0" spc="-6">
                <a:solidFill>
                  <a:srgbClr val="888B8D"/>
                </a:solidFill>
                <a:latin typeface="+mn-lt"/>
                <a:cs typeface="BentonSans Regular"/>
              </a:rPr>
              <a:t> </a:t>
            </a:r>
            <a:r>
              <a:rPr sz="400" b="0" i="0">
                <a:solidFill>
                  <a:srgbClr val="888B8D"/>
                </a:solidFill>
                <a:latin typeface="+mn-lt"/>
                <a:cs typeface="BentonSans Regular"/>
              </a:rPr>
              <a:t>portion</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these</a:t>
            </a:r>
            <a:r>
              <a:rPr sz="400" b="0" i="0" spc="-5">
                <a:solidFill>
                  <a:srgbClr val="888B8D"/>
                </a:solidFill>
                <a:latin typeface="+mn-lt"/>
                <a:cs typeface="BentonSans Regular"/>
              </a:rPr>
              <a:t> </a:t>
            </a:r>
            <a:r>
              <a:rPr sz="400" b="0" i="0">
                <a:solidFill>
                  <a:srgbClr val="888B8D"/>
                </a:solidFill>
                <a:latin typeface="+mn-lt"/>
                <a:cs typeface="BentonSans Regular"/>
              </a:rPr>
              <a:t>materials</a:t>
            </a:r>
            <a:r>
              <a:rPr sz="400" b="0" i="0" spc="-6">
                <a:solidFill>
                  <a:srgbClr val="888B8D"/>
                </a:solidFill>
                <a:latin typeface="+mn-lt"/>
                <a:cs typeface="BentonSans Regular"/>
              </a:rPr>
              <a:t> </a:t>
            </a:r>
            <a:r>
              <a:rPr sz="400" b="0" i="0">
                <a:solidFill>
                  <a:srgbClr val="888B8D"/>
                </a:solidFill>
                <a:latin typeface="+mn-lt"/>
                <a:cs typeface="BentonSans Regular"/>
              </a:rPr>
              <a:t>may</a:t>
            </a:r>
            <a:r>
              <a:rPr sz="400" b="0" i="0" spc="-5">
                <a:solidFill>
                  <a:srgbClr val="888B8D"/>
                </a:solidFill>
                <a:latin typeface="+mn-lt"/>
                <a:cs typeface="BentonSans Regular"/>
              </a:rPr>
              <a:t> </a:t>
            </a:r>
            <a:r>
              <a:rPr sz="400" b="0" i="0">
                <a:solidFill>
                  <a:srgbClr val="888B8D"/>
                </a:solidFill>
                <a:latin typeface="+mn-lt"/>
                <a:cs typeface="BentonSans Regular"/>
              </a:rPr>
              <a:t>be</a:t>
            </a:r>
            <a:r>
              <a:rPr sz="400" b="0" i="0" spc="-6">
                <a:solidFill>
                  <a:srgbClr val="888B8D"/>
                </a:solidFill>
                <a:latin typeface="+mn-lt"/>
                <a:cs typeface="BentonSans Regular"/>
              </a:rPr>
              <a:t> </a:t>
            </a:r>
            <a:r>
              <a:rPr sz="400" b="0" i="0">
                <a:solidFill>
                  <a:srgbClr val="888B8D"/>
                </a:solidFill>
                <a:latin typeface="+mn-lt"/>
                <a:cs typeface="BentonSans Regular"/>
              </a:rPr>
              <a:t>made</a:t>
            </a:r>
            <a:r>
              <a:rPr sz="400" b="0" i="0" spc="-6">
                <a:solidFill>
                  <a:srgbClr val="888B8D"/>
                </a:solidFill>
                <a:latin typeface="+mn-lt"/>
                <a:cs typeface="BentonSans Regular"/>
              </a:rPr>
              <a:t> </a:t>
            </a:r>
            <a:r>
              <a:rPr sz="400" b="0" i="0">
                <a:solidFill>
                  <a:srgbClr val="888B8D"/>
                </a:solidFill>
                <a:latin typeface="+mn-lt"/>
                <a:cs typeface="BentonSans Regular"/>
              </a:rPr>
              <a:t>without</a:t>
            </a:r>
            <a:r>
              <a:rPr sz="400" b="0" i="0" spc="-5">
                <a:solidFill>
                  <a:srgbClr val="888B8D"/>
                </a:solidFill>
                <a:latin typeface="+mn-lt"/>
                <a:cs typeface="BentonSans Regular"/>
              </a:rPr>
              <a:t> </a:t>
            </a:r>
            <a:r>
              <a:rPr sz="400" b="0" i="0">
                <a:solidFill>
                  <a:srgbClr val="888B8D"/>
                </a:solidFill>
                <a:latin typeface="+mn-lt"/>
                <a:cs typeface="BentonSans Regular"/>
              </a:rPr>
              <a:t>the</a:t>
            </a:r>
            <a:r>
              <a:rPr sz="400" b="0" i="0" spc="-6">
                <a:solidFill>
                  <a:srgbClr val="888B8D"/>
                </a:solidFill>
                <a:latin typeface="+mn-lt"/>
                <a:cs typeface="BentonSans Regular"/>
              </a:rPr>
              <a:t> </a:t>
            </a:r>
            <a:r>
              <a:rPr sz="400" b="0" i="0">
                <a:solidFill>
                  <a:srgbClr val="888B8D"/>
                </a:solidFill>
                <a:latin typeface="+mn-lt"/>
                <a:cs typeface="BentonSans Regular"/>
              </a:rPr>
              <a:t>express</a:t>
            </a:r>
            <a:r>
              <a:rPr sz="400" b="0" i="0" spc="-5">
                <a:solidFill>
                  <a:srgbClr val="888B8D"/>
                </a:solidFill>
                <a:latin typeface="+mn-lt"/>
                <a:cs typeface="BentonSans Regular"/>
              </a:rPr>
              <a:t> </a:t>
            </a:r>
            <a:r>
              <a:rPr sz="400" b="0" i="0">
                <a:solidFill>
                  <a:srgbClr val="888B8D"/>
                </a:solidFill>
                <a:latin typeface="+mn-lt"/>
                <a:cs typeface="BentonSans Regular"/>
              </a:rPr>
              <a:t>written</a:t>
            </a:r>
            <a:r>
              <a:rPr sz="400" b="0" i="0" spc="-6">
                <a:solidFill>
                  <a:srgbClr val="888B8D"/>
                </a:solidFill>
                <a:latin typeface="+mn-lt"/>
                <a:cs typeface="BentonSans Regular"/>
              </a:rPr>
              <a:t> </a:t>
            </a:r>
            <a:r>
              <a:rPr sz="400" b="0" i="0">
                <a:solidFill>
                  <a:srgbClr val="888B8D"/>
                </a:solidFill>
                <a:latin typeface="+mn-lt"/>
                <a:cs typeface="BentonSans Regular"/>
              </a:rPr>
              <a:t>consent</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a:solidFill>
                  <a:srgbClr val="888B8D"/>
                </a:solidFill>
                <a:latin typeface="+mn-lt"/>
                <a:cs typeface="BentonSans Regular"/>
              </a:rPr>
              <a:t>GBT.</a:t>
            </a:r>
            <a:r>
              <a:rPr sz="400" b="0" i="0" spc="-6">
                <a:solidFill>
                  <a:srgbClr val="888B8D"/>
                </a:solidFill>
                <a:latin typeface="+mn-lt"/>
                <a:cs typeface="BentonSans Regular"/>
              </a:rPr>
              <a:t> </a:t>
            </a:r>
            <a:r>
              <a:rPr lang="en-GB" sz="400" b="0" i="0">
                <a:solidFill>
                  <a:srgbClr val="888B8D"/>
                </a:solidFill>
                <a:latin typeface="+mn-lt"/>
                <a:cs typeface="BentonSans Regular"/>
              </a:rPr>
              <a:t>©</a:t>
            </a:r>
            <a:r>
              <a:rPr lang="en-GB" sz="400" b="0" i="0" spc="-5">
                <a:solidFill>
                  <a:srgbClr val="888B8D"/>
                </a:solidFill>
                <a:latin typeface="+mn-lt"/>
                <a:cs typeface="BentonSans Regular"/>
              </a:rPr>
              <a:t> </a:t>
            </a:r>
            <a:r>
              <a:rPr lang="en-GB" sz="400" b="0" i="0">
                <a:solidFill>
                  <a:srgbClr val="888B8D"/>
                </a:solidFill>
                <a:latin typeface="+mn-lt"/>
                <a:cs typeface="BentonSans Regular"/>
              </a:rPr>
              <a:t>2023</a:t>
            </a:r>
            <a:r>
              <a:rPr lang="en-GB" sz="400" b="0" i="0" spc="-6">
                <a:solidFill>
                  <a:srgbClr val="888B8D"/>
                </a:solidFill>
                <a:latin typeface="+mn-lt"/>
                <a:cs typeface="BentonSans Regular"/>
              </a:rPr>
              <a:t> </a:t>
            </a:r>
            <a:r>
              <a:rPr lang="en-GB" sz="400" b="0" i="0">
                <a:solidFill>
                  <a:srgbClr val="888B8D"/>
                </a:solidFill>
                <a:latin typeface="+mn-lt"/>
                <a:cs typeface="BentonSans Regular"/>
              </a:rPr>
              <a:t>GBT</a:t>
            </a:r>
            <a:r>
              <a:rPr lang="en-GB" sz="400" b="0" i="0" spc="-5">
                <a:solidFill>
                  <a:srgbClr val="888B8D"/>
                </a:solidFill>
                <a:latin typeface="+mn-lt"/>
                <a:cs typeface="BentonSans Regular"/>
              </a:rPr>
              <a:t> </a:t>
            </a:r>
            <a:r>
              <a:rPr lang="en-GB" sz="400" b="0" i="0">
                <a:solidFill>
                  <a:srgbClr val="888B8D"/>
                </a:solidFill>
                <a:latin typeface="+mn-lt"/>
                <a:cs typeface="BentonSans Regular"/>
              </a:rPr>
              <a:t>Travel</a:t>
            </a:r>
            <a:r>
              <a:rPr lang="en-GB" sz="400" b="0" i="0" spc="-6">
                <a:solidFill>
                  <a:srgbClr val="888B8D"/>
                </a:solidFill>
                <a:latin typeface="+mn-lt"/>
                <a:cs typeface="BentonSans Regular"/>
              </a:rPr>
              <a:t> </a:t>
            </a:r>
            <a:r>
              <a:rPr lang="en-GB" sz="400" b="0" i="0">
                <a:solidFill>
                  <a:srgbClr val="888B8D"/>
                </a:solidFill>
                <a:latin typeface="+mn-lt"/>
                <a:cs typeface="BentonSans Regular"/>
              </a:rPr>
              <a:t>Services</a:t>
            </a:r>
            <a:r>
              <a:rPr lang="en-GB" sz="400" b="0" i="0" spc="-6">
                <a:solidFill>
                  <a:srgbClr val="888B8D"/>
                </a:solidFill>
                <a:latin typeface="+mn-lt"/>
                <a:cs typeface="BentonSans Regular"/>
              </a:rPr>
              <a:t> </a:t>
            </a:r>
            <a:r>
              <a:rPr lang="en-GB" sz="400" b="0" i="0">
                <a:solidFill>
                  <a:srgbClr val="888B8D"/>
                </a:solidFill>
                <a:latin typeface="+mn-lt"/>
                <a:cs typeface="BentonSans Regular"/>
              </a:rPr>
              <a:t>UK</a:t>
            </a:r>
            <a:r>
              <a:rPr lang="en-GB" sz="400" b="0" i="0" spc="-5">
                <a:solidFill>
                  <a:srgbClr val="888B8D"/>
                </a:solidFill>
                <a:latin typeface="+mn-lt"/>
                <a:cs typeface="BentonSans Regular"/>
              </a:rPr>
              <a:t> </a:t>
            </a:r>
            <a:r>
              <a:rPr lang="en-GB" sz="400" b="0" i="0" spc="-3">
                <a:solidFill>
                  <a:srgbClr val="888B8D"/>
                </a:solidFill>
                <a:latin typeface="+mn-lt"/>
                <a:cs typeface="BentonSans Regular"/>
              </a:rPr>
              <a:t>Limited.</a:t>
            </a:r>
            <a:endParaRPr sz="400" b="0" i="0">
              <a:solidFill>
                <a:srgbClr val="888B8D"/>
              </a:solidFill>
              <a:latin typeface="+mn-lt"/>
              <a:cs typeface="BentonSans Regular"/>
            </a:endParaRPr>
          </a:p>
        </p:txBody>
      </p:sp>
    </p:spTree>
    <p:extLst>
      <p:ext uri="{BB962C8B-B14F-4D97-AF65-F5344CB8AC3E}">
        <p14:creationId xmlns:p14="http://schemas.microsoft.com/office/powerpoint/2010/main" val="4233039058"/>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reserve="1">
  <p:cSld name="Select-Divider with Line Pattern">
    <p:bg>
      <p:bgPr>
        <a:solidFill>
          <a:schemeClr val="accent2"/>
        </a:solidFill>
        <a:effectLst/>
      </p:bgPr>
    </p:bg>
    <p:spTree>
      <p:nvGrpSpPr>
        <p:cNvPr id="1" name=""/>
        <p:cNvGrpSpPr/>
        <p:nvPr/>
      </p:nvGrpSpPr>
      <p:grpSpPr>
        <a:xfrm>
          <a:off x="0" y="0"/>
          <a:ext cx="0" cy="0"/>
          <a:chOff x="0" y="0"/>
          <a:chExt cx="0" cy="0"/>
        </a:xfrm>
      </p:grpSpPr>
      <p:sp>
        <p:nvSpPr>
          <p:cNvPr id="4" name="Graphic 5834">
            <a:extLst>
              <a:ext uri="{FF2B5EF4-FFF2-40B4-BE49-F238E27FC236}">
                <a16:creationId xmlns:a16="http://schemas.microsoft.com/office/drawing/2014/main" id="{D9251483-B58C-0E44-D99E-EB74F154467A}"/>
              </a:ext>
            </a:extLst>
          </p:cNvPr>
          <p:cNvSpPr/>
          <p:nvPr/>
        </p:nvSpPr>
        <p:spPr>
          <a:xfrm>
            <a:off x="13969" y="-1270"/>
            <a:ext cx="12188823" cy="6860539"/>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chemeClr val="accent3"/>
          </a:solidFill>
          <a:ln w="12700" cap="flat">
            <a:noFill/>
            <a:prstDash val="solid"/>
            <a:miter/>
          </a:ln>
        </p:spPr>
        <p:txBody>
          <a:bodyPr rtlCol="0" anchor="ctr"/>
          <a:lstStyle/>
          <a:p>
            <a:endParaRPr lang="en-US" sz="900" b="0" i="0">
              <a:latin typeface="BentonSans Book" panose="02000503000000020004" pitchFamily="2" charset="0"/>
            </a:endParaRPr>
          </a:p>
        </p:txBody>
      </p:sp>
      <p:pic>
        <p:nvPicPr>
          <p:cNvPr id="8" name="Graphic 7">
            <a:extLst>
              <a:ext uri="{FF2B5EF4-FFF2-40B4-BE49-F238E27FC236}">
                <a16:creationId xmlns:a16="http://schemas.microsoft.com/office/drawing/2014/main" id="{17CD691D-503A-1B28-D0F4-BC67C87A27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EB49E85E-6C52-2892-C7C8-979980899D9D}"/>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12" name="Text Placeholder 11">
            <a:extLst>
              <a:ext uri="{FF2B5EF4-FFF2-40B4-BE49-F238E27FC236}">
                <a16:creationId xmlns:a16="http://schemas.microsoft.com/office/drawing/2014/main" id="{EC06A7D5-1873-5C33-0D4C-1BDE8B67D1F3}"/>
              </a:ext>
            </a:extLst>
          </p:cNvPr>
          <p:cNvSpPr>
            <a:spLocks noGrp="1"/>
          </p:cNvSpPr>
          <p:nvPr>
            <p:ph type="body" sz="quarter" idx="19" hasCustomPrompt="1"/>
          </p:nvPr>
        </p:nvSpPr>
        <p:spPr>
          <a:xfrm>
            <a:off x="577700" y="1800000"/>
            <a:ext cx="5398594" cy="2520000"/>
          </a:xfrm>
        </p:spPr>
        <p:txBody>
          <a:bodyPr/>
          <a:lstStyle>
            <a:lvl1pPr>
              <a:defRPr sz="1799">
                <a:latin typeface="+mj-lt"/>
              </a:defRPr>
            </a:lvl1pPr>
          </a:lstStyle>
          <a:p>
            <a:pPr lvl="0"/>
            <a:r>
              <a:rPr lang="en-US"/>
              <a:t>Click to edit title text styles</a:t>
            </a:r>
            <a:endParaRPr lang="en-GB"/>
          </a:p>
        </p:txBody>
      </p:sp>
      <p:pic>
        <p:nvPicPr>
          <p:cNvPr id="5" name="Graphic 4">
            <a:extLst>
              <a:ext uri="{FF2B5EF4-FFF2-40B4-BE49-F238E27FC236}">
                <a16:creationId xmlns:a16="http://schemas.microsoft.com/office/drawing/2014/main" id="{DB8E499A-F982-D0B0-0299-C9B145677B6E}"/>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8207"/>
            <a:ext cx="12188823" cy="1554480"/>
          </a:xfrm>
          <a:prstGeom prst="rect">
            <a:avLst/>
          </a:prstGeom>
        </p:spPr>
      </p:pic>
      <p:pic>
        <p:nvPicPr>
          <p:cNvPr id="2" name="Picture 1">
            <a:extLst>
              <a:ext uri="{FF2B5EF4-FFF2-40B4-BE49-F238E27FC236}">
                <a16:creationId xmlns:a16="http://schemas.microsoft.com/office/drawing/2014/main" id="{ADBF0AD3-D0B8-3C5B-AA8E-CF3A3F52DF1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22193" y="156846"/>
            <a:ext cx="2077400" cy="1280160"/>
          </a:xfrm>
          <a:prstGeom prst="rect">
            <a:avLst/>
          </a:prstGeom>
        </p:spPr>
      </p:pic>
      <p:pic>
        <p:nvPicPr>
          <p:cNvPr id="3" name="Picture 2">
            <a:extLst>
              <a:ext uri="{FF2B5EF4-FFF2-40B4-BE49-F238E27FC236}">
                <a16:creationId xmlns:a16="http://schemas.microsoft.com/office/drawing/2014/main" id="{40AA1C98-155B-74B0-11E4-5F2FBABF55C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7" name="object 15">
            <a:extLst>
              <a:ext uri="{FF2B5EF4-FFF2-40B4-BE49-F238E27FC236}">
                <a16:creationId xmlns:a16="http://schemas.microsoft.com/office/drawing/2014/main" id="{E0C0A7EC-8BB7-F2FB-B7ED-EA1BE3F130DC}"/>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mn-lt"/>
              <a:cs typeface="BentonSans Regular"/>
            </a:endParaRPr>
          </a:p>
          <a:p>
            <a:pPr marL="0">
              <a:lnSpc>
                <a:spcPts val="425"/>
              </a:lnSpc>
            </a:pPr>
            <a:r>
              <a:rPr sz="400" b="0" i="0">
                <a:solidFill>
                  <a:srgbClr val="888B8D"/>
                </a:solidFill>
                <a:latin typeface="+mn-lt"/>
                <a:cs typeface="BentonSans Regular"/>
              </a:rPr>
              <a:t>This</a:t>
            </a:r>
            <a:r>
              <a:rPr sz="400" b="0" i="0" spc="-5">
                <a:solidFill>
                  <a:srgbClr val="888B8D"/>
                </a:solidFill>
                <a:latin typeface="+mn-lt"/>
                <a:cs typeface="BentonSans Regular"/>
              </a:rPr>
              <a:t> </a:t>
            </a:r>
            <a:r>
              <a:rPr sz="400" b="0" i="0">
                <a:solidFill>
                  <a:srgbClr val="888B8D"/>
                </a:solidFill>
                <a:latin typeface="+mn-lt"/>
                <a:cs typeface="BentonSans Regular"/>
              </a:rPr>
              <a:t>document</a:t>
            </a:r>
            <a:r>
              <a:rPr sz="400" b="0" i="0" spc="-5">
                <a:solidFill>
                  <a:srgbClr val="888B8D"/>
                </a:solidFill>
                <a:latin typeface="+mn-lt"/>
                <a:cs typeface="BentonSans Regular"/>
              </a:rPr>
              <a:t> </a:t>
            </a:r>
            <a:r>
              <a:rPr sz="400" b="0" i="0">
                <a:solidFill>
                  <a:srgbClr val="888B8D"/>
                </a:solidFill>
                <a:latin typeface="+mn-lt"/>
                <a:cs typeface="BentonSans Regular"/>
              </a:rPr>
              <a:t>contains</a:t>
            </a:r>
            <a:r>
              <a:rPr sz="400" b="0" i="0" spc="-3">
                <a:solidFill>
                  <a:srgbClr val="888B8D"/>
                </a:solidFill>
                <a:latin typeface="+mn-lt"/>
                <a:cs typeface="BentonSans Regular"/>
              </a:rPr>
              <a:t> </a:t>
            </a:r>
            <a:r>
              <a:rPr sz="400" b="0" i="0">
                <a:solidFill>
                  <a:srgbClr val="888B8D"/>
                </a:solidFill>
                <a:latin typeface="+mn-lt"/>
                <a:cs typeface="BentonSans Regular"/>
              </a:rPr>
              <a:t>unpublished,</a:t>
            </a:r>
            <a:r>
              <a:rPr sz="400" b="0" i="0" spc="-5">
                <a:solidFill>
                  <a:srgbClr val="888B8D"/>
                </a:solidFill>
                <a:latin typeface="+mn-lt"/>
                <a:cs typeface="BentonSans Regular"/>
              </a:rPr>
              <a:t> </a:t>
            </a:r>
            <a:r>
              <a:rPr sz="400" b="0" i="0" spc="-3">
                <a:solidFill>
                  <a:srgbClr val="888B8D"/>
                </a:solidFill>
                <a:latin typeface="+mn-lt"/>
                <a:cs typeface="BentonSans Regular"/>
              </a:rPr>
              <a:t>confidential,</a:t>
            </a:r>
            <a:r>
              <a:rPr sz="400" b="0" i="0" spc="-5">
                <a:solidFill>
                  <a:srgbClr val="888B8D"/>
                </a:solidFill>
                <a:latin typeface="+mn-lt"/>
                <a:cs typeface="BentonSans Regular"/>
              </a:rPr>
              <a:t> </a:t>
            </a:r>
            <a:r>
              <a:rPr sz="400" b="0" i="0">
                <a:solidFill>
                  <a:srgbClr val="888B8D"/>
                </a:solidFill>
                <a:latin typeface="+mn-lt"/>
                <a:cs typeface="BentonSans Regular"/>
              </a:rPr>
              <a:t>and</a:t>
            </a:r>
            <a:r>
              <a:rPr sz="400" b="0" i="0" spc="-3">
                <a:solidFill>
                  <a:srgbClr val="888B8D"/>
                </a:solidFill>
                <a:latin typeface="+mn-lt"/>
                <a:cs typeface="BentonSans Regular"/>
              </a:rPr>
              <a:t> </a:t>
            </a:r>
            <a:r>
              <a:rPr sz="400" b="0" i="0">
                <a:solidFill>
                  <a:srgbClr val="888B8D"/>
                </a:solidFill>
                <a:latin typeface="+mn-lt"/>
                <a:cs typeface="BentonSans Regular"/>
              </a:rPr>
              <a:t>proprietary</a:t>
            </a:r>
            <a:r>
              <a:rPr sz="400" b="0" i="0" spc="-5">
                <a:solidFill>
                  <a:srgbClr val="888B8D"/>
                </a:solidFill>
                <a:latin typeface="+mn-lt"/>
                <a:cs typeface="BentonSans Regular"/>
              </a:rPr>
              <a:t> </a:t>
            </a:r>
            <a:r>
              <a:rPr sz="400" b="0" i="0" spc="-3">
                <a:solidFill>
                  <a:srgbClr val="888B8D"/>
                </a:solidFill>
                <a:latin typeface="+mn-lt"/>
                <a:cs typeface="BentonSans Regular"/>
              </a:rPr>
              <a:t>information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American</a:t>
            </a:r>
            <a:r>
              <a:rPr sz="400" b="0" i="0" spc="-5">
                <a:solidFill>
                  <a:srgbClr val="888B8D"/>
                </a:solidFill>
                <a:latin typeface="+mn-lt"/>
                <a:cs typeface="BentonSans Regular"/>
              </a:rPr>
              <a:t> </a:t>
            </a:r>
            <a:r>
              <a:rPr sz="400" b="0" i="0">
                <a:solidFill>
                  <a:srgbClr val="888B8D"/>
                </a:solidFill>
                <a:latin typeface="+mn-lt"/>
                <a:cs typeface="BentonSans Regular"/>
              </a:rPr>
              <a:t>Express</a:t>
            </a:r>
            <a:r>
              <a:rPr sz="400" b="0" i="0" spc="-3">
                <a:solidFill>
                  <a:srgbClr val="888B8D"/>
                </a:solidFill>
                <a:latin typeface="+mn-lt"/>
                <a:cs typeface="BentonSans Regular"/>
              </a:rPr>
              <a:t> </a:t>
            </a:r>
            <a:r>
              <a:rPr sz="400" b="0" i="0">
                <a:solidFill>
                  <a:srgbClr val="888B8D"/>
                </a:solidFill>
                <a:latin typeface="+mn-lt"/>
                <a:cs typeface="BentonSans Regular"/>
              </a:rPr>
              <a:t>Global</a:t>
            </a:r>
            <a:r>
              <a:rPr sz="400" b="0" i="0" spc="-5">
                <a:solidFill>
                  <a:srgbClr val="888B8D"/>
                </a:solidFill>
                <a:latin typeface="+mn-lt"/>
                <a:cs typeface="BentonSans Regular"/>
              </a:rPr>
              <a:t> </a:t>
            </a:r>
            <a:r>
              <a:rPr sz="400" b="0" i="0">
                <a:solidFill>
                  <a:srgbClr val="888B8D"/>
                </a:solidFill>
                <a:latin typeface="+mn-lt"/>
                <a:cs typeface="BentonSans Regular"/>
              </a:rPr>
              <a:t>Business</a:t>
            </a:r>
            <a:r>
              <a:rPr sz="400" b="0" i="0" spc="-3">
                <a:solidFill>
                  <a:srgbClr val="888B8D"/>
                </a:solidFill>
                <a:latin typeface="+mn-lt"/>
                <a:cs typeface="BentonSans Regular"/>
              </a:rPr>
              <a:t> </a:t>
            </a:r>
            <a:r>
              <a:rPr sz="400" b="0" i="0">
                <a:solidFill>
                  <a:srgbClr val="888B8D"/>
                </a:solidFill>
                <a:latin typeface="+mn-lt"/>
                <a:cs typeface="BentonSans Regular"/>
              </a:rPr>
              <a:t>Travel</a:t>
            </a:r>
            <a:r>
              <a:rPr sz="400" b="0" i="0" spc="-5">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spc="-3">
                <a:solidFill>
                  <a:srgbClr val="888B8D"/>
                </a:solidFill>
                <a:latin typeface="+mn-lt"/>
                <a:cs typeface="BentonSans Regular"/>
              </a:rPr>
              <a:t>GBT).</a:t>
            </a:r>
            <a:endParaRPr sz="400" b="0" i="0">
              <a:solidFill>
                <a:srgbClr val="888B8D"/>
              </a:solidFill>
              <a:latin typeface="+mn-lt"/>
              <a:cs typeface="BentonSans Regular"/>
            </a:endParaRPr>
          </a:p>
          <a:p>
            <a:pPr marL="0">
              <a:lnSpc>
                <a:spcPts val="430"/>
              </a:lnSpc>
            </a:pPr>
            <a:r>
              <a:rPr sz="400" b="0" i="0">
                <a:solidFill>
                  <a:srgbClr val="888B8D"/>
                </a:solidFill>
                <a:latin typeface="+mn-lt"/>
                <a:cs typeface="BentonSans Regular"/>
              </a:rPr>
              <a:t>No</a:t>
            </a:r>
            <a:r>
              <a:rPr sz="400" b="0" i="0" spc="-6">
                <a:solidFill>
                  <a:srgbClr val="888B8D"/>
                </a:solidFill>
                <a:latin typeface="+mn-lt"/>
                <a:cs typeface="BentonSans Regular"/>
              </a:rPr>
              <a:t> </a:t>
            </a:r>
            <a:r>
              <a:rPr sz="400" b="0" i="0">
                <a:solidFill>
                  <a:srgbClr val="888B8D"/>
                </a:solidFill>
                <a:latin typeface="+mn-lt"/>
                <a:cs typeface="BentonSans Regular"/>
              </a:rPr>
              <a:t>disclosure</a:t>
            </a:r>
            <a:r>
              <a:rPr sz="400" b="0" i="0" spc="-6">
                <a:solidFill>
                  <a:srgbClr val="888B8D"/>
                </a:solidFill>
                <a:latin typeface="+mn-lt"/>
                <a:cs typeface="BentonSans Regular"/>
              </a:rPr>
              <a:t> </a:t>
            </a:r>
            <a:r>
              <a:rPr sz="400" b="0" i="0">
                <a:solidFill>
                  <a:srgbClr val="888B8D"/>
                </a:solidFill>
                <a:latin typeface="+mn-lt"/>
                <a:cs typeface="BentonSans Regular"/>
              </a:rPr>
              <a:t>or</a:t>
            </a:r>
            <a:r>
              <a:rPr sz="400" b="0" i="0" spc="-5">
                <a:solidFill>
                  <a:srgbClr val="888B8D"/>
                </a:solidFill>
                <a:latin typeface="+mn-lt"/>
                <a:cs typeface="BentonSans Regular"/>
              </a:rPr>
              <a:t> </a:t>
            </a:r>
            <a:r>
              <a:rPr sz="400" b="0" i="0">
                <a:solidFill>
                  <a:srgbClr val="888B8D"/>
                </a:solidFill>
                <a:latin typeface="+mn-lt"/>
                <a:cs typeface="BentonSans Regular"/>
              </a:rPr>
              <a:t>use</a:t>
            </a:r>
            <a:r>
              <a:rPr sz="400" b="0" i="0" spc="-6">
                <a:solidFill>
                  <a:srgbClr val="888B8D"/>
                </a:solidFill>
                <a:latin typeface="+mn-lt"/>
                <a:cs typeface="BentonSans Regular"/>
              </a:rPr>
              <a:t>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any</a:t>
            </a:r>
            <a:r>
              <a:rPr sz="400" b="0" i="0" spc="-6">
                <a:solidFill>
                  <a:srgbClr val="888B8D"/>
                </a:solidFill>
                <a:latin typeface="+mn-lt"/>
                <a:cs typeface="BentonSans Regular"/>
              </a:rPr>
              <a:t> </a:t>
            </a:r>
            <a:r>
              <a:rPr sz="400" b="0" i="0">
                <a:solidFill>
                  <a:srgbClr val="888B8D"/>
                </a:solidFill>
                <a:latin typeface="+mn-lt"/>
                <a:cs typeface="BentonSans Regular"/>
              </a:rPr>
              <a:t>portion</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these</a:t>
            </a:r>
            <a:r>
              <a:rPr sz="400" b="0" i="0" spc="-5">
                <a:solidFill>
                  <a:srgbClr val="888B8D"/>
                </a:solidFill>
                <a:latin typeface="+mn-lt"/>
                <a:cs typeface="BentonSans Regular"/>
              </a:rPr>
              <a:t> </a:t>
            </a:r>
            <a:r>
              <a:rPr sz="400" b="0" i="0">
                <a:solidFill>
                  <a:srgbClr val="888B8D"/>
                </a:solidFill>
                <a:latin typeface="+mn-lt"/>
                <a:cs typeface="BentonSans Regular"/>
              </a:rPr>
              <a:t>materials</a:t>
            </a:r>
            <a:r>
              <a:rPr sz="400" b="0" i="0" spc="-6">
                <a:solidFill>
                  <a:srgbClr val="888B8D"/>
                </a:solidFill>
                <a:latin typeface="+mn-lt"/>
                <a:cs typeface="BentonSans Regular"/>
              </a:rPr>
              <a:t> </a:t>
            </a:r>
            <a:r>
              <a:rPr sz="400" b="0" i="0">
                <a:solidFill>
                  <a:srgbClr val="888B8D"/>
                </a:solidFill>
                <a:latin typeface="+mn-lt"/>
                <a:cs typeface="BentonSans Regular"/>
              </a:rPr>
              <a:t>may</a:t>
            </a:r>
            <a:r>
              <a:rPr sz="400" b="0" i="0" spc="-5">
                <a:solidFill>
                  <a:srgbClr val="888B8D"/>
                </a:solidFill>
                <a:latin typeface="+mn-lt"/>
                <a:cs typeface="BentonSans Regular"/>
              </a:rPr>
              <a:t> </a:t>
            </a:r>
            <a:r>
              <a:rPr sz="400" b="0" i="0">
                <a:solidFill>
                  <a:srgbClr val="888B8D"/>
                </a:solidFill>
                <a:latin typeface="+mn-lt"/>
                <a:cs typeface="BentonSans Regular"/>
              </a:rPr>
              <a:t>be</a:t>
            </a:r>
            <a:r>
              <a:rPr sz="400" b="0" i="0" spc="-6">
                <a:solidFill>
                  <a:srgbClr val="888B8D"/>
                </a:solidFill>
                <a:latin typeface="+mn-lt"/>
                <a:cs typeface="BentonSans Regular"/>
              </a:rPr>
              <a:t> </a:t>
            </a:r>
            <a:r>
              <a:rPr sz="400" b="0" i="0">
                <a:solidFill>
                  <a:srgbClr val="888B8D"/>
                </a:solidFill>
                <a:latin typeface="+mn-lt"/>
                <a:cs typeface="BentonSans Regular"/>
              </a:rPr>
              <a:t>made</a:t>
            </a:r>
            <a:r>
              <a:rPr sz="400" b="0" i="0" spc="-6">
                <a:solidFill>
                  <a:srgbClr val="888B8D"/>
                </a:solidFill>
                <a:latin typeface="+mn-lt"/>
                <a:cs typeface="BentonSans Regular"/>
              </a:rPr>
              <a:t> </a:t>
            </a:r>
            <a:r>
              <a:rPr sz="400" b="0" i="0">
                <a:solidFill>
                  <a:srgbClr val="888B8D"/>
                </a:solidFill>
                <a:latin typeface="+mn-lt"/>
                <a:cs typeface="BentonSans Regular"/>
              </a:rPr>
              <a:t>without</a:t>
            </a:r>
            <a:r>
              <a:rPr sz="400" b="0" i="0" spc="-5">
                <a:solidFill>
                  <a:srgbClr val="888B8D"/>
                </a:solidFill>
                <a:latin typeface="+mn-lt"/>
                <a:cs typeface="BentonSans Regular"/>
              </a:rPr>
              <a:t> </a:t>
            </a:r>
            <a:r>
              <a:rPr sz="400" b="0" i="0">
                <a:solidFill>
                  <a:srgbClr val="888B8D"/>
                </a:solidFill>
                <a:latin typeface="+mn-lt"/>
                <a:cs typeface="BentonSans Regular"/>
              </a:rPr>
              <a:t>the</a:t>
            </a:r>
            <a:r>
              <a:rPr sz="400" b="0" i="0" spc="-6">
                <a:solidFill>
                  <a:srgbClr val="888B8D"/>
                </a:solidFill>
                <a:latin typeface="+mn-lt"/>
                <a:cs typeface="BentonSans Regular"/>
              </a:rPr>
              <a:t> </a:t>
            </a:r>
            <a:r>
              <a:rPr sz="400" b="0" i="0">
                <a:solidFill>
                  <a:srgbClr val="888B8D"/>
                </a:solidFill>
                <a:latin typeface="+mn-lt"/>
                <a:cs typeface="BentonSans Regular"/>
              </a:rPr>
              <a:t>express</a:t>
            </a:r>
            <a:r>
              <a:rPr sz="400" b="0" i="0" spc="-5">
                <a:solidFill>
                  <a:srgbClr val="888B8D"/>
                </a:solidFill>
                <a:latin typeface="+mn-lt"/>
                <a:cs typeface="BentonSans Regular"/>
              </a:rPr>
              <a:t> </a:t>
            </a:r>
            <a:r>
              <a:rPr sz="400" b="0" i="0">
                <a:solidFill>
                  <a:srgbClr val="888B8D"/>
                </a:solidFill>
                <a:latin typeface="+mn-lt"/>
                <a:cs typeface="BentonSans Regular"/>
              </a:rPr>
              <a:t>written</a:t>
            </a:r>
            <a:r>
              <a:rPr sz="400" b="0" i="0" spc="-6">
                <a:solidFill>
                  <a:srgbClr val="888B8D"/>
                </a:solidFill>
                <a:latin typeface="+mn-lt"/>
                <a:cs typeface="BentonSans Regular"/>
              </a:rPr>
              <a:t> </a:t>
            </a:r>
            <a:r>
              <a:rPr sz="400" b="0" i="0">
                <a:solidFill>
                  <a:srgbClr val="888B8D"/>
                </a:solidFill>
                <a:latin typeface="+mn-lt"/>
                <a:cs typeface="BentonSans Regular"/>
              </a:rPr>
              <a:t>consent</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a:solidFill>
                  <a:srgbClr val="888B8D"/>
                </a:solidFill>
                <a:latin typeface="+mn-lt"/>
                <a:cs typeface="BentonSans Regular"/>
              </a:rPr>
              <a:t>GBT.</a:t>
            </a:r>
            <a:r>
              <a:rPr sz="400" b="0" i="0" spc="-6">
                <a:solidFill>
                  <a:srgbClr val="888B8D"/>
                </a:solidFill>
                <a:latin typeface="+mn-lt"/>
                <a:cs typeface="BentonSans Regular"/>
              </a:rPr>
              <a:t> </a:t>
            </a:r>
            <a:r>
              <a:rPr lang="en-GB" sz="400" b="0" i="0">
                <a:solidFill>
                  <a:srgbClr val="888B8D"/>
                </a:solidFill>
                <a:latin typeface="+mn-lt"/>
                <a:cs typeface="BentonSans Regular"/>
              </a:rPr>
              <a:t>©</a:t>
            </a:r>
            <a:r>
              <a:rPr lang="en-GB" sz="400" b="0" i="0" spc="-5">
                <a:solidFill>
                  <a:srgbClr val="888B8D"/>
                </a:solidFill>
                <a:latin typeface="+mn-lt"/>
                <a:cs typeface="BentonSans Regular"/>
              </a:rPr>
              <a:t> </a:t>
            </a:r>
            <a:r>
              <a:rPr lang="en-GB" sz="400" b="0" i="0">
                <a:solidFill>
                  <a:srgbClr val="888B8D"/>
                </a:solidFill>
                <a:latin typeface="+mn-lt"/>
                <a:cs typeface="BentonSans Regular"/>
              </a:rPr>
              <a:t>2023</a:t>
            </a:r>
            <a:r>
              <a:rPr lang="en-GB" sz="400" b="0" i="0" spc="-6">
                <a:solidFill>
                  <a:srgbClr val="888B8D"/>
                </a:solidFill>
                <a:latin typeface="+mn-lt"/>
                <a:cs typeface="BentonSans Regular"/>
              </a:rPr>
              <a:t> </a:t>
            </a:r>
            <a:r>
              <a:rPr lang="en-GB" sz="400" b="0" i="0">
                <a:solidFill>
                  <a:srgbClr val="888B8D"/>
                </a:solidFill>
                <a:latin typeface="+mn-lt"/>
                <a:cs typeface="BentonSans Regular"/>
              </a:rPr>
              <a:t>GBT</a:t>
            </a:r>
            <a:r>
              <a:rPr lang="en-GB" sz="400" b="0" i="0" spc="-5">
                <a:solidFill>
                  <a:srgbClr val="888B8D"/>
                </a:solidFill>
                <a:latin typeface="+mn-lt"/>
                <a:cs typeface="BentonSans Regular"/>
              </a:rPr>
              <a:t> </a:t>
            </a:r>
            <a:r>
              <a:rPr lang="en-GB" sz="400" b="0" i="0">
                <a:solidFill>
                  <a:srgbClr val="888B8D"/>
                </a:solidFill>
                <a:latin typeface="+mn-lt"/>
                <a:cs typeface="BentonSans Regular"/>
              </a:rPr>
              <a:t>Travel</a:t>
            </a:r>
            <a:r>
              <a:rPr lang="en-GB" sz="400" b="0" i="0" spc="-6">
                <a:solidFill>
                  <a:srgbClr val="888B8D"/>
                </a:solidFill>
                <a:latin typeface="+mn-lt"/>
                <a:cs typeface="BentonSans Regular"/>
              </a:rPr>
              <a:t> </a:t>
            </a:r>
            <a:r>
              <a:rPr lang="en-GB" sz="400" b="0" i="0">
                <a:solidFill>
                  <a:srgbClr val="888B8D"/>
                </a:solidFill>
                <a:latin typeface="+mn-lt"/>
                <a:cs typeface="BentonSans Regular"/>
              </a:rPr>
              <a:t>Services</a:t>
            </a:r>
            <a:r>
              <a:rPr lang="en-GB" sz="400" b="0" i="0" spc="-6">
                <a:solidFill>
                  <a:srgbClr val="888B8D"/>
                </a:solidFill>
                <a:latin typeface="+mn-lt"/>
                <a:cs typeface="BentonSans Regular"/>
              </a:rPr>
              <a:t> </a:t>
            </a:r>
            <a:r>
              <a:rPr lang="en-GB" sz="400" b="0" i="0">
                <a:solidFill>
                  <a:srgbClr val="888B8D"/>
                </a:solidFill>
                <a:latin typeface="+mn-lt"/>
                <a:cs typeface="BentonSans Regular"/>
              </a:rPr>
              <a:t>UK</a:t>
            </a:r>
            <a:r>
              <a:rPr lang="en-GB" sz="400" b="0" i="0" spc="-5">
                <a:solidFill>
                  <a:srgbClr val="888B8D"/>
                </a:solidFill>
                <a:latin typeface="+mn-lt"/>
                <a:cs typeface="BentonSans Regular"/>
              </a:rPr>
              <a:t> </a:t>
            </a:r>
            <a:r>
              <a:rPr lang="en-GB" sz="400" b="0" i="0" spc="-3">
                <a:solidFill>
                  <a:srgbClr val="888B8D"/>
                </a:solidFill>
                <a:latin typeface="+mn-lt"/>
                <a:cs typeface="BentonSans Regular"/>
              </a:rPr>
              <a:t>Limited.</a:t>
            </a:r>
            <a:endParaRPr sz="400" b="0" i="0">
              <a:solidFill>
                <a:srgbClr val="888B8D"/>
              </a:solidFill>
              <a:latin typeface="+mn-lt"/>
              <a:cs typeface="BentonSans Regular"/>
            </a:endParaRPr>
          </a:p>
        </p:txBody>
      </p:sp>
    </p:spTree>
    <p:extLst>
      <p:ext uri="{BB962C8B-B14F-4D97-AF65-F5344CB8AC3E}">
        <p14:creationId xmlns:p14="http://schemas.microsoft.com/office/powerpoint/2010/main" val="1064008"/>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reserve="1">
  <p:cSld name="Select-Divider with Image 1">
    <p:bg>
      <p:bgPr>
        <a:solidFill>
          <a:srgbClr val="B4EBFF"/>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ED51969B-1641-3B80-9ECE-AC4001858A1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8" name="Slide Number Placeholder 7">
            <a:extLst>
              <a:ext uri="{FF2B5EF4-FFF2-40B4-BE49-F238E27FC236}">
                <a16:creationId xmlns:a16="http://schemas.microsoft.com/office/drawing/2014/main" id="{92807978-26EC-CB51-07CF-3CD5E77170BE}"/>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19" name="Picture Placeholder 18">
            <a:extLst>
              <a:ext uri="{FF2B5EF4-FFF2-40B4-BE49-F238E27FC236}">
                <a16:creationId xmlns:a16="http://schemas.microsoft.com/office/drawing/2014/main" id="{2ACD7BB1-753A-FB7C-25C9-3F94215BA071}"/>
              </a:ext>
            </a:extLst>
          </p:cNvPr>
          <p:cNvSpPr>
            <a:spLocks noGrp="1"/>
          </p:cNvSpPr>
          <p:nvPr>
            <p:ph type="pic" sz="quarter" idx="19"/>
          </p:nvPr>
        </p:nvSpPr>
        <p:spPr>
          <a:xfrm>
            <a:off x="7437955" y="1"/>
            <a:ext cx="4750871" cy="6086764"/>
          </a:xfrm>
          <a:custGeom>
            <a:avLst/>
            <a:gdLst>
              <a:gd name="connsiteX0" fmla="*/ 0 w 4752108"/>
              <a:gd name="connsiteY0" fmla="*/ 0 h 6086764"/>
              <a:gd name="connsiteX1" fmla="*/ 4752108 w 4752108"/>
              <a:gd name="connsiteY1" fmla="*/ 0 h 6086764"/>
              <a:gd name="connsiteX2" fmla="*/ 4752108 w 4752108"/>
              <a:gd name="connsiteY2" fmla="*/ 5917548 h 6086764"/>
              <a:gd name="connsiteX3" fmla="*/ 4747015 w 4752108"/>
              <a:gd name="connsiteY3" fmla="*/ 5917548 h 6086764"/>
              <a:gd name="connsiteX4" fmla="*/ 4736828 w 4752108"/>
              <a:gd name="connsiteY4" fmla="*/ 5968006 h 6086764"/>
              <a:gd name="connsiteX5" fmla="*/ 4557664 w 4752108"/>
              <a:gd name="connsiteY5" fmla="*/ 6086764 h 6086764"/>
              <a:gd name="connsiteX6" fmla="*/ 1437853 w 4752108"/>
              <a:gd name="connsiteY6" fmla="*/ 6086764 h 6086764"/>
              <a:gd name="connsiteX7" fmla="*/ 1412694 w 4752108"/>
              <a:gd name="connsiteY7" fmla="*/ 6064306 h 6086764"/>
              <a:gd name="connsiteX8" fmla="*/ 0 w 4752108"/>
              <a:gd name="connsiteY8" fmla="*/ 2766212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2108" h="6086764">
                <a:moveTo>
                  <a:pt x="0" y="0"/>
                </a:moveTo>
                <a:lnTo>
                  <a:pt x="4752108" y="0"/>
                </a:lnTo>
                <a:lnTo>
                  <a:pt x="4752108" y="5917548"/>
                </a:lnTo>
                <a:lnTo>
                  <a:pt x="4747015" y="5917548"/>
                </a:lnTo>
                <a:lnTo>
                  <a:pt x="4736828" y="5968006"/>
                </a:lnTo>
                <a:cubicBezTo>
                  <a:pt x="4707309" y="6037795"/>
                  <a:pt x="4638205" y="6086764"/>
                  <a:pt x="4557664" y="6086764"/>
                </a:cubicBezTo>
                <a:lnTo>
                  <a:pt x="1437853" y="6086764"/>
                </a:lnTo>
                <a:lnTo>
                  <a:pt x="1412694" y="6064306"/>
                </a:lnTo>
                <a:cubicBezTo>
                  <a:pt x="542341" y="5234499"/>
                  <a:pt x="0" y="4063691"/>
                  <a:pt x="0" y="2766212"/>
                </a:cubicBezTo>
                <a:close/>
              </a:path>
            </a:pathLst>
          </a:custGeom>
          <a:solidFill>
            <a:schemeClr val="bg1"/>
          </a:solidFill>
        </p:spPr>
        <p:txBody>
          <a:bodyPr wrap="square">
            <a:noAutofit/>
          </a:bodyPr>
          <a:lstStyle>
            <a:lvl1pPr>
              <a:defRPr b="0" i="0">
                <a:latin typeface="BentonSans Book" panose="02000503000000020004" pitchFamily="2" charset="0"/>
              </a:defRPr>
            </a:lvl1pPr>
          </a:lstStyle>
          <a:p>
            <a:endParaRPr lang="en-GB"/>
          </a:p>
        </p:txBody>
      </p:sp>
      <p:sp>
        <p:nvSpPr>
          <p:cNvPr id="21" name="Text Placeholder 20">
            <a:extLst>
              <a:ext uri="{FF2B5EF4-FFF2-40B4-BE49-F238E27FC236}">
                <a16:creationId xmlns:a16="http://schemas.microsoft.com/office/drawing/2014/main" id="{88D66771-0E3D-76BC-10EF-ABC8DB55DC05}"/>
              </a:ext>
            </a:extLst>
          </p:cNvPr>
          <p:cNvSpPr>
            <a:spLocks noGrp="1"/>
          </p:cNvSpPr>
          <p:nvPr>
            <p:ph type="body" sz="quarter" idx="20" hasCustomPrompt="1"/>
          </p:nvPr>
        </p:nvSpPr>
        <p:spPr>
          <a:xfrm>
            <a:off x="579449" y="1800001"/>
            <a:ext cx="5398594" cy="1260000"/>
          </a:xfrm>
        </p:spPr>
        <p:txBody>
          <a:bodyPr/>
          <a:lstStyle>
            <a:lvl1pPr>
              <a:defRPr sz="1799">
                <a:latin typeface="+mj-lt"/>
              </a:defRPr>
            </a:lvl1pPr>
          </a:lstStyle>
          <a:p>
            <a:pPr lvl="0"/>
            <a:r>
              <a:rPr lang="en-US"/>
              <a:t>Click to edit title text styles</a:t>
            </a:r>
          </a:p>
        </p:txBody>
      </p:sp>
      <p:sp>
        <p:nvSpPr>
          <p:cNvPr id="23" name="Text Placeholder 22">
            <a:extLst>
              <a:ext uri="{FF2B5EF4-FFF2-40B4-BE49-F238E27FC236}">
                <a16:creationId xmlns:a16="http://schemas.microsoft.com/office/drawing/2014/main" id="{D147B2E0-9381-4851-E121-600B281B765D}"/>
              </a:ext>
            </a:extLst>
          </p:cNvPr>
          <p:cNvSpPr>
            <a:spLocks noGrp="1"/>
          </p:cNvSpPr>
          <p:nvPr>
            <p:ph type="body" sz="quarter" idx="21" hasCustomPrompt="1"/>
          </p:nvPr>
        </p:nvSpPr>
        <p:spPr>
          <a:xfrm>
            <a:off x="579449" y="3132000"/>
            <a:ext cx="5398594" cy="720000"/>
          </a:xfrm>
        </p:spPr>
        <p:txBody>
          <a:bodyPr/>
          <a:lstStyle>
            <a:lvl1pPr>
              <a:defRPr sz="1000" b="0" i="0">
                <a:latin typeface="+mn-lt"/>
              </a:defRPr>
            </a:lvl1pPr>
          </a:lstStyle>
          <a:p>
            <a:pPr lvl="0"/>
            <a:r>
              <a:rPr lang="en-US"/>
              <a:t>Click to edit subtitle text styles</a:t>
            </a:r>
          </a:p>
        </p:txBody>
      </p:sp>
      <p:pic>
        <p:nvPicPr>
          <p:cNvPr id="3" name="Picture 2">
            <a:extLst>
              <a:ext uri="{FF2B5EF4-FFF2-40B4-BE49-F238E27FC236}">
                <a16:creationId xmlns:a16="http://schemas.microsoft.com/office/drawing/2014/main" id="{B10E48C1-F2BD-7C77-E2F3-8DC8EF393A9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22193" y="156846"/>
            <a:ext cx="2077400" cy="1280160"/>
          </a:xfrm>
          <a:prstGeom prst="rect">
            <a:avLst/>
          </a:prstGeom>
        </p:spPr>
      </p:pic>
      <p:pic>
        <p:nvPicPr>
          <p:cNvPr id="2" name="Picture 1">
            <a:extLst>
              <a:ext uri="{FF2B5EF4-FFF2-40B4-BE49-F238E27FC236}">
                <a16:creationId xmlns:a16="http://schemas.microsoft.com/office/drawing/2014/main" id="{16562B3A-91EE-ABAC-D442-573CC29B084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4" name="object 15">
            <a:extLst>
              <a:ext uri="{FF2B5EF4-FFF2-40B4-BE49-F238E27FC236}">
                <a16:creationId xmlns:a16="http://schemas.microsoft.com/office/drawing/2014/main" id="{D3A65B9A-60E4-66FC-662D-2FAF452BB6FE}"/>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mn-lt"/>
              <a:cs typeface="BentonSans Regular"/>
            </a:endParaRPr>
          </a:p>
          <a:p>
            <a:pPr marL="0">
              <a:lnSpc>
                <a:spcPts val="425"/>
              </a:lnSpc>
            </a:pPr>
            <a:r>
              <a:rPr sz="400" b="0" i="0">
                <a:solidFill>
                  <a:srgbClr val="888B8D"/>
                </a:solidFill>
                <a:latin typeface="+mn-lt"/>
                <a:cs typeface="BentonSans Regular"/>
              </a:rPr>
              <a:t>This</a:t>
            </a:r>
            <a:r>
              <a:rPr sz="400" b="0" i="0" spc="-5">
                <a:solidFill>
                  <a:srgbClr val="888B8D"/>
                </a:solidFill>
                <a:latin typeface="+mn-lt"/>
                <a:cs typeface="BentonSans Regular"/>
              </a:rPr>
              <a:t> </a:t>
            </a:r>
            <a:r>
              <a:rPr sz="400" b="0" i="0">
                <a:solidFill>
                  <a:srgbClr val="888B8D"/>
                </a:solidFill>
                <a:latin typeface="+mn-lt"/>
                <a:cs typeface="BentonSans Regular"/>
              </a:rPr>
              <a:t>document</a:t>
            </a:r>
            <a:r>
              <a:rPr sz="400" b="0" i="0" spc="-5">
                <a:solidFill>
                  <a:srgbClr val="888B8D"/>
                </a:solidFill>
                <a:latin typeface="+mn-lt"/>
                <a:cs typeface="BentonSans Regular"/>
              </a:rPr>
              <a:t> </a:t>
            </a:r>
            <a:r>
              <a:rPr sz="400" b="0" i="0">
                <a:solidFill>
                  <a:srgbClr val="888B8D"/>
                </a:solidFill>
                <a:latin typeface="+mn-lt"/>
                <a:cs typeface="BentonSans Regular"/>
              </a:rPr>
              <a:t>contains</a:t>
            </a:r>
            <a:r>
              <a:rPr sz="400" b="0" i="0" spc="-3">
                <a:solidFill>
                  <a:srgbClr val="888B8D"/>
                </a:solidFill>
                <a:latin typeface="+mn-lt"/>
                <a:cs typeface="BentonSans Regular"/>
              </a:rPr>
              <a:t> </a:t>
            </a:r>
            <a:r>
              <a:rPr sz="400" b="0" i="0">
                <a:solidFill>
                  <a:srgbClr val="888B8D"/>
                </a:solidFill>
                <a:latin typeface="+mn-lt"/>
                <a:cs typeface="BentonSans Regular"/>
              </a:rPr>
              <a:t>unpublished,</a:t>
            </a:r>
            <a:r>
              <a:rPr sz="400" b="0" i="0" spc="-5">
                <a:solidFill>
                  <a:srgbClr val="888B8D"/>
                </a:solidFill>
                <a:latin typeface="+mn-lt"/>
                <a:cs typeface="BentonSans Regular"/>
              </a:rPr>
              <a:t> </a:t>
            </a:r>
            <a:r>
              <a:rPr sz="400" b="0" i="0" spc="-3">
                <a:solidFill>
                  <a:srgbClr val="888B8D"/>
                </a:solidFill>
                <a:latin typeface="+mn-lt"/>
                <a:cs typeface="BentonSans Regular"/>
              </a:rPr>
              <a:t>confidential,</a:t>
            </a:r>
            <a:r>
              <a:rPr sz="400" b="0" i="0" spc="-5">
                <a:solidFill>
                  <a:srgbClr val="888B8D"/>
                </a:solidFill>
                <a:latin typeface="+mn-lt"/>
                <a:cs typeface="BentonSans Regular"/>
              </a:rPr>
              <a:t> </a:t>
            </a:r>
            <a:r>
              <a:rPr sz="400" b="0" i="0">
                <a:solidFill>
                  <a:srgbClr val="888B8D"/>
                </a:solidFill>
                <a:latin typeface="+mn-lt"/>
                <a:cs typeface="BentonSans Regular"/>
              </a:rPr>
              <a:t>and</a:t>
            </a:r>
            <a:r>
              <a:rPr sz="400" b="0" i="0" spc="-3">
                <a:solidFill>
                  <a:srgbClr val="888B8D"/>
                </a:solidFill>
                <a:latin typeface="+mn-lt"/>
                <a:cs typeface="BentonSans Regular"/>
              </a:rPr>
              <a:t> </a:t>
            </a:r>
            <a:r>
              <a:rPr sz="400" b="0" i="0">
                <a:solidFill>
                  <a:srgbClr val="888B8D"/>
                </a:solidFill>
                <a:latin typeface="+mn-lt"/>
                <a:cs typeface="BentonSans Regular"/>
              </a:rPr>
              <a:t>proprietary</a:t>
            </a:r>
            <a:r>
              <a:rPr sz="400" b="0" i="0" spc="-5">
                <a:solidFill>
                  <a:srgbClr val="888B8D"/>
                </a:solidFill>
                <a:latin typeface="+mn-lt"/>
                <a:cs typeface="BentonSans Regular"/>
              </a:rPr>
              <a:t> </a:t>
            </a:r>
            <a:r>
              <a:rPr sz="400" b="0" i="0" spc="-3">
                <a:solidFill>
                  <a:srgbClr val="888B8D"/>
                </a:solidFill>
                <a:latin typeface="+mn-lt"/>
                <a:cs typeface="BentonSans Regular"/>
              </a:rPr>
              <a:t>information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American</a:t>
            </a:r>
            <a:r>
              <a:rPr sz="400" b="0" i="0" spc="-5">
                <a:solidFill>
                  <a:srgbClr val="888B8D"/>
                </a:solidFill>
                <a:latin typeface="+mn-lt"/>
                <a:cs typeface="BentonSans Regular"/>
              </a:rPr>
              <a:t> </a:t>
            </a:r>
            <a:r>
              <a:rPr sz="400" b="0" i="0">
                <a:solidFill>
                  <a:srgbClr val="888B8D"/>
                </a:solidFill>
                <a:latin typeface="+mn-lt"/>
                <a:cs typeface="BentonSans Regular"/>
              </a:rPr>
              <a:t>Express</a:t>
            </a:r>
            <a:r>
              <a:rPr sz="400" b="0" i="0" spc="-3">
                <a:solidFill>
                  <a:srgbClr val="888B8D"/>
                </a:solidFill>
                <a:latin typeface="+mn-lt"/>
                <a:cs typeface="BentonSans Regular"/>
              </a:rPr>
              <a:t> </a:t>
            </a:r>
            <a:r>
              <a:rPr sz="400" b="0" i="0">
                <a:solidFill>
                  <a:srgbClr val="888B8D"/>
                </a:solidFill>
                <a:latin typeface="+mn-lt"/>
                <a:cs typeface="BentonSans Regular"/>
              </a:rPr>
              <a:t>Global</a:t>
            </a:r>
            <a:r>
              <a:rPr sz="400" b="0" i="0" spc="-5">
                <a:solidFill>
                  <a:srgbClr val="888B8D"/>
                </a:solidFill>
                <a:latin typeface="+mn-lt"/>
                <a:cs typeface="BentonSans Regular"/>
              </a:rPr>
              <a:t> </a:t>
            </a:r>
            <a:r>
              <a:rPr sz="400" b="0" i="0">
                <a:solidFill>
                  <a:srgbClr val="888B8D"/>
                </a:solidFill>
                <a:latin typeface="+mn-lt"/>
                <a:cs typeface="BentonSans Regular"/>
              </a:rPr>
              <a:t>Business</a:t>
            </a:r>
            <a:r>
              <a:rPr sz="400" b="0" i="0" spc="-3">
                <a:solidFill>
                  <a:srgbClr val="888B8D"/>
                </a:solidFill>
                <a:latin typeface="+mn-lt"/>
                <a:cs typeface="BentonSans Regular"/>
              </a:rPr>
              <a:t> </a:t>
            </a:r>
            <a:r>
              <a:rPr sz="400" b="0" i="0">
                <a:solidFill>
                  <a:srgbClr val="888B8D"/>
                </a:solidFill>
                <a:latin typeface="+mn-lt"/>
                <a:cs typeface="BentonSans Regular"/>
              </a:rPr>
              <a:t>Travel</a:t>
            </a:r>
            <a:r>
              <a:rPr sz="400" b="0" i="0" spc="-5">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spc="-3">
                <a:solidFill>
                  <a:srgbClr val="888B8D"/>
                </a:solidFill>
                <a:latin typeface="+mn-lt"/>
                <a:cs typeface="BentonSans Regular"/>
              </a:rPr>
              <a:t>GBT).</a:t>
            </a:r>
            <a:endParaRPr sz="400" b="0" i="0">
              <a:solidFill>
                <a:srgbClr val="888B8D"/>
              </a:solidFill>
              <a:latin typeface="+mn-lt"/>
              <a:cs typeface="BentonSans Regular"/>
            </a:endParaRPr>
          </a:p>
          <a:p>
            <a:pPr marL="0">
              <a:lnSpc>
                <a:spcPts val="430"/>
              </a:lnSpc>
            </a:pPr>
            <a:r>
              <a:rPr sz="400" b="0" i="0">
                <a:solidFill>
                  <a:srgbClr val="888B8D"/>
                </a:solidFill>
                <a:latin typeface="+mn-lt"/>
                <a:cs typeface="BentonSans Regular"/>
              </a:rPr>
              <a:t>No</a:t>
            </a:r>
            <a:r>
              <a:rPr sz="400" b="0" i="0" spc="-6">
                <a:solidFill>
                  <a:srgbClr val="888B8D"/>
                </a:solidFill>
                <a:latin typeface="+mn-lt"/>
                <a:cs typeface="BentonSans Regular"/>
              </a:rPr>
              <a:t> </a:t>
            </a:r>
            <a:r>
              <a:rPr sz="400" b="0" i="0">
                <a:solidFill>
                  <a:srgbClr val="888B8D"/>
                </a:solidFill>
                <a:latin typeface="+mn-lt"/>
                <a:cs typeface="BentonSans Regular"/>
              </a:rPr>
              <a:t>disclosure</a:t>
            </a:r>
            <a:r>
              <a:rPr sz="400" b="0" i="0" spc="-6">
                <a:solidFill>
                  <a:srgbClr val="888B8D"/>
                </a:solidFill>
                <a:latin typeface="+mn-lt"/>
                <a:cs typeface="BentonSans Regular"/>
              </a:rPr>
              <a:t> </a:t>
            </a:r>
            <a:r>
              <a:rPr sz="400" b="0" i="0">
                <a:solidFill>
                  <a:srgbClr val="888B8D"/>
                </a:solidFill>
                <a:latin typeface="+mn-lt"/>
                <a:cs typeface="BentonSans Regular"/>
              </a:rPr>
              <a:t>or</a:t>
            </a:r>
            <a:r>
              <a:rPr sz="400" b="0" i="0" spc="-5">
                <a:solidFill>
                  <a:srgbClr val="888B8D"/>
                </a:solidFill>
                <a:latin typeface="+mn-lt"/>
                <a:cs typeface="BentonSans Regular"/>
              </a:rPr>
              <a:t> </a:t>
            </a:r>
            <a:r>
              <a:rPr sz="400" b="0" i="0">
                <a:solidFill>
                  <a:srgbClr val="888B8D"/>
                </a:solidFill>
                <a:latin typeface="+mn-lt"/>
                <a:cs typeface="BentonSans Regular"/>
              </a:rPr>
              <a:t>use</a:t>
            </a:r>
            <a:r>
              <a:rPr sz="400" b="0" i="0" spc="-6">
                <a:solidFill>
                  <a:srgbClr val="888B8D"/>
                </a:solidFill>
                <a:latin typeface="+mn-lt"/>
                <a:cs typeface="BentonSans Regular"/>
              </a:rPr>
              <a:t>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any</a:t>
            </a:r>
            <a:r>
              <a:rPr sz="400" b="0" i="0" spc="-6">
                <a:solidFill>
                  <a:srgbClr val="888B8D"/>
                </a:solidFill>
                <a:latin typeface="+mn-lt"/>
                <a:cs typeface="BentonSans Regular"/>
              </a:rPr>
              <a:t> </a:t>
            </a:r>
            <a:r>
              <a:rPr sz="400" b="0" i="0">
                <a:solidFill>
                  <a:srgbClr val="888B8D"/>
                </a:solidFill>
                <a:latin typeface="+mn-lt"/>
                <a:cs typeface="BentonSans Regular"/>
              </a:rPr>
              <a:t>portion</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these</a:t>
            </a:r>
            <a:r>
              <a:rPr sz="400" b="0" i="0" spc="-5">
                <a:solidFill>
                  <a:srgbClr val="888B8D"/>
                </a:solidFill>
                <a:latin typeface="+mn-lt"/>
                <a:cs typeface="BentonSans Regular"/>
              </a:rPr>
              <a:t> </a:t>
            </a:r>
            <a:r>
              <a:rPr sz="400" b="0" i="0">
                <a:solidFill>
                  <a:srgbClr val="888B8D"/>
                </a:solidFill>
                <a:latin typeface="+mn-lt"/>
                <a:cs typeface="BentonSans Regular"/>
              </a:rPr>
              <a:t>materials</a:t>
            </a:r>
            <a:r>
              <a:rPr sz="400" b="0" i="0" spc="-6">
                <a:solidFill>
                  <a:srgbClr val="888B8D"/>
                </a:solidFill>
                <a:latin typeface="+mn-lt"/>
                <a:cs typeface="BentonSans Regular"/>
              </a:rPr>
              <a:t> </a:t>
            </a:r>
            <a:r>
              <a:rPr sz="400" b="0" i="0">
                <a:solidFill>
                  <a:srgbClr val="888B8D"/>
                </a:solidFill>
                <a:latin typeface="+mn-lt"/>
                <a:cs typeface="BentonSans Regular"/>
              </a:rPr>
              <a:t>may</a:t>
            </a:r>
            <a:r>
              <a:rPr sz="400" b="0" i="0" spc="-5">
                <a:solidFill>
                  <a:srgbClr val="888B8D"/>
                </a:solidFill>
                <a:latin typeface="+mn-lt"/>
                <a:cs typeface="BentonSans Regular"/>
              </a:rPr>
              <a:t> </a:t>
            </a:r>
            <a:r>
              <a:rPr sz="400" b="0" i="0">
                <a:solidFill>
                  <a:srgbClr val="888B8D"/>
                </a:solidFill>
                <a:latin typeface="+mn-lt"/>
                <a:cs typeface="BentonSans Regular"/>
              </a:rPr>
              <a:t>be</a:t>
            </a:r>
            <a:r>
              <a:rPr sz="400" b="0" i="0" spc="-6">
                <a:solidFill>
                  <a:srgbClr val="888B8D"/>
                </a:solidFill>
                <a:latin typeface="+mn-lt"/>
                <a:cs typeface="BentonSans Regular"/>
              </a:rPr>
              <a:t> </a:t>
            </a:r>
            <a:r>
              <a:rPr sz="400" b="0" i="0">
                <a:solidFill>
                  <a:srgbClr val="888B8D"/>
                </a:solidFill>
                <a:latin typeface="+mn-lt"/>
                <a:cs typeface="BentonSans Regular"/>
              </a:rPr>
              <a:t>made</a:t>
            </a:r>
            <a:r>
              <a:rPr sz="400" b="0" i="0" spc="-6">
                <a:solidFill>
                  <a:srgbClr val="888B8D"/>
                </a:solidFill>
                <a:latin typeface="+mn-lt"/>
                <a:cs typeface="BentonSans Regular"/>
              </a:rPr>
              <a:t> </a:t>
            </a:r>
            <a:r>
              <a:rPr sz="400" b="0" i="0">
                <a:solidFill>
                  <a:srgbClr val="888B8D"/>
                </a:solidFill>
                <a:latin typeface="+mn-lt"/>
                <a:cs typeface="BentonSans Regular"/>
              </a:rPr>
              <a:t>without</a:t>
            </a:r>
            <a:r>
              <a:rPr sz="400" b="0" i="0" spc="-5">
                <a:solidFill>
                  <a:srgbClr val="888B8D"/>
                </a:solidFill>
                <a:latin typeface="+mn-lt"/>
                <a:cs typeface="BentonSans Regular"/>
              </a:rPr>
              <a:t> </a:t>
            </a:r>
            <a:r>
              <a:rPr sz="400" b="0" i="0">
                <a:solidFill>
                  <a:srgbClr val="888B8D"/>
                </a:solidFill>
                <a:latin typeface="+mn-lt"/>
                <a:cs typeface="BentonSans Regular"/>
              </a:rPr>
              <a:t>the</a:t>
            </a:r>
            <a:r>
              <a:rPr sz="400" b="0" i="0" spc="-6">
                <a:solidFill>
                  <a:srgbClr val="888B8D"/>
                </a:solidFill>
                <a:latin typeface="+mn-lt"/>
                <a:cs typeface="BentonSans Regular"/>
              </a:rPr>
              <a:t> </a:t>
            </a:r>
            <a:r>
              <a:rPr sz="400" b="0" i="0">
                <a:solidFill>
                  <a:srgbClr val="888B8D"/>
                </a:solidFill>
                <a:latin typeface="+mn-lt"/>
                <a:cs typeface="BentonSans Regular"/>
              </a:rPr>
              <a:t>express</a:t>
            </a:r>
            <a:r>
              <a:rPr sz="400" b="0" i="0" spc="-5">
                <a:solidFill>
                  <a:srgbClr val="888B8D"/>
                </a:solidFill>
                <a:latin typeface="+mn-lt"/>
                <a:cs typeface="BentonSans Regular"/>
              </a:rPr>
              <a:t> </a:t>
            </a:r>
            <a:r>
              <a:rPr sz="400" b="0" i="0">
                <a:solidFill>
                  <a:srgbClr val="888B8D"/>
                </a:solidFill>
                <a:latin typeface="+mn-lt"/>
                <a:cs typeface="BentonSans Regular"/>
              </a:rPr>
              <a:t>written</a:t>
            </a:r>
            <a:r>
              <a:rPr sz="400" b="0" i="0" spc="-6">
                <a:solidFill>
                  <a:srgbClr val="888B8D"/>
                </a:solidFill>
                <a:latin typeface="+mn-lt"/>
                <a:cs typeface="BentonSans Regular"/>
              </a:rPr>
              <a:t> </a:t>
            </a:r>
            <a:r>
              <a:rPr sz="400" b="0" i="0">
                <a:solidFill>
                  <a:srgbClr val="888B8D"/>
                </a:solidFill>
                <a:latin typeface="+mn-lt"/>
                <a:cs typeface="BentonSans Regular"/>
              </a:rPr>
              <a:t>consent</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a:solidFill>
                  <a:srgbClr val="888B8D"/>
                </a:solidFill>
                <a:latin typeface="+mn-lt"/>
                <a:cs typeface="BentonSans Regular"/>
              </a:rPr>
              <a:t>GBT.</a:t>
            </a:r>
            <a:r>
              <a:rPr sz="400" b="0" i="0" spc="-6">
                <a:solidFill>
                  <a:srgbClr val="888B8D"/>
                </a:solidFill>
                <a:latin typeface="+mn-lt"/>
                <a:cs typeface="BentonSans Regular"/>
              </a:rPr>
              <a:t> </a:t>
            </a:r>
            <a:r>
              <a:rPr lang="en-GB" sz="400" b="0" i="0">
                <a:solidFill>
                  <a:srgbClr val="888B8D"/>
                </a:solidFill>
                <a:latin typeface="+mn-lt"/>
                <a:cs typeface="BentonSans Regular"/>
              </a:rPr>
              <a:t>©</a:t>
            </a:r>
            <a:r>
              <a:rPr lang="en-GB" sz="400" b="0" i="0" spc="-5">
                <a:solidFill>
                  <a:srgbClr val="888B8D"/>
                </a:solidFill>
                <a:latin typeface="+mn-lt"/>
                <a:cs typeface="BentonSans Regular"/>
              </a:rPr>
              <a:t> </a:t>
            </a:r>
            <a:r>
              <a:rPr lang="en-GB" sz="400" b="0" i="0">
                <a:solidFill>
                  <a:srgbClr val="888B8D"/>
                </a:solidFill>
                <a:latin typeface="+mn-lt"/>
                <a:cs typeface="BentonSans Regular"/>
              </a:rPr>
              <a:t>2023</a:t>
            </a:r>
            <a:r>
              <a:rPr lang="en-GB" sz="400" b="0" i="0" spc="-6">
                <a:solidFill>
                  <a:srgbClr val="888B8D"/>
                </a:solidFill>
                <a:latin typeface="+mn-lt"/>
                <a:cs typeface="BentonSans Regular"/>
              </a:rPr>
              <a:t> </a:t>
            </a:r>
            <a:r>
              <a:rPr lang="en-GB" sz="400" b="0" i="0">
                <a:solidFill>
                  <a:srgbClr val="888B8D"/>
                </a:solidFill>
                <a:latin typeface="+mn-lt"/>
                <a:cs typeface="BentonSans Regular"/>
              </a:rPr>
              <a:t>GBT</a:t>
            </a:r>
            <a:r>
              <a:rPr lang="en-GB" sz="400" b="0" i="0" spc="-5">
                <a:solidFill>
                  <a:srgbClr val="888B8D"/>
                </a:solidFill>
                <a:latin typeface="+mn-lt"/>
                <a:cs typeface="BentonSans Regular"/>
              </a:rPr>
              <a:t> </a:t>
            </a:r>
            <a:r>
              <a:rPr lang="en-GB" sz="400" b="0" i="0">
                <a:solidFill>
                  <a:srgbClr val="888B8D"/>
                </a:solidFill>
                <a:latin typeface="+mn-lt"/>
                <a:cs typeface="BentonSans Regular"/>
              </a:rPr>
              <a:t>Travel</a:t>
            </a:r>
            <a:r>
              <a:rPr lang="en-GB" sz="400" b="0" i="0" spc="-6">
                <a:solidFill>
                  <a:srgbClr val="888B8D"/>
                </a:solidFill>
                <a:latin typeface="+mn-lt"/>
                <a:cs typeface="BentonSans Regular"/>
              </a:rPr>
              <a:t> </a:t>
            </a:r>
            <a:r>
              <a:rPr lang="en-GB" sz="400" b="0" i="0">
                <a:solidFill>
                  <a:srgbClr val="888B8D"/>
                </a:solidFill>
                <a:latin typeface="+mn-lt"/>
                <a:cs typeface="BentonSans Regular"/>
              </a:rPr>
              <a:t>Services</a:t>
            </a:r>
            <a:r>
              <a:rPr lang="en-GB" sz="400" b="0" i="0" spc="-6">
                <a:solidFill>
                  <a:srgbClr val="888B8D"/>
                </a:solidFill>
                <a:latin typeface="+mn-lt"/>
                <a:cs typeface="BentonSans Regular"/>
              </a:rPr>
              <a:t> </a:t>
            </a:r>
            <a:r>
              <a:rPr lang="en-GB" sz="400" b="0" i="0">
                <a:solidFill>
                  <a:srgbClr val="888B8D"/>
                </a:solidFill>
                <a:latin typeface="+mn-lt"/>
                <a:cs typeface="BentonSans Regular"/>
              </a:rPr>
              <a:t>UK</a:t>
            </a:r>
            <a:r>
              <a:rPr lang="en-GB" sz="400" b="0" i="0" spc="-5">
                <a:solidFill>
                  <a:srgbClr val="888B8D"/>
                </a:solidFill>
                <a:latin typeface="+mn-lt"/>
                <a:cs typeface="BentonSans Regular"/>
              </a:rPr>
              <a:t> </a:t>
            </a:r>
            <a:r>
              <a:rPr lang="en-GB" sz="400" b="0" i="0" spc="-3">
                <a:solidFill>
                  <a:srgbClr val="888B8D"/>
                </a:solidFill>
                <a:latin typeface="+mn-lt"/>
                <a:cs typeface="BentonSans Regular"/>
              </a:rPr>
              <a:t>Limited.</a:t>
            </a:r>
            <a:endParaRPr sz="400" b="0" i="0">
              <a:solidFill>
                <a:srgbClr val="888B8D"/>
              </a:solidFill>
              <a:latin typeface="+mn-lt"/>
              <a:cs typeface="BentonSans Regular"/>
            </a:endParaRPr>
          </a:p>
        </p:txBody>
      </p:sp>
    </p:spTree>
    <p:extLst>
      <p:ext uri="{BB962C8B-B14F-4D97-AF65-F5344CB8AC3E}">
        <p14:creationId xmlns:p14="http://schemas.microsoft.com/office/powerpoint/2010/main" val="580684497"/>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preserve="1">
  <p:cSld name="Select-Divider with image 2">
    <p:bg>
      <p:bgPr>
        <a:solidFill>
          <a:srgbClr val="E6F0FA"/>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8291239-715E-D1DA-9589-331F883BBD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17" name="Picture Placeholder 16">
            <a:extLst>
              <a:ext uri="{FF2B5EF4-FFF2-40B4-BE49-F238E27FC236}">
                <a16:creationId xmlns:a16="http://schemas.microsoft.com/office/drawing/2014/main" id="{4A181F57-25F3-0944-BE25-390721E21DBF}"/>
              </a:ext>
            </a:extLst>
          </p:cNvPr>
          <p:cNvSpPr>
            <a:spLocks noGrp="1"/>
          </p:cNvSpPr>
          <p:nvPr>
            <p:ph type="pic" sz="quarter" idx="19"/>
          </p:nvPr>
        </p:nvSpPr>
        <p:spPr>
          <a:xfrm>
            <a:off x="6544570" y="1"/>
            <a:ext cx="5644256" cy="5530850"/>
          </a:xfrm>
          <a:custGeom>
            <a:avLst/>
            <a:gdLst>
              <a:gd name="connsiteX0" fmla="*/ 12418 w 5645727"/>
              <a:gd name="connsiteY0" fmla="*/ 0 h 6046788"/>
              <a:gd name="connsiteX1" fmla="*/ 5633310 w 5645727"/>
              <a:gd name="connsiteY1" fmla="*/ 0 h 6046788"/>
              <a:gd name="connsiteX2" fmla="*/ 5645727 w 5645727"/>
              <a:gd name="connsiteY2" fmla="*/ 245899 h 6046788"/>
              <a:gd name="connsiteX3" fmla="*/ 5645727 w 5645727"/>
              <a:gd name="connsiteY3" fmla="*/ 3229184 h 6046788"/>
              <a:gd name="connsiteX4" fmla="*/ 3111484 w 5645727"/>
              <a:gd name="connsiteY4" fmla="*/ 6037474 h 6046788"/>
              <a:gd name="connsiteX5" fmla="*/ 2927031 w 5645727"/>
              <a:gd name="connsiteY5" fmla="*/ 6046788 h 6046788"/>
              <a:gd name="connsiteX6" fmla="*/ 2718716 w 5645727"/>
              <a:gd name="connsiteY6" fmla="*/ 6046788 h 6046788"/>
              <a:gd name="connsiteX7" fmla="*/ 2534243 w 5645727"/>
              <a:gd name="connsiteY7" fmla="*/ 6037473 h 6046788"/>
              <a:gd name="connsiteX8" fmla="*/ 0 w 5645727"/>
              <a:gd name="connsiteY8" fmla="*/ 3229183 h 6046788"/>
              <a:gd name="connsiteX9" fmla="*/ 0 w 5645727"/>
              <a:gd name="connsiteY9" fmla="*/ 245919 h 604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45727" h="6046788">
                <a:moveTo>
                  <a:pt x="12418" y="0"/>
                </a:moveTo>
                <a:lnTo>
                  <a:pt x="5633310" y="0"/>
                </a:lnTo>
                <a:lnTo>
                  <a:pt x="5645727" y="245899"/>
                </a:lnTo>
                <a:lnTo>
                  <a:pt x="5645727" y="3229184"/>
                </a:lnTo>
                <a:cubicBezTo>
                  <a:pt x="5645727" y="4690770"/>
                  <a:pt x="4534931" y="5892915"/>
                  <a:pt x="3111484" y="6037474"/>
                </a:cubicBezTo>
                <a:lnTo>
                  <a:pt x="2927031" y="6046788"/>
                </a:lnTo>
                <a:lnTo>
                  <a:pt x="2718716" y="6046788"/>
                </a:lnTo>
                <a:lnTo>
                  <a:pt x="2534243" y="6037473"/>
                </a:lnTo>
                <a:cubicBezTo>
                  <a:pt x="1110796" y="5892914"/>
                  <a:pt x="0" y="4690769"/>
                  <a:pt x="0" y="3229183"/>
                </a:cubicBezTo>
                <a:lnTo>
                  <a:pt x="0" y="245919"/>
                </a:lnTo>
                <a:close/>
              </a:path>
            </a:pathLst>
          </a:custGeom>
          <a:solidFill>
            <a:schemeClr val="bg1"/>
          </a:solidFill>
        </p:spPr>
        <p:txBody>
          <a:bodyPr wrap="square">
            <a:noAutofit/>
          </a:bodyPr>
          <a:lstStyle>
            <a:lvl1pPr>
              <a:defRPr b="0" i="0">
                <a:solidFill>
                  <a:schemeClr val="tx1"/>
                </a:solidFill>
                <a:latin typeface="BentonSans Book" panose="02000503000000020004" pitchFamily="2" charset="0"/>
              </a:defRPr>
            </a:lvl1pPr>
          </a:lstStyle>
          <a:p>
            <a:endParaRPr lang="en-GB"/>
          </a:p>
        </p:txBody>
      </p:sp>
      <p:sp>
        <p:nvSpPr>
          <p:cNvPr id="4" name="Text Placeholder 3">
            <a:extLst>
              <a:ext uri="{FF2B5EF4-FFF2-40B4-BE49-F238E27FC236}">
                <a16:creationId xmlns:a16="http://schemas.microsoft.com/office/drawing/2014/main" id="{95D02AAB-4459-32EC-2541-173434A205D2}"/>
              </a:ext>
            </a:extLst>
          </p:cNvPr>
          <p:cNvSpPr>
            <a:spLocks noGrp="1"/>
          </p:cNvSpPr>
          <p:nvPr>
            <p:ph type="body" sz="quarter" idx="20" hasCustomPrompt="1"/>
          </p:nvPr>
        </p:nvSpPr>
        <p:spPr>
          <a:xfrm>
            <a:off x="579449" y="1800000"/>
            <a:ext cx="5398594" cy="540000"/>
          </a:xfrm>
        </p:spPr>
        <p:txBody>
          <a:bodyPr/>
          <a:lstStyle>
            <a:lvl1pPr>
              <a:defRPr sz="1000" b="0" i="0">
                <a:latin typeface="+mn-lt"/>
              </a:defRPr>
            </a:lvl1pPr>
          </a:lstStyle>
          <a:p>
            <a:pPr lvl="0"/>
            <a:r>
              <a:rPr lang="en-GB"/>
              <a:t>Click to edit subhead text styles</a:t>
            </a:r>
            <a:endParaRPr lang="en-US"/>
          </a:p>
        </p:txBody>
      </p:sp>
      <p:sp>
        <p:nvSpPr>
          <p:cNvPr id="6" name="Text Placeholder 5">
            <a:extLst>
              <a:ext uri="{FF2B5EF4-FFF2-40B4-BE49-F238E27FC236}">
                <a16:creationId xmlns:a16="http://schemas.microsoft.com/office/drawing/2014/main" id="{1022A9AF-B375-2E28-DC7B-C938F514659C}"/>
              </a:ext>
            </a:extLst>
          </p:cNvPr>
          <p:cNvSpPr>
            <a:spLocks noGrp="1"/>
          </p:cNvSpPr>
          <p:nvPr>
            <p:ph type="body" sz="quarter" idx="21"/>
          </p:nvPr>
        </p:nvSpPr>
        <p:spPr>
          <a:xfrm>
            <a:off x="579287" y="2340000"/>
            <a:ext cx="5399269" cy="1440000"/>
          </a:xfrm>
        </p:spPr>
        <p:txBody>
          <a:bodyPr/>
          <a:lstStyle>
            <a:lvl1pPr>
              <a:defRPr sz="1799" b="0" i="0">
                <a:latin typeface="+mj-lt"/>
              </a:defRPr>
            </a:lvl1pPr>
            <a:lvl2pPr marL="0" indent="0">
              <a:buNone/>
              <a:defRPr/>
            </a:lvl2pPr>
          </a:lstStyle>
          <a:p>
            <a:pPr lvl="0"/>
            <a:r>
              <a:rPr lang="en-GB"/>
              <a:t>Click to edit Master text styles</a:t>
            </a:r>
          </a:p>
        </p:txBody>
      </p:sp>
      <p:pic>
        <p:nvPicPr>
          <p:cNvPr id="2" name="Picture 1">
            <a:extLst>
              <a:ext uri="{FF2B5EF4-FFF2-40B4-BE49-F238E27FC236}">
                <a16:creationId xmlns:a16="http://schemas.microsoft.com/office/drawing/2014/main" id="{044C231A-C58A-FC5C-12E8-A49523852D9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22193" y="156846"/>
            <a:ext cx="2077400" cy="1280160"/>
          </a:xfrm>
          <a:prstGeom prst="rect">
            <a:avLst/>
          </a:prstGeom>
        </p:spPr>
      </p:pic>
      <p:pic>
        <p:nvPicPr>
          <p:cNvPr id="5" name="Picture 4">
            <a:extLst>
              <a:ext uri="{FF2B5EF4-FFF2-40B4-BE49-F238E27FC236}">
                <a16:creationId xmlns:a16="http://schemas.microsoft.com/office/drawing/2014/main" id="{4A7E581A-C656-F7FE-6C85-E706C648AE4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7" name="object 15">
            <a:extLst>
              <a:ext uri="{FF2B5EF4-FFF2-40B4-BE49-F238E27FC236}">
                <a16:creationId xmlns:a16="http://schemas.microsoft.com/office/drawing/2014/main" id="{99DCF788-4E87-5C98-D7CF-E097D4A26157}"/>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mn-lt"/>
              <a:cs typeface="BentonSans Regular"/>
            </a:endParaRPr>
          </a:p>
          <a:p>
            <a:pPr marL="0">
              <a:lnSpc>
                <a:spcPts val="425"/>
              </a:lnSpc>
            </a:pPr>
            <a:r>
              <a:rPr sz="400" b="0" i="0">
                <a:solidFill>
                  <a:srgbClr val="888B8D"/>
                </a:solidFill>
                <a:latin typeface="+mn-lt"/>
                <a:cs typeface="BentonSans Regular"/>
              </a:rPr>
              <a:t>This</a:t>
            </a:r>
            <a:r>
              <a:rPr sz="400" b="0" i="0" spc="-5">
                <a:solidFill>
                  <a:srgbClr val="888B8D"/>
                </a:solidFill>
                <a:latin typeface="+mn-lt"/>
                <a:cs typeface="BentonSans Regular"/>
              </a:rPr>
              <a:t> </a:t>
            </a:r>
            <a:r>
              <a:rPr sz="400" b="0" i="0">
                <a:solidFill>
                  <a:srgbClr val="888B8D"/>
                </a:solidFill>
                <a:latin typeface="+mn-lt"/>
                <a:cs typeface="BentonSans Regular"/>
              </a:rPr>
              <a:t>document</a:t>
            </a:r>
            <a:r>
              <a:rPr sz="400" b="0" i="0" spc="-5">
                <a:solidFill>
                  <a:srgbClr val="888B8D"/>
                </a:solidFill>
                <a:latin typeface="+mn-lt"/>
                <a:cs typeface="BentonSans Regular"/>
              </a:rPr>
              <a:t> </a:t>
            </a:r>
            <a:r>
              <a:rPr sz="400" b="0" i="0">
                <a:solidFill>
                  <a:srgbClr val="888B8D"/>
                </a:solidFill>
                <a:latin typeface="+mn-lt"/>
                <a:cs typeface="BentonSans Regular"/>
              </a:rPr>
              <a:t>contains</a:t>
            </a:r>
            <a:r>
              <a:rPr sz="400" b="0" i="0" spc="-3">
                <a:solidFill>
                  <a:srgbClr val="888B8D"/>
                </a:solidFill>
                <a:latin typeface="+mn-lt"/>
                <a:cs typeface="BentonSans Regular"/>
              </a:rPr>
              <a:t> </a:t>
            </a:r>
            <a:r>
              <a:rPr sz="400" b="0" i="0">
                <a:solidFill>
                  <a:srgbClr val="888B8D"/>
                </a:solidFill>
                <a:latin typeface="+mn-lt"/>
                <a:cs typeface="BentonSans Regular"/>
              </a:rPr>
              <a:t>unpublished,</a:t>
            </a:r>
            <a:r>
              <a:rPr sz="400" b="0" i="0" spc="-5">
                <a:solidFill>
                  <a:srgbClr val="888B8D"/>
                </a:solidFill>
                <a:latin typeface="+mn-lt"/>
                <a:cs typeface="BentonSans Regular"/>
              </a:rPr>
              <a:t> </a:t>
            </a:r>
            <a:r>
              <a:rPr sz="400" b="0" i="0" spc="-3">
                <a:solidFill>
                  <a:srgbClr val="888B8D"/>
                </a:solidFill>
                <a:latin typeface="+mn-lt"/>
                <a:cs typeface="BentonSans Regular"/>
              </a:rPr>
              <a:t>confidential,</a:t>
            </a:r>
            <a:r>
              <a:rPr sz="400" b="0" i="0" spc="-5">
                <a:solidFill>
                  <a:srgbClr val="888B8D"/>
                </a:solidFill>
                <a:latin typeface="+mn-lt"/>
                <a:cs typeface="BentonSans Regular"/>
              </a:rPr>
              <a:t> </a:t>
            </a:r>
            <a:r>
              <a:rPr sz="400" b="0" i="0">
                <a:solidFill>
                  <a:srgbClr val="888B8D"/>
                </a:solidFill>
                <a:latin typeface="+mn-lt"/>
                <a:cs typeface="BentonSans Regular"/>
              </a:rPr>
              <a:t>and</a:t>
            </a:r>
            <a:r>
              <a:rPr sz="400" b="0" i="0" spc="-3">
                <a:solidFill>
                  <a:srgbClr val="888B8D"/>
                </a:solidFill>
                <a:latin typeface="+mn-lt"/>
                <a:cs typeface="BentonSans Regular"/>
              </a:rPr>
              <a:t> </a:t>
            </a:r>
            <a:r>
              <a:rPr sz="400" b="0" i="0">
                <a:solidFill>
                  <a:srgbClr val="888B8D"/>
                </a:solidFill>
                <a:latin typeface="+mn-lt"/>
                <a:cs typeface="BentonSans Regular"/>
              </a:rPr>
              <a:t>proprietary</a:t>
            </a:r>
            <a:r>
              <a:rPr sz="400" b="0" i="0" spc="-5">
                <a:solidFill>
                  <a:srgbClr val="888B8D"/>
                </a:solidFill>
                <a:latin typeface="+mn-lt"/>
                <a:cs typeface="BentonSans Regular"/>
              </a:rPr>
              <a:t> </a:t>
            </a:r>
            <a:r>
              <a:rPr sz="400" b="0" i="0" spc="-3">
                <a:solidFill>
                  <a:srgbClr val="888B8D"/>
                </a:solidFill>
                <a:latin typeface="+mn-lt"/>
                <a:cs typeface="BentonSans Regular"/>
              </a:rPr>
              <a:t>information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American</a:t>
            </a:r>
            <a:r>
              <a:rPr sz="400" b="0" i="0" spc="-5">
                <a:solidFill>
                  <a:srgbClr val="888B8D"/>
                </a:solidFill>
                <a:latin typeface="+mn-lt"/>
                <a:cs typeface="BentonSans Regular"/>
              </a:rPr>
              <a:t> </a:t>
            </a:r>
            <a:r>
              <a:rPr sz="400" b="0" i="0">
                <a:solidFill>
                  <a:srgbClr val="888B8D"/>
                </a:solidFill>
                <a:latin typeface="+mn-lt"/>
                <a:cs typeface="BentonSans Regular"/>
              </a:rPr>
              <a:t>Express</a:t>
            </a:r>
            <a:r>
              <a:rPr sz="400" b="0" i="0" spc="-3">
                <a:solidFill>
                  <a:srgbClr val="888B8D"/>
                </a:solidFill>
                <a:latin typeface="+mn-lt"/>
                <a:cs typeface="BentonSans Regular"/>
              </a:rPr>
              <a:t> </a:t>
            </a:r>
            <a:r>
              <a:rPr sz="400" b="0" i="0">
                <a:solidFill>
                  <a:srgbClr val="888B8D"/>
                </a:solidFill>
                <a:latin typeface="+mn-lt"/>
                <a:cs typeface="BentonSans Regular"/>
              </a:rPr>
              <a:t>Global</a:t>
            </a:r>
            <a:r>
              <a:rPr sz="400" b="0" i="0" spc="-5">
                <a:solidFill>
                  <a:srgbClr val="888B8D"/>
                </a:solidFill>
                <a:latin typeface="+mn-lt"/>
                <a:cs typeface="BentonSans Regular"/>
              </a:rPr>
              <a:t> </a:t>
            </a:r>
            <a:r>
              <a:rPr sz="400" b="0" i="0">
                <a:solidFill>
                  <a:srgbClr val="888B8D"/>
                </a:solidFill>
                <a:latin typeface="+mn-lt"/>
                <a:cs typeface="BentonSans Regular"/>
              </a:rPr>
              <a:t>Business</a:t>
            </a:r>
            <a:r>
              <a:rPr sz="400" b="0" i="0" spc="-3">
                <a:solidFill>
                  <a:srgbClr val="888B8D"/>
                </a:solidFill>
                <a:latin typeface="+mn-lt"/>
                <a:cs typeface="BentonSans Regular"/>
              </a:rPr>
              <a:t> </a:t>
            </a:r>
            <a:r>
              <a:rPr sz="400" b="0" i="0">
                <a:solidFill>
                  <a:srgbClr val="888B8D"/>
                </a:solidFill>
                <a:latin typeface="+mn-lt"/>
                <a:cs typeface="BentonSans Regular"/>
              </a:rPr>
              <a:t>Travel</a:t>
            </a:r>
            <a:r>
              <a:rPr sz="400" b="0" i="0" spc="-5">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spc="-3">
                <a:solidFill>
                  <a:srgbClr val="888B8D"/>
                </a:solidFill>
                <a:latin typeface="+mn-lt"/>
                <a:cs typeface="BentonSans Regular"/>
              </a:rPr>
              <a:t>GBT).</a:t>
            </a:r>
            <a:endParaRPr sz="400" b="0" i="0">
              <a:solidFill>
                <a:srgbClr val="888B8D"/>
              </a:solidFill>
              <a:latin typeface="+mn-lt"/>
              <a:cs typeface="BentonSans Regular"/>
            </a:endParaRPr>
          </a:p>
          <a:p>
            <a:pPr marL="0">
              <a:lnSpc>
                <a:spcPts val="430"/>
              </a:lnSpc>
            </a:pPr>
            <a:r>
              <a:rPr sz="400" b="0" i="0">
                <a:solidFill>
                  <a:srgbClr val="888B8D"/>
                </a:solidFill>
                <a:latin typeface="+mn-lt"/>
                <a:cs typeface="BentonSans Regular"/>
              </a:rPr>
              <a:t>No</a:t>
            </a:r>
            <a:r>
              <a:rPr sz="400" b="0" i="0" spc="-6">
                <a:solidFill>
                  <a:srgbClr val="888B8D"/>
                </a:solidFill>
                <a:latin typeface="+mn-lt"/>
                <a:cs typeface="BentonSans Regular"/>
              </a:rPr>
              <a:t> </a:t>
            </a:r>
            <a:r>
              <a:rPr sz="400" b="0" i="0">
                <a:solidFill>
                  <a:srgbClr val="888B8D"/>
                </a:solidFill>
                <a:latin typeface="+mn-lt"/>
                <a:cs typeface="BentonSans Regular"/>
              </a:rPr>
              <a:t>disclosure</a:t>
            </a:r>
            <a:r>
              <a:rPr sz="400" b="0" i="0" spc="-6">
                <a:solidFill>
                  <a:srgbClr val="888B8D"/>
                </a:solidFill>
                <a:latin typeface="+mn-lt"/>
                <a:cs typeface="BentonSans Regular"/>
              </a:rPr>
              <a:t> </a:t>
            </a:r>
            <a:r>
              <a:rPr sz="400" b="0" i="0">
                <a:solidFill>
                  <a:srgbClr val="888B8D"/>
                </a:solidFill>
                <a:latin typeface="+mn-lt"/>
                <a:cs typeface="BentonSans Regular"/>
              </a:rPr>
              <a:t>or</a:t>
            </a:r>
            <a:r>
              <a:rPr sz="400" b="0" i="0" spc="-5">
                <a:solidFill>
                  <a:srgbClr val="888B8D"/>
                </a:solidFill>
                <a:latin typeface="+mn-lt"/>
                <a:cs typeface="BentonSans Regular"/>
              </a:rPr>
              <a:t> </a:t>
            </a:r>
            <a:r>
              <a:rPr sz="400" b="0" i="0">
                <a:solidFill>
                  <a:srgbClr val="888B8D"/>
                </a:solidFill>
                <a:latin typeface="+mn-lt"/>
                <a:cs typeface="BentonSans Regular"/>
              </a:rPr>
              <a:t>use</a:t>
            </a:r>
            <a:r>
              <a:rPr sz="400" b="0" i="0" spc="-6">
                <a:solidFill>
                  <a:srgbClr val="888B8D"/>
                </a:solidFill>
                <a:latin typeface="+mn-lt"/>
                <a:cs typeface="BentonSans Regular"/>
              </a:rPr>
              <a:t>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any</a:t>
            </a:r>
            <a:r>
              <a:rPr sz="400" b="0" i="0" spc="-6">
                <a:solidFill>
                  <a:srgbClr val="888B8D"/>
                </a:solidFill>
                <a:latin typeface="+mn-lt"/>
                <a:cs typeface="BentonSans Regular"/>
              </a:rPr>
              <a:t> </a:t>
            </a:r>
            <a:r>
              <a:rPr sz="400" b="0" i="0">
                <a:solidFill>
                  <a:srgbClr val="888B8D"/>
                </a:solidFill>
                <a:latin typeface="+mn-lt"/>
                <a:cs typeface="BentonSans Regular"/>
              </a:rPr>
              <a:t>portion</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these</a:t>
            </a:r>
            <a:r>
              <a:rPr sz="400" b="0" i="0" spc="-5">
                <a:solidFill>
                  <a:srgbClr val="888B8D"/>
                </a:solidFill>
                <a:latin typeface="+mn-lt"/>
                <a:cs typeface="BentonSans Regular"/>
              </a:rPr>
              <a:t> </a:t>
            </a:r>
            <a:r>
              <a:rPr sz="400" b="0" i="0">
                <a:solidFill>
                  <a:srgbClr val="888B8D"/>
                </a:solidFill>
                <a:latin typeface="+mn-lt"/>
                <a:cs typeface="BentonSans Regular"/>
              </a:rPr>
              <a:t>materials</a:t>
            </a:r>
            <a:r>
              <a:rPr sz="400" b="0" i="0" spc="-6">
                <a:solidFill>
                  <a:srgbClr val="888B8D"/>
                </a:solidFill>
                <a:latin typeface="+mn-lt"/>
                <a:cs typeface="BentonSans Regular"/>
              </a:rPr>
              <a:t> </a:t>
            </a:r>
            <a:r>
              <a:rPr sz="400" b="0" i="0">
                <a:solidFill>
                  <a:srgbClr val="888B8D"/>
                </a:solidFill>
                <a:latin typeface="+mn-lt"/>
                <a:cs typeface="BentonSans Regular"/>
              </a:rPr>
              <a:t>may</a:t>
            </a:r>
            <a:r>
              <a:rPr sz="400" b="0" i="0" spc="-5">
                <a:solidFill>
                  <a:srgbClr val="888B8D"/>
                </a:solidFill>
                <a:latin typeface="+mn-lt"/>
                <a:cs typeface="BentonSans Regular"/>
              </a:rPr>
              <a:t> </a:t>
            </a:r>
            <a:r>
              <a:rPr sz="400" b="0" i="0">
                <a:solidFill>
                  <a:srgbClr val="888B8D"/>
                </a:solidFill>
                <a:latin typeface="+mn-lt"/>
                <a:cs typeface="BentonSans Regular"/>
              </a:rPr>
              <a:t>be</a:t>
            </a:r>
            <a:r>
              <a:rPr sz="400" b="0" i="0" spc="-6">
                <a:solidFill>
                  <a:srgbClr val="888B8D"/>
                </a:solidFill>
                <a:latin typeface="+mn-lt"/>
                <a:cs typeface="BentonSans Regular"/>
              </a:rPr>
              <a:t> </a:t>
            </a:r>
            <a:r>
              <a:rPr sz="400" b="0" i="0">
                <a:solidFill>
                  <a:srgbClr val="888B8D"/>
                </a:solidFill>
                <a:latin typeface="+mn-lt"/>
                <a:cs typeface="BentonSans Regular"/>
              </a:rPr>
              <a:t>made</a:t>
            </a:r>
            <a:r>
              <a:rPr sz="400" b="0" i="0" spc="-6">
                <a:solidFill>
                  <a:srgbClr val="888B8D"/>
                </a:solidFill>
                <a:latin typeface="+mn-lt"/>
                <a:cs typeface="BentonSans Regular"/>
              </a:rPr>
              <a:t> </a:t>
            </a:r>
            <a:r>
              <a:rPr sz="400" b="0" i="0">
                <a:solidFill>
                  <a:srgbClr val="888B8D"/>
                </a:solidFill>
                <a:latin typeface="+mn-lt"/>
                <a:cs typeface="BentonSans Regular"/>
              </a:rPr>
              <a:t>without</a:t>
            </a:r>
            <a:r>
              <a:rPr sz="400" b="0" i="0" spc="-5">
                <a:solidFill>
                  <a:srgbClr val="888B8D"/>
                </a:solidFill>
                <a:latin typeface="+mn-lt"/>
                <a:cs typeface="BentonSans Regular"/>
              </a:rPr>
              <a:t> </a:t>
            </a:r>
            <a:r>
              <a:rPr sz="400" b="0" i="0">
                <a:solidFill>
                  <a:srgbClr val="888B8D"/>
                </a:solidFill>
                <a:latin typeface="+mn-lt"/>
                <a:cs typeface="BentonSans Regular"/>
              </a:rPr>
              <a:t>the</a:t>
            </a:r>
            <a:r>
              <a:rPr sz="400" b="0" i="0" spc="-6">
                <a:solidFill>
                  <a:srgbClr val="888B8D"/>
                </a:solidFill>
                <a:latin typeface="+mn-lt"/>
                <a:cs typeface="BentonSans Regular"/>
              </a:rPr>
              <a:t> </a:t>
            </a:r>
            <a:r>
              <a:rPr sz="400" b="0" i="0">
                <a:solidFill>
                  <a:srgbClr val="888B8D"/>
                </a:solidFill>
                <a:latin typeface="+mn-lt"/>
                <a:cs typeface="BentonSans Regular"/>
              </a:rPr>
              <a:t>express</a:t>
            </a:r>
            <a:r>
              <a:rPr sz="400" b="0" i="0" spc="-5">
                <a:solidFill>
                  <a:srgbClr val="888B8D"/>
                </a:solidFill>
                <a:latin typeface="+mn-lt"/>
                <a:cs typeface="BentonSans Regular"/>
              </a:rPr>
              <a:t> </a:t>
            </a:r>
            <a:r>
              <a:rPr sz="400" b="0" i="0">
                <a:solidFill>
                  <a:srgbClr val="888B8D"/>
                </a:solidFill>
                <a:latin typeface="+mn-lt"/>
                <a:cs typeface="BentonSans Regular"/>
              </a:rPr>
              <a:t>written</a:t>
            </a:r>
            <a:r>
              <a:rPr sz="400" b="0" i="0" spc="-6">
                <a:solidFill>
                  <a:srgbClr val="888B8D"/>
                </a:solidFill>
                <a:latin typeface="+mn-lt"/>
                <a:cs typeface="BentonSans Regular"/>
              </a:rPr>
              <a:t> </a:t>
            </a:r>
            <a:r>
              <a:rPr sz="400" b="0" i="0">
                <a:solidFill>
                  <a:srgbClr val="888B8D"/>
                </a:solidFill>
                <a:latin typeface="+mn-lt"/>
                <a:cs typeface="BentonSans Regular"/>
              </a:rPr>
              <a:t>consent</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a:solidFill>
                  <a:srgbClr val="888B8D"/>
                </a:solidFill>
                <a:latin typeface="+mn-lt"/>
                <a:cs typeface="BentonSans Regular"/>
              </a:rPr>
              <a:t>GBT.</a:t>
            </a:r>
            <a:r>
              <a:rPr sz="400" b="0" i="0" spc="-6">
                <a:solidFill>
                  <a:srgbClr val="888B8D"/>
                </a:solidFill>
                <a:latin typeface="+mn-lt"/>
                <a:cs typeface="BentonSans Regular"/>
              </a:rPr>
              <a:t> </a:t>
            </a:r>
            <a:r>
              <a:rPr lang="en-GB" sz="400" b="0" i="0">
                <a:solidFill>
                  <a:srgbClr val="888B8D"/>
                </a:solidFill>
                <a:latin typeface="+mn-lt"/>
                <a:cs typeface="BentonSans Regular"/>
              </a:rPr>
              <a:t>©</a:t>
            </a:r>
            <a:r>
              <a:rPr lang="en-GB" sz="400" b="0" i="0" spc="-5">
                <a:solidFill>
                  <a:srgbClr val="888B8D"/>
                </a:solidFill>
                <a:latin typeface="+mn-lt"/>
                <a:cs typeface="BentonSans Regular"/>
              </a:rPr>
              <a:t> </a:t>
            </a:r>
            <a:r>
              <a:rPr lang="en-GB" sz="400" b="0" i="0">
                <a:solidFill>
                  <a:srgbClr val="888B8D"/>
                </a:solidFill>
                <a:latin typeface="+mn-lt"/>
                <a:cs typeface="BentonSans Regular"/>
              </a:rPr>
              <a:t>2023</a:t>
            </a:r>
            <a:r>
              <a:rPr lang="en-GB" sz="400" b="0" i="0" spc="-6">
                <a:solidFill>
                  <a:srgbClr val="888B8D"/>
                </a:solidFill>
                <a:latin typeface="+mn-lt"/>
                <a:cs typeface="BentonSans Regular"/>
              </a:rPr>
              <a:t> </a:t>
            </a:r>
            <a:r>
              <a:rPr lang="en-GB" sz="400" b="0" i="0">
                <a:solidFill>
                  <a:srgbClr val="888B8D"/>
                </a:solidFill>
                <a:latin typeface="+mn-lt"/>
                <a:cs typeface="BentonSans Regular"/>
              </a:rPr>
              <a:t>GBT</a:t>
            </a:r>
            <a:r>
              <a:rPr lang="en-GB" sz="400" b="0" i="0" spc="-5">
                <a:solidFill>
                  <a:srgbClr val="888B8D"/>
                </a:solidFill>
                <a:latin typeface="+mn-lt"/>
                <a:cs typeface="BentonSans Regular"/>
              </a:rPr>
              <a:t> </a:t>
            </a:r>
            <a:r>
              <a:rPr lang="en-GB" sz="400" b="0" i="0">
                <a:solidFill>
                  <a:srgbClr val="888B8D"/>
                </a:solidFill>
                <a:latin typeface="+mn-lt"/>
                <a:cs typeface="BentonSans Regular"/>
              </a:rPr>
              <a:t>Travel</a:t>
            </a:r>
            <a:r>
              <a:rPr lang="en-GB" sz="400" b="0" i="0" spc="-6">
                <a:solidFill>
                  <a:srgbClr val="888B8D"/>
                </a:solidFill>
                <a:latin typeface="+mn-lt"/>
                <a:cs typeface="BentonSans Regular"/>
              </a:rPr>
              <a:t> </a:t>
            </a:r>
            <a:r>
              <a:rPr lang="en-GB" sz="400" b="0" i="0">
                <a:solidFill>
                  <a:srgbClr val="888B8D"/>
                </a:solidFill>
                <a:latin typeface="+mn-lt"/>
                <a:cs typeface="BentonSans Regular"/>
              </a:rPr>
              <a:t>Services</a:t>
            </a:r>
            <a:r>
              <a:rPr lang="en-GB" sz="400" b="0" i="0" spc="-6">
                <a:solidFill>
                  <a:srgbClr val="888B8D"/>
                </a:solidFill>
                <a:latin typeface="+mn-lt"/>
                <a:cs typeface="BentonSans Regular"/>
              </a:rPr>
              <a:t> </a:t>
            </a:r>
            <a:r>
              <a:rPr lang="en-GB" sz="400" b="0" i="0">
                <a:solidFill>
                  <a:srgbClr val="888B8D"/>
                </a:solidFill>
                <a:latin typeface="+mn-lt"/>
                <a:cs typeface="BentonSans Regular"/>
              </a:rPr>
              <a:t>UK</a:t>
            </a:r>
            <a:r>
              <a:rPr lang="en-GB" sz="400" b="0" i="0" spc="-5">
                <a:solidFill>
                  <a:srgbClr val="888B8D"/>
                </a:solidFill>
                <a:latin typeface="+mn-lt"/>
                <a:cs typeface="BentonSans Regular"/>
              </a:rPr>
              <a:t> </a:t>
            </a:r>
            <a:r>
              <a:rPr lang="en-GB" sz="400" b="0" i="0" spc="-3">
                <a:solidFill>
                  <a:srgbClr val="888B8D"/>
                </a:solidFill>
                <a:latin typeface="+mn-lt"/>
                <a:cs typeface="BentonSans Regular"/>
              </a:rPr>
              <a:t>Limited.</a:t>
            </a:r>
            <a:endParaRPr sz="400" b="0" i="0">
              <a:solidFill>
                <a:srgbClr val="888B8D"/>
              </a:solidFill>
              <a:latin typeface="+mn-lt"/>
              <a:cs typeface="BentonSans Regular"/>
            </a:endParaRPr>
          </a:p>
        </p:txBody>
      </p:sp>
    </p:spTree>
    <p:extLst>
      <p:ext uri="{BB962C8B-B14F-4D97-AF65-F5344CB8AC3E}">
        <p14:creationId xmlns:p14="http://schemas.microsoft.com/office/powerpoint/2010/main" val="987210828"/>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preserve="1" userDrawn="1">
  <p:cSld name="Select-Divider with Text Over Image placeholder">
    <p:bg>
      <p:bgPr>
        <a:solidFill>
          <a:schemeClr val="accent3"/>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59EE679B-9746-096B-6B34-6B977094AB2D}"/>
              </a:ext>
            </a:extLst>
          </p:cNvPr>
          <p:cNvSpPr>
            <a:spLocks noGrp="1"/>
          </p:cNvSpPr>
          <p:nvPr>
            <p:ph type="pic" sz="quarter" idx="19"/>
          </p:nvPr>
        </p:nvSpPr>
        <p:spPr>
          <a:xfrm>
            <a:off x="1" y="1"/>
            <a:ext cx="7998267" cy="6086764"/>
          </a:xfrm>
          <a:custGeom>
            <a:avLst/>
            <a:gdLst>
              <a:gd name="connsiteX0" fmla="*/ 0 w 8000350"/>
              <a:gd name="connsiteY0" fmla="*/ 0 h 6086764"/>
              <a:gd name="connsiteX1" fmla="*/ 8000350 w 8000350"/>
              <a:gd name="connsiteY1" fmla="*/ 0 h 6086764"/>
              <a:gd name="connsiteX2" fmla="*/ 8000350 w 8000350"/>
              <a:gd name="connsiteY2" fmla="*/ 1149329 h 6086764"/>
              <a:gd name="connsiteX3" fmla="*/ 5233405 w 8000350"/>
              <a:gd name="connsiteY3" fmla="*/ 6064271 h 6086764"/>
              <a:gd name="connsiteX4" fmla="*/ 5194286 w 8000350"/>
              <a:gd name="connsiteY4" fmla="*/ 6086764 h 6086764"/>
              <a:gd name="connsiteX5" fmla="*/ 194444 w 8000350"/>
              <a:gd name="connsiteY5" fmla="*/ 6086764 h 6086764"/>
              <a:gd name="connsiteX6" fmla="*/ 15281 w 8000350"/>
              <a:gd name="connsiteY6" fmla="*/ 5968006 h 6086764"/>
              <a:gd name="connsiteX7" fmla="*/ 5094 w 8000350"/>
              <a:gd name="connsiteY7" fmla="*/ 5917548 h 6086764"/>
              <a:gd name="connsiteX8" fmla="*/ 0 w 8000350"/>
              <a:gd name="connsiteY8" fmla="*/ 5917548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0350" h="6086764">
                <a:moveTo>
                  <a:pt x="0" y="0"/>
                </a:moveTo>
                <a:lnTo>
                  <a:pt x="8000350" y="0"/>
                </a:lnTo>
                <a:lnTo>
                  <a:pt x="8000350" y="1149329"/>
                </a:lnTo>
                <a:cubicBezTo>
                  <a:pt x="8000350" y="3232234"/>
                  <a:pt x="6892253" y="5056330"/>
                  <a:pt x="5233405" y="6064271"/>
                </a:cubicBezTo>
                <a:lnTo>
                  <a:pt x="5194286" y="6086764"/>
                </a:lnTo>
                <a:lnTo>
                  <a:pt x="194444" y="6086764"/>
                </a:lnTo>
                <a:cubicBezTo>
                  <a:pt x="113903" y="6086764"/>
                  <a:pt x="44799" y="6037795"/>
                  <a:pt x="15281" y="5968006"/>
                </a:cubicBezTo>
                <a:lnTo>
                  <a:pt x="5094" y="5917548"/>
                </a:lnTo>
                <a:lnTo>
                  <a:pt x="0" y="5917548"/>
                </a:lnTo>
                <a:close/>
              </a:path>
            </a:pathLst>
          </a:custGeom>
          <a:solidFill>
            <a:schemeClr val="bg1"/>
          </a:solidFill>
        </p:spPr>
        <p:txBody>
          <a:bodyPr wrap="square">
            <a:noAutofit/>
          </a:bodyPr>
          <a:lstStyle>
            <a:lvl1pPr>
              <a:defRPr b="0" i="0">
                <a:latin typeface="+mn-lt"/>
              </a:defRPr>
            </a:lvl1pPr>
          </a:lstStyle>
          <a:p>
            <a:endParaRPr lang="en-US"/>
          </a:p>
        </p:txBody>
      </p:sp>
      <p:pic>
        <p:nvPicPr>
          <p:cNvPr id="2" name="Graphic 1">
            <a:extLst>
              <a:ext uri="{FF2B5EF4-FFF2-40B4-BE49-F238E27FC236}">
                <a16:creationId xmlns:a16="http://schemas.microsoft.com/office/drawing/2014/main" id="{5AC036E0-6DF3-BBD9-6DE4-5BF852244C7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latin typeface="+mn-lt"/>
              </a:defRPr>
            </a:lvl1pPr>
          </a:lstStyle>
          <a:p>
            <a:r>
              <a:rPr lang="en-US"/>
              <a:t>P.</a:t>
            </a:r>
            <a:fld id="{8C1BCF7C-2884-4FE2-A9ED-57CF9A0CDEFF}" type="slidenum">
              <a:rPr lang="en-US" smtClean="0"/>
              <a:pPr/>
              <a:t>‹#›</a:t>
            </a:fld>
            <a:endParaRPr lang="en-US"/>
          </a:p>
        </p:txBody>
      </p:sp>
      <p:pic>
        <p:nvPicPr>
          <p:cNvPr id="4" name="Picture 3">
            <a:extLst>
              <a:ext uri="{FF2B5EF4-FFF2-40B4-BE49-F238E27FC236}">
                <a16:creationId xmlns:a16="http://schemas.microsoft.com/office/drawing/2014/main" id="{EA4ACBF6-1C22-8105-7A9F-7C2BE6BE0B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6" name="object 15">
            <a:extLst>
              <a:ext uri="{FF2B5EF4-FFF2-40B4-BE49-F238E27FC236}">
                <a16:creationId xmlns:a16="http://schemas.microsoft.com/office/drawing/2014/main" id="{591F059A-68AF-65CA-01F0-4DBD80CC4B17}"/>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A7A8AA"/>
              </a:solidFill>
              <a:latin typeface="+mn-lt"/>
              <a:cs typeface="BentonSans Regular"/>
            </a:endParaRPr>
          </a:p>
          <a:p>
            <a:pPr marL="0">
              <a:lnSpc>
                <a:spcPts val="425"/>
              </a:lnSpc>
            </a:pPr>
            <a:r>
              <a:rPr sz="400" b="0" i="0">
                <a:solidFill>
                  <a:srgbClr val="A7A8AA"/>
                </a:solidFill>
                <a:latin typeface="+mn-lt"/>
                <a:cs typeface="BentonSans Regular"/>
              </a:rPr>
              <a:t>This</a:t>
            </a:r>
            <a:r>
              <a:rPr sz="400" b="0" i="0" spc="-5">
                <a:solidFill>
                  <a:srgbClr val="A7A8AA"/>
                </a:solidFill>
                <a:latin typeface="+mn-lt"/>
                <a:cs typeface="BentonSans Regular"/>
              </a:rPr>
              <a:t> </a:t>
            </a:r>
            <a:r>
              <a:rPr sz="400" b="0" i="0">
                <a:solidFill>
                  <a:srgbClr val="A7A8AA"/>
                </a:solidFill>
                <a:latin typeface="+mn-lt"/>
                <a:cs typeface="BentonSans Regular"/>
              </a:rPr>
              <a:t>document</a:t>
            </a:r>
            <a:r>
              <a:rPr sz="400" b="0" i="0" spc="-5">
                <a:solidFill>
                  <a:srgbClr val="A7A8AA"/>
                </a:solidFill>
                <a:latin typeface="+mn-lt"/>
                <a:cs typeface="BentonSans Regular"/>
              </a:rPr>
              <a:t> </a:t>
            </a:r>
            <a:r>
              <a:rPr sz="400" b="0" i="0">
                <a:solidFill>
                  <a:srgbClr val="A7A8AA"/>
                </a:solidFill>
                <a:latin typeface="+mn-lt"/>
                <a:cs typeface="BentonSans Regular"/>
              </a:rPr>
              <a:t>contains</a:t>
            </a:r>
            <a:r>
              <a:rPr sz="400" b="0" i="0" spc="-3">
                <a:solidFill>
                  <a:srgbClr val="A7A8AA"/>
                </a:solidFill>
                <a:latin typeface="+mn-lt"/>
                <a:cs typeface="BentonSans Regular"/>
              </a:rPr>
              <a:t> </a:t>
            </a:r>
            <a:r>
              <a:rPr sz="400" b="0" i="0">
                <a:solidFill>
                  <a:srgbClr val="A7A8AA"/>
                </a:solidFill>
                <a:latin typeface="+mn-lt"/>
                <a:cs typeface="BentonSans Regular"/>
              </a:rPr>
              <a:t>unpublished,</a:t>
            </a:r>
            <a:r>
              <a:rPr sz="400" b="0" i="0" spc="-5">
                <a:solidFill>
                  <a:srgbClr val="A7A8AA"/>
                </a:solidFill>
                <a:latin typeface="+mn-lt"/>
                <a:cs typeface="BentonSans Regular"/>
              </a:rPr>
              <a:t> </a:t>
            </a:r>
            <a:r>
              <a:rPr sz="400" b="0" i="0" spc="-3">
                <a:solidFill>
                  <a:srgbClr val="A7A8AA"/>
                </a:solidFill>
                <a:latin typeface="+mn-lt"/>
                <a:cs typeface="BentonSans Regular"/>
              </a:rPr>
              <a:t>confidential,</a:t>
            </a:r>
            <a:r>
              <a:rPr sz="400" b="0" i="0" spc="-5">
                <a:solidFill>
                  <a:srgbClr val="A7A8AA"/>
                </a:solidFill>
                <a:latin typeface="+mn-lt"/>
                <a:cs typeface="BentonSans Regular"/>
              </a:rPr>
              <a:t> </a:t>
            </a:r>
            <a:r>
              <a:rPr sz="400" b="0" i="0">
                <a:solidFill>
                  <a:srgbClr val="A7A8AA"/>
                </a:solidFill>
                <a:latin typeface="+mn-lt"/>
                <a:cs typeface="BentonSans Regular"/>
              </a:rPr>
              <a:t>and</a:t>
            </a:r>
            <a:r>
              <a:rPr sz="400" b="0" i="0" spc="-3">
                <a:solidFill>
                  <a:srgbClr val="A7A8AA"/>
                </a:solidFill>
                <a:latin typeface="+mn-lt"/>
                <a:cs typeface="BentonSans Regular"/>
              </a:rPr>
              <a:t> </a:t>
            </a:r>
            <a:r>
              <a:rPr sz="400" b="0" i="0">
                <a:solidFill>
                  <a:srgbClr val="A7A8AA"/>
                </a:solidFill>
                <a:latin typeface="+mn-lt"/>
                <a:cs typeface="BentonSans Regular"/>
              </a:rPr>
              <a:t>proprietary</a:t>
            </a:r>
            <a:r>
              <a:rPr sz="400" b="0" i="0" spc="-5">
                <a:solidFill>
                  <a:srgbClr val="A7A8AA"/>
                </a:solidFill>
                <a:latin typeface="+mn-lt"/>
                <a:cs typeface="BentonSans Regular"/>
              </a:rPr>
              <a:t> </a:t>
            </a:r>
            <a:r>
              <a:rPr sz="400" b="0" i="0" spc="-3">
                <a:solidFill>
                  <a:srgbClr val="A7A8AA"/>
                </a:solidFill>
                <a:latin typeface="+mn-lt"/>
                <a:cs typeface="BentonSans Regular"/>
              </a:rPr>
              <a:t>information </a:t>
            </a:r>
            <a:r>
              <a:rPr sz="400" b="0" i="0">
                <a:solidFill>
                  <a:srgbClr val="A7A8AA"/>
                </a:solidFill>
                <a:latin typeface="+mn-lt"/>
                <a:cs typeface="BentonSans Regular"/>
              </a:rPr>
              <a:t>of</a:t>
            </a:r>
            <a:r>
              <a:rPr sz="400" b="0" i="0" spc="-5">
                <a:solidFill>
                  <a:srgbClr val="A7A8AA"/>
                </a:solidFill>
                <a:latin typeface="+mn-lt"/>
                <a:cs typeface="BentonSans Regular"/>
              </a:rPr>
              <a:t> </a:t>
            </a:r>
            <a:r>
              <a:rPr sz="400" b="0" i="0">
                <a:solidFill>
                  <a:srgbClr val="A7A8AA"/>
                </a:solidFill>
                <a:latin typeface="+mn-lt"/>
                <a:cs typeface="BentonSans Regular"/>
              </a:rPr>
              <a:t>American</a:t>
            </a:r>
            <a:r>
              <a:rPr sz="400" b="0" i="0" spc="-5">
                <a:solidFill>
                  <a:srgbClr val="A7A8AA"/>
                </a:solidFill>
                <a:latin typeface="+mn-lt"/>
                <a:cs typeface="BentonSans Regular"/>
              </a:rPr>
              <a:t> </a:t>
            </a:r>
            <a:r>
              <a:rPr sz="400" b="0" i="0">
                <a:solidFill>
                  <a:srgbClr val="A7A8AA"/>
                </a:solidFill>
                <a:latin typeface="+mn-lt"/>
                <a:cs typeface="BentonSans Regular"/>
              </a:rPr>
              <a:t>Express</a:t>
            </a:r>
            <a:r>
              <a:rPr sz="400" b="0" i="0" spc="-3">
                <a:solidFill>
                  <a:srgbClr val="A7A8AA"/>
                </a:solidFill>
                <a:latin typeface="+mn-lt"/>
                <a:cs typeface="BentonSans Regular"/>
              </a:rPr>
              <a:t> </a:t>
            </a:r>
            <a:r>
              <a:rPr sz="400" b="0" i="0">
                <a:solidFill>
                  <a:srgbClr val="A7A8AA"/>
                </a:solidFill>
                <a:latin typeface="+mn-lt"/>
                <a:cs typeface="BentonSans Regular"/>
              </a:rPr>
              <a:t>Global</a:t>
            </a:r>
            <a:r>
              <a:rPr sz="400" b="0" i="0" spc="-5">
                <a:solidFill>
                  <a:srgbClr val="A7A8AA"/>
                </a:solidFill>
                <a:latin typeface="+mn-lt"/>
                <a:cs typeface="BentonSans Regular"/>
              </a:rPr>
              <a:t> </a:t>
            </a:r>
            <a:r>
              <a:rPr sz="400" b="0" i="0">
                <a:solidFill>
                  <a:srgbClr val="A7A8AA"/>
                </a:solidFill>
                <a:latin typeface="+mn-lt"/>
                <a:cs typeface="BentonSans Regular"/>
              </a:rPr>
              <a:t>Business</a:t>
            </a:r>
            <a:r>
              <a:rPr sz="400" b="0" i="0" spc="-3">
                <a:solidFill>
                  <a:srgbClr val="A7A8AA"/>
                </a:solidFill>
                <a:latin typeface="+mn-lt"/>
                <a:cs typeface="BentonSans Regular"/>
              </a:rPr>
              <a:t> </a:t>
            </a:r>
            <a:r>
              <a:rPr sz="400" b="0" i="0">
                <a:solidFill>
                  <a:srgbClr val="A7A8AA"/>
                </a:solidFill>
                <a:latin typeface="+mn-lt"/>
                <a:cs typeface="BentonSans Regular"/>
              </a:rPr>
              <a:t>Travel</a:t>
            </a:r>
            <a:r>
              <a:rPr sz="400" b="0" i="0" spc="-5">
                <a:solidFill>
                  <a:srgbClr val="A7A8AA"/>
                </a:solidFill>
                <a:latin typeface="+mn-lt"/>
                <a:cs typeface="BentonSans Regular"/>
              </a:rPr>
              <a:t> </a:t>
            </a:r>
            <a:r>
              <a:rPr sz="400" b="0" i="0">
                <a:solidFill>
                  <a:srgbClr val="A7A8AA"/>
                </a:solidFill>
                <a:latin typeface="+mn-lt"/>
                <a:cs typeface="BentonSans Regular"/>
              </a:rPr>
              <a:t>(Amex</a:t>
            </a:r>
            <a:r>
              <a:rPr sz="400" b="0" i="0" spc="-5">
                <a:solidFill>
                  <a:srgbClr val="A7A8AA"/>
                </a:solidFill>
                <a:latin typeface="+mn-lt"/>
                <a:cs typeface="BentonSans Regular"/>
              </a:rPr>
              <a:t> </a:t>
            </a:r>
            <a:r>
              <a:rPr sz="400" b="0" i="0" spc="-3">
                <a:solidFill>
                  <a:srgbClr val="A7A8AA"/>
                </a:solidFill>
                <a:latin typeface="+mn-lt"/>
                <a:cs typeface="BentonSans Regular"/>
              </a:rPr>
              <a:t>GBT).</a:t>
            </a:r>
            <a:endParaRPr sz="400" b="0" i="0">
              <a:solidFill>
                <a:srgbClr val="A7A8AA"/>
              </a:solidFill>
              <a:latin typeface="+mn-lt"/>
              <a:cs typeface="BentonSans Regular"/>
            </a:endParaRPr>
          </a:p>
          <a:p>
            <a:pPr marL="0">
              <a:lnSpc>
                <a:spcPts val="430"/>
              </a:lnSpc>
            </a:pPr>
            <a:r>
              <a:rPr sz="400" b="0" i="0">
                <a:solidFill>
                  <a:srgbClr val="A7A8AA"/>
                </a:solidFill>
                <a:latin typeface="+mn-lt"/>
                <a:cs typeface="BentonSans Regular"/>
              </a:rPr>
              <a:t>No</a:t>
            </a:r>
            <a:r>
              <a:rPr sz="400" b="0" i="0" spc="-6">
                <a:solidFill>
                  <a:srgbClr val="A7A8AA"/>
                </a:solidFill>
                <a:latin typeface="+mn-lt"/>
                <a:cs typeface="BentonSans Regular"/>
              </a:rPr>
              <a:t> </a:t>
            </a:r>
            <a:r>
              <a:rPr sz="400" b="0" i="0">
                <a:solidFill>
                  <a:srgbClr val="A7A8AA"/>
                </a:solidFill>
                <a:latin typeface="+mn-lt"/>
                <a:cs typeface="BentonSans Regular"/>
              </a:rPr>
              <a:t>disclosure</a:t>
            </a:r>
            <a:r>
              <a:rPr sz="400" b="0" i="0" spc="-6">
                <a:solidFill>
                  <a:srgbClr val="A7A8AA"/>
                </a:solidFill>
                <a:latin typeface="+mn-lt"/>
                <a:cs typeface="BentonSans Regular"/>
              </a:rPr>
              <a:t> </a:t>
            </a:r>
            <a:r>
              <a:rPr sz="400" b="0" i="0">
                <a:solidFill>
                  <a:srgbClr val="A7A8AA"/>
                </a:solidFill>
                <a:latin typeface="+mn-lt"/>
                <a:cs typeface="BentonSans Regular"/>
              </a:rPr>
              <a:t>or</a:t>
            </a:r>
            <a:r>
              <a:rPr sz="400" b="0" i="0" spc="-5">
                <a:solidFill>
                  <a:srgbClr val="A7A8AA"/>
                </a:solidFill>
                <a:latin typeface="+mn-lt"/>
                <a:cs typeface="BentonSans Regular"/>
              </a:rPr>
              <a:t> </a:t>
            </a:r>
            <a:r>
              <a:rPr sz="400" b="0" i="0">
                <a:solidFill>
                  <a:srgbClr val="A7A8AA"/>
                </a:solidFill>
                <a:latin typeface="+mn-lt"/>
                <a:cs typeface="BentonSans Regular"/>
              </a:rPr>
              <a:t>use</a:t>
            </a:r>
            <a:r>
              <a:rPr sz="400" b="0" i="0" spc="-6">
                <a:solidFill>
                  <a:srgbClr val="A7A8AA"/>
                </a:solidFill>
                <a:latin typeface="+mn-lt"/>
                <a:cs typeface="BentonSans Regular"/>
              </a:rPr>
              <a:t> </a:t>
            </a:r>
            <a:r>
              <a:rPr sz="400" b="0" i="0">
                <a:solidFill>
                  <a:srgbClr val="A7A8AA"/>
                </a:solidFill>
                <a:latin typeface="+mn-lt"/>
                <a:cs typeface="BentonSans Regular"/>
              </a:rPr>
              <a:t>of</a:t>
            </a:r>
            <a:r>
              <a:rPr sz="400" b="0" i="0" spc="-5">
                <a:solidFill>
                  <a:srgbClr val="A7A8AA"/>
                </a:solidFill>
                <a:latin typeface="+mn-lt"/>
                <a:cs typeface="BentonSans Regular"/>
              </a:rPr>
              <a:t> </a:t>
            </a:r>
            <a:r>
              <a:rPr sz="400" b="0" i="0">
                <a:solidFill>
                  <a:srgbClr val="A7A8AA"/>
                </a:solidFill>
                <a:latin typeface="+mn-lt"/>
                <a:cs typeface="BentonSans Regular"/>
              </a:rPr>
              <a:t>any</a:t>
            </a:r>
            <a:r>
              <a:rPr sz="400" b="0" i="0" spc="-6">
                <a:solidFill>
                  <a:srgbClr val="A7A8AA"/>
                </a:solidFill>
                <a:latin typeface="+mn-lt"/>
                <a:cs typeface="BentonSans Regular"/>
              </a:rPr>
              <a:t> </a:t>
            </a:r>
            <a:r>
              <a:rPr sz="400" b="0" i="0">
                <a:solidFill>
                  <a:srgbClr val="A7A8AA"/>
                </a:solidFill>
                <a:latin typeface="+mn-lt"/>
                <a:cs typeface="BentonSans Regular"/>
              </a:rPr>
              <a:t>portion</a:t>
            </a:r>
            <a:r>
              <a:rPr sz="400" b="0" i="0" spc="-5">
                <a:solidFill>
                  <a:srgbClr val="A7A8AA"/>
                </a:solidFill>
                <a:latin typeface="+mn-lt"/>
                <a:cs typeface="BentonSans Regular"/>
              </a:rPr>
              <a:t> </a:t>
            </a:r>
            <a:r>
              <a:rPr sz="400" b="0" i="0">
                <a:solidFill>
                  <a:srgbClr val="A7A8AA"/>
                </a:solidFill>
                <a:latin typeface="+mn-lt"/>
                <a:cs typeface="BentonSans Regular"/>
              </a:rPr>
              <a:t>of</a:t>
            </a:r>
            <a:r>
              <a:rPr sz="400" b="0" i="0" spc="-6">
                <a:solidFill>
                  <a:srgbClr val="A7A8AA"/>
                </a:solidFill>
                <a:latin typeface="+mn-lt"/>
                <a:cs typeface="BentonSans Regular"/>
              </a:rPr>
              <a:t> </a:t>
            </a:r>
            <a:r>
              <a:rPr sz="400" b="0" i="0">
                <a:solidFill>
                  <a:srgbClr val="A7A8AA"/>
                </a:solidFill>
                <a:latin typeface="+mn-lt"/>
                <a:cs typeface="BentonSans Regular"/>
              </a:rPr>
              <a:t>these</a:t>
            </a:r>
            <a:r>
              <a:rPr sz="400" b="0" i="0" spc="-5">
                <a:solidFill>
                  <a:srgbClr val="A7A8AA"/>
                </a:solidFill>
                <a:latin typeface="+mn-lt"/>
                <a:cs typeface="BentonSans Regular"/>
              </a:rPr>
              <a:t> </a:t>
            </a:r>
            <a:r>
              <a:rPr sz="400" b="0" i="0">
                <a:solidFill>
                  <a:srgbClr val="A7A8AA"/>
                </a:solidFill>
                <a:latin typeface="+mn-lt"/>
                <a:cs typeface="BentonSans Regular"/>
              </a:rPr>
              <a:t>materials</a:t>
            </a:r>
            <a:r>
              <a:rPr sz="400" b="0" i="0" spc="-6">
                <a:solidFill>
                  <a:srgbClr val="A7A8AA"/>
                </a:solidFill>
                <a:latin typeface="+mn-lt"/>
                <a:cs typeface="BentonSans Regular"/>
              </a:rPr>
              <a:t> </a:t>
            </a:r>
            <a:r>
              <a:rPr sz="400" b="0" i="0">
                <a:solidFill>
                  <a:srgbClr val="A7A8AA"/>
                </a:solidFill>
                <a:latin typeface="+mn-lt"/>
                <a:cs typeface="BentonSans Regular"/>
              </a:rPr>
              <a:t>may</a:t>
            </a:r>
            <a:r>
              <a:rPr sz="400" b="0" i="0" spc="-5">
                <a:solidFill>
                  <a:srgbClr val="A7A8AA"/>
                </a:solidFill>
                <a:latin typeface="+mn-lt"/>
                <a:cs typeface="BentonSans Regular"/>
              </a:rPr>
              <a:t> </a:t>
            </a:r>
            <a:r>
              <a:rPr sz="400" b="0" i="0">
                <a:solidFill>
                  <a:srgbClr val="A7A8AA"/>
                </a:solidFill>
                <a:latin typeface="+mn-lt"/>
                <a:cs typeface="BentonSans Regular"/>
              </a:rPr>
              <a:t>be</a:t>
            </a:r>
            <a:r>
              <a:rPr sz="400" b="0" i="0" spc="-6">
                <a:solidFill>
                  <a:srgbClr val="A7A8AA"/>
                </a:solidFill>
                <a:latin typeface="+mn-lt"/>
                <a:cs typeface="BentonSans Regular"/>
              </a:rPr>
              <a:t> </a:t>
            </a:r>
            <a:r>
              <a:rPr sz="400" b="0" i="0">
                <a:solidFill>
                  <a:srgbClr val="A7A8AA"/>
                </a:solidFill>
                <a:latin typeface="+mn-lt"/>
                <a:cs typeface="BentonSans Regular"/>
              </a:rPr>
              <a:t>made</a:t>
            </a:r>
            <a:r>
              <a:rPr sz="400" b="0" i="0" spc="-6">
                <a:solidFill>
                  <a:srgbClr val="A7A8AA"/>
                </a:solidFill>
                <a:latin typeface="+mn-lt"/>
                <a:cs typeface="BentonSans Regular"/>
              </a:rPr>
              <a:t> </a:t>
            </a:r>
            <a:r>
              <a:rPr sz="400" b="0" i="0">
                <a:solidFill>
                  <a:srgbClr val="A7A8AA"/>
                </a:solidFill>
                <a:latin typeface="+mn-lt"/>
                <a:cs typeface="BentonSans Regular"/>
              </a:rPr>
              <a:t>without</a:t>
            </a:r>
            <a:r>
              <a:rPr sz="400" b="0" i="0" spc="-5">
                <a:solidFill>
                  <a:srgbClr val="A7A8AA"/>
                </a:solidFill>
                <a:latin typeface="+mn-lt"/>
                <a:cs typeface="BentonSans Regular"/>
              </a:rPr>
              <a:t> </a:t>
            </a:r>
            <a:r>
              <a:rPr sz="400" b="0" i="0">
                <a:solidFill>
                  <a:srgbClr val="A7A8AA"/>
                </a:solidFill>
                <a:latin typeface="+mn-lt"/>
                <a:cs typeface="BentonSans Regular"/>
              </a:rPr>
              <a:t>the</a:t>
            </a:r>
            <a:r>
              <a:rPr sz="400" b="0" i="0" spc="-6">
                <a:solidFill>
                  <a:srgbClr val="A7A8AA"/>
                </a:solidFill>
                <a:latin typeface="+mn-lt"/>
                <a:cs typeface="BentonSans Regular"/>
              </a:rPr>
              <a:t> </a:t>
            </a:r>
            <a:r>
              <a:rPr sz="400" b="0" i="0">
                <a:solidFill>
                  <a:srgbClr val="A7A8AA"/>
                </a:solidFill>
                <a:latin typeface="+mn-lt"/>
                <a:cs typeface="BentonSans Regular"/>
              </a:rPr>
              <a:t>express</a:t>
            </a:r>
            <a:r>
              <a:rPr sz="400" b="0" i="0" spc="-5">
                <a:solidFill>
                  <a:srgbClr val="A7A8AA"/>
                </a:solidFill>
                <a:latin typeface="+mn-lt"/>
                <a:cs typeface="BentonSans Regular"/>
              </a:rPr>
              <a:t> </a:t>
            </a:r>
            <a:r>
              <a:rPr sz="400" b="0" i="0">
                <a:solidFill>
                  <a:srgbClr val="A7A8AA"/>
                </a:solidFill>
                <a:latin typeface="+mn-lt"/>
                <a:cs typeface="BentonSans Regular"/>
              </a:rPr>
              <a:t>written</a:t>
            </a:r>
            <a:r>
              <a:rPr sz="400" b="0" i="0" spc="-6">
                <a:solidFill>
                  <a:srgbClr val="A7A8AA"/>
                </a:solidFill>
                <a:latin typeface="+mn-lt"/>
                <a:cs typeface="BentonSans Regular"/>
              </a:rPr>
              <a:t> </a:t>
            </a:r>
            <a:r>
              <a:rPr sz="400" b="0" i="0">
                <a:solidFill>
                  <a:srgbClr val="A7A8AA"/>
                </a:solidFill>
                <a:latin typeface="+mn-lt"/>
                <a:cs typeface="BentonSans Regular"/>
              </a:rPr>
              <a:t>consent</a:t>
            </a:r>
            <a:r>
              <a:rPr sz="400" b="0" i="0" spc="-5">
                <a:solidFill>
                  <a:srgbClr val="A7A8AA"/>
                </a:solidFill>
                <a:latin typeface="+mn-lt"/>
                <a:cs typeface="BentonSans Regular"/>
              </a:rPr>
              <a:t> </a:t>
            </a:r>
            <a:r>
              <a:rPr sz="400" b="0" i="0">
                <a:solidFill>
                  <a:srgbClr val="A7A8AA"/>
                </a:solidFill>
                <a:latin typeface="+mn-lt"/>
                <a:cs typeface="BentonSans Regular"/>
              </a:rPr>
              <a:t>of</a:t>
            </a:r>
            <a:r>
              <a:rPr sz="400" b="0" i="0" spc="-6">
                <a:solidFill>
                  <a:srgbClr val="A7A8AA"/>
                </a:solidFill>
                <a:latin typeface="+mn-lt"/>
                <a:cs typeface="BentonSans Regular"/>
              </a:rPr>
              <a:t> </a:t>
            </a:r>
            <a:r>
              <a:rPr sz="400" b="0" i="0">
                <a:solidFill>
                  <a:srgbClr val="A7A8AA"/>
                </a:solidFill>
                <a:latin typeface="+mn-lt"/>
                <a:cs typeface="BentonSans Regular"/>
              </a:rPr>
              <a:t>Amex</a:t>
            </a:r>
            <a:r>
              <a:rPr sz="400" b="0" i="0" spc="-5">
                <a:solidFill>
                  <a:srgbClr val="A7A8AA"/>
                </a:solidFill>
                <a:latin typeface="+mn-lt"/>
                <a:cs typeface="BentonSans Regular"/>
              </a:rPr>
              <a:t> </a:t>
            </a:r>
            <a:r>
              <a:rPr sz="400" b="0" i="0">
                <a:solidFill>
                  <a:srgbClr val="A7A8AA"/>
                </a:solidFill>
                <a:latin typeface="+mn-lt"/>
                <a:cs typeface="BentonSans Regular"/>
              </a:rPr>
              <a:t>GBT.</a:t>
            </a:r>
            <a:r>
              <a:rPr sz="400" b="0" i="0" spc="-6">
                <a:solidFill>
                  <a:srgbClr val="A7A8AA"/>
                </a:solidFill>
                <a:latin typeface="+mn-lt"/>
                <a:cs typeface="BentonSans Regular"/>
              </a:rPr>
              <a:t> </a:t>
            </a:r>
            <a:r>
              <a:rPr lang="en-GB" sz="400" b="0" i="0">
                <a:solidFill>
                  <a:srgbClr val="A7A8AA"/>
                </a:solidFill>
                <a:latin typeface="+mn-lt"/>
                <a:cs typeface="BentonSans Regular"/>
              </a:rPr>
              <a:t>©</a:t>
            </a:r>
            <a:r>
              <a:rPr lang="en-GB" sz="400" b="0" i="0" spc="-5">
                <a:solidFill>
                  <a:srgbClr val="A7A8AA"/>
                </a:solidFill>
                <a:latin typeface="+mn-lt"/>
                <a:cs typeface="BentonSans Regular"/>
              </a:rPr>
              <a:t> </a:t>
            </a:r>
            <a:r>
              <a:rPr lang="en-GB" sz="400" b="0" i="0">
                <a:solidFill>
                  <a:srgbClr val="A7A8AA"/>
                </a:solidFill>
                <a:latin typeface="+mn-lt"/>
                <a:cs typeface="BentonSans Regular"/>
              </a:rPr>
              <a:t>2023</a:t>
            </a:r>
            <a:r>
              <a:rPr lang="en-GB" sz="400" b="0" i="0" spc="-6">
                <a:solidFill>
                  <a:srgbClr val="A7A8AA"/>
                </a:solidFill>
                <a:latin typeface="+mn-lt"/>
                <a:cs typeface="BentonSans Regular"/>
              </a:rPr>
              <a:t> </a:t>
            </a:r>
            <a:r>
              <a:rPr lang="en-GB" sz="400" b="0" i="0">
                <a:solidFill>
                  <a:srgbClr val="A7A8AA"/>
                </a:solidFill>
                <a:latin typeface="+mn-lt"/>
                <a:cs typeface="BentonSans Regular"/>
              </a:rPr>
              <a:t>GBT</a:t>
            </a:r>
            <a:r>
              <a:rPr lang="en-GB" sz="400" b="0" i="0" spc="-5">
                <a:solidFill>
                  <a:srgbClr val="A7A8AA"/>
                </a:solidFill>
                <a:latin typeface="+mn-lt"/>
                <a:cs typeface="BentonSans Regular"/>
              </a:rPr>
              <a:t> </a:t>
            </a:r>
            <a:r>
              <a:rPr lang="en-GB" sz="400" b="0" i="0">
                <a:solidFill>
                  <a:srgbClr val="A7A8AA"/>
                </a:solidFill>
                <a:latin typeface="+mn-lt"/>
                <a:cs typeface="BentonSans Regular"/>
              </a:rPr>
              <a:t>Travel</a:t>
            </a:r>
            <a:r>
              <a:rPr lang="en-GB" sz="400" b="0" i="0" spc="-6">
                <a:solidFill>
                  <a:srgbClr val="A7A8AA"/>
                </a:solidFill>
                <a:latin typeface="+mn-lt"/>
                <a:cs typeface="BentonSans Regular"/>
              </a:rPr>
              <a:t> </a:t>
            </a:r>
            <a:r>
              <a:rPr lang="en-GB" sz="400" b="0" i="0">
                <a:solidFill>
                  <a:srgbClr val="A7A8AA"/>
                </a:solidFill>
                <a:latin typeface="+mn-lt"/>
                <a:cs typeface="BentonSans Regular"/>
              </a:rPr>
              <a:t>Services</a:t>
            </a:r>
            <a:r>
              <a:rPr lang="en-GB" sz="400" b="0" i="0" spc="-6">
                <a:solidFill>
                  <a:srgbClr val="A7A8AA"/>
                </a:solidFill>
                <a:latin typeface="+mn-lt"/>
                <a:cs typeface="BentonSans Regular"/>
              </a:rPr>
              <a:t> </a:t>
            </a:r>
            <a:r>
              <a:rPr lang="en-GB" sz="400" b="0" i="0">
                <a:solidFill>
                  <a:srgbClr val="A7A8AA"/>
                </a:solidFill>
                <a:latin typeface="+mn-lt"/>
                <a:cs typeface="BentonSans Regular"/>
              </a:rPr>
              <a:t>UK</a:t>
            </a:r>
            <a:r>
              <a:rPr lang="en-GB" sz="400" b="0" i="0" spc="-5">
                <a:solidFill>
                  <a:srgbClr val="A7A8AA"/>
                </a:solidFill>
                <a:latin typeface="+mn-lt"/>
                <a:cs typeface="BentonSans Regular"/>
              </a:rPr>
              <a:t> </a:t>
            </a:r>
            <a:r>
              <a:rPr lang="en-GB" sz="400" b="0" i="0" spc="-3">
                <a:solidFill>
                  <a:srgbClr val="A7A8AA"/>
                </a:solidFill>
                <a:latin typeface="+mn-lt"/>
                <a:cs typeface="BentonSans Regular"/>
              </a:rPr>
              <a:t>Limited.</a:t>
            </a:r>
            <a:endParaRPr sz="400" b="0" i="0">
              <a:solidFill>
                <a:srgbClr val="A7A8AA"/>
              </a:solidFill>
              <a:latin typeface="+mn-lt"/>
              <a:cs typeface="BentonSans Regular"/>
            </a:endParaRPr>
          </a:p>
        </p:txBody>
      </p:sp>
    </p:spTree>
    <p:extLst>
      <p:ext uri="{BB962C8B-B14F-4D97-AF65-F5344CB8AC3E}">
        <p14:creationId xmlns:p14="http://schemas.microsoft.com/office/powerpoint/2010/main" val="3056161586"/>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preserve="1">
  <p:cSld name="Egencia-Title Slide with Images ">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chemeClr val="tx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chemeClr val="tx1"/>
                </a:solidFill>
                <a:latin typeface="+mn-lt"/>
                <a:ea typeface="+mn-ea"/>
                <a:cs typeface="Arial"/>
              </a:defRPr>
            </a:lvl1pPr>
            <a:lvl2pPr marL="0" indent="0">
              <a:buNone/>
              <a:defRPr/>
            </a:lvl2pPr>
          </a:lstStyle>
          <a:p>
            <a:pPr lvl="0"/>
            <a:r>
              <a:rPr lang="en-GB"/>
              <a:t>Subtitle</a:t>
            </a:r>
          </a:p>
        </p:txBody>
      </p:sp>
      <p:sp>
        <p:nvSpPr>
          <p:cNvPr id="3" name="Picture Placeholder 2">
            <a:extLst>
              <a:ext uri="{FF2B5EF4-FFF2-40B4-BE49-F238E27FC236}">
                <a16:creationId xmlns:a16="http://schemas.microsoft.com/office/drawing/2014/main" id="{7AE16D55-2BE4-4329-E512-9C9361C027C3}"/>
              </a:ext>
            </a:extLst>
          </p:cNvPr>
          <p:cNvSpPr>
            <a:spLocks noGrp="1" noRot="1" noMove="1" noResize="1" noEditPoints="1" noAdjustHandles="1" noChangeArrowheads="1" noChangeShapeType="1"/>
          </p:cNvSpPr>
          <p:nvPr>
            <p:ph type="pic" sz="quarter" idx="18"/>
          </p:nvPr>
        </p:nvSpPr>
        <p:spPr>
          <a:xfrm>
            <a:off x="8184936" y="701824"/>
            <a:ext cx="3507833" cy="5075200"/>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rgbClr val="E6F0FA"/>
          </a:solidFill>
        </p:spPr>
        <p:txBody>
          <a:bodyPr wrap="square">
            <a:noAutofit/>
          </a:bodyPr>
          <a:lstStyle>
            <a:lvl1pPr>
              <a:defRPr b="0" i="0">
                <a:solidFill>
                  <a:schemeClr val="bg1"/>
                </a:solidFill>
                <a:latin typeface="BentonSans Book" panose="02000503000000020004" pitchFamily="2" charset="0"/>
              </a:defRPr>
            </a:lvl1pPr>
          </a:lstStyle>
          <a:p>
            <a:endParaRPr lang="en-US"/>
          </a:p>
        </p:txBody>
      </p:sp>
      <p:sp>
        <p:nvSpPr>
          <p:cNvPr id="6" name="Picture Placeholder 5">
            <a:extLst>
              <a:ext uri="{FF2B5EF4-FFF2-40B4-BE49-F238E27FC236}">
                <a16:creationId xmlns:a16="http://schemas.microsoft.com/office/drawing/2014/main" id="{0DCDFB33-57E2-D86D-2C06-A17A6E8DFC96}"/>
              </a:ext>
            </a:extLst>
          </p:cNvPr>
          <p:cNvSpPr>
            <a:spLocks noGrp="1" noRot="1" noMove="1" noResize="1" noEditPoints="1" noAdjustHandles="1" noChangeArrowheads="1" noChangeShapeType="1"/>
          </p:cNvSpPr>
          <p:nvPr>
            <p:ph type="pic" sz="quarter" idx="19"/>
          </p:nvPr>
        </p:nvSpPr>
        <p:spPr>
          <a:xfrm>
            <a:off x="6651918" y="3004112"/>
            <a:ext cx="1784966" cy="1931994"/>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rgbClr val="E6F0FA"/>
          </a:solidFill>
        </p:spPr>
        <p:txBody>
          <a:bodyPr wrap="square">
            <a:noAutofit/>
          </a:bodyPr>
          <a:lstStyle>
            <a:lvl1pPr>
              <a:defRPr b="0" i="0">
                <a:solidFill>
                  <a:schemeClr val="bg1"/>
                </a:solidFill>
                <a:latin typeface="BentonSans Book" panose="02000503000000020004" pitchFamily="2" charset="0"/>
              </a:defRPr>
            </a:lvl1pPr>
          </a:lstStyle>
          <a:p>
            <a:endParaRPr lang="en-US"/>
          </a:p>
        </p:txBody>
      </p:sp>
      <p:pic>
        <p:nvPicPr>
          <p:cNvPr id="62" name="Picture 61" descr="A blue text with a yellow and blue text&#10;&#10;Description automatically generated">
            <a:extLst>
              <a:ext uri="{FF2B5EF4-FFF2-40B4-BE49-F238E27FC236}">
                <a16:creationId xmlns:a16="http://schemas.microsoft.com/office/drawing/2014/main" id="{28D241FC-F3C5-1849-4660-913A12D87D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7756" y="114301"/>
            <a:ext cx="3185284" cy="1600199"/>
          </a:xfrm>
          <a:prstGeom prst="rect">
            <a:avLst/>
          </a:prstGeom>
        </p:spPr>
      </p:pic>
      <p:grpSp>
        <p:nvGrpSpPr>
          <p:cNvPr id="2" name="Group 1">
            <a:extLst>
              <a:ext uri="{FF2B5EF4-FFF2-40B4-BE49-F238E27FC236}">
                <a16:creationId xmlns:a16="http://schemas.microsoft.com/office/drawing/2014/main" id="{606C5D32-B7EB-0471-932D-4F902FD8F009}"/>
              </a:ext>
            </a:extLst>
          </p:cNvPr>
          <p:cNvGrpSpPr/>
          <p:nvPr/>
        </p:nvGrpSpPr>
        <p:grpSpPr>
          <a:xfrm>
            <a:off x="0" y="5917548"/>
            <a:ext cx="12188825" cy="940452"/>
            <a:chOff x="0" y="5917548"/>
            <a:chExt cx="12192000" cy="940452"/>
          </a:xfrm>
        </p:grpSpPr>
        <p:pic>
          <p:nvPicPr>
            <p:cNvPr id="5" name="Graphic 4">
              <a:extLst>
                <a:ext uri="{FF2B5EF4-FFF2-40B4-BE49-F238E27FC236}">
                  <a16:creationId xmlns:a16="http://schemas.microsoft.com/office/drawing/2014/main" id="{0F447DFC-49C8-B9C1-EF60-5977BCC70D4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7" name="object 6">
              <a:extLst>
                <a:ext uri="{FF2B5EF4-FFF2-40B4-BE49-F238E27FC236}">
                  <a16:creationId xmlns:a16="http://schemas.microsoft.com/office/drawing/2014/main" id="{B072428E-B4B4-FA27-CC17-0E5D0E988F28}"/>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1848872329"/>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preserve="1">
  <p:cSld name="Egencia-Title Slide with Light Portal Pattern">
    <p:bg>
      <p:bgPr>
        <a:solidFill>
          <a:srgbClr val="E6F0FA"/>
        </a:solidFill>
        <a:effectLst/>
      </p:bgPr>
    </p:bg>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01A541CB-4D07-AC9F-94DA-37117FF2E22E}"/>
              </a:ext>
            </a:extLst>
          </p:cNvPr>
          <p:cNvSpPr>
            <a:spLocks noEditPoints="1"/>
          </p:cNvSpPr>
          <p:nvPr/>
        </p:nvSpPr>
        <p:spPr bwMode="auto">
          <a:xfrm>
            <a:off x="11112" y="1"/>
            <a:ext cx="12166605" cy="6858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chemeClr val="bg1"/>
          </a:solidFill>
          <a:ln>
            <a:noFill/>
          </a:ln>
        </p:spPr>
        <p:txBody>
          <a:bodyPr vert="horz" wrap="square" lIns="45715" tIns="22857" rIns="45715" bIns="22857" numCol="1" anchor="t" anchorCtr="0" compatLnSpc="1">
            <a:prstTxWarp prst="textNoShape">
              <a:avLst/>
            </a:prstTxWarp>
          </a:bodyPr>
          <a:lstStyle/>
          <a:p>
            <a:endParaRPr lang="en-GB" sz="900" b="0" i="0">
              <a:latin typeface="BentonSans Book" panose="02000503000000020004" pitchFamily="2" charset="0"/>
            </a:endParaRPr>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chemeClr val="tx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chemeClr val="tx1"/>
                </a:solidFill>
                <a:latin typeface="+mn-lt"/>
                <a:ea typeface="+mn-ea"/>
                <a:cs typeface="Arial"/>
              </a:defRPr>
            </a:lvl1pPr>
            <a:lvl2pPr marL="0" indent="0">
              <a:buNone/>
              <a:defRPr/>
            </a:lvl2pPr>
          </a:lstStyle>
          <a:p>
            <a:pPr lvl="0"/>
            <a:r>
              <a:rPr lang="en-GB"/>
              <a:t>Subtitle</a:t>
            </a:r>
          </a:p>
        </p:txBody>
      </p:sp>
      <p:pic>
        <p:nvPicPr>
          <p:cNvPr id="9" name="Graphic 8">
            <a:extLst>
              <a:ext uri="{FF2B5EF4-FFF2-40B4-BE49-F238E27FC236}">
                <a16:creationId xmlns:a16="http://schemas.microsoft.com/office/drawing/2014/main" id="{0118B7F9-4AA4-C747-D3F7-77628DB98662}"/>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8207"/>
            <a:ext cx="12188823" cy="1554480"/>
          </a:xfrm>
          <a:prstGeom prst="rect">
            <a:avLst/>
          </a:prstGeom>
        </p:spPr>
      </p:pic>
      <p:pic>
        <p:nvPicPr>
          <p:cNvPr id="6" name="Picture 5" descr="A blue text with a yellow and blue text&#10;&#10;Description automatically generated">
            <a:extLst>
              <a:ext uri="{FF2B5EF4-FFF2-40B4-BE49-F238E27FC236}">
                <a16:creationId xmlns:a16="http://schemas.microsoft.com/office/drawing/2014/main" id="{36A7A0B9-F7C5-2167-332C-2C77623559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7756" y="114301"/>
            <a:ext cx="3185284" cy="1600199"/>
          </a:xfrm>
          <a:prstGeom prst="rect">
            <a:avLst/>
          </a:prstGeom>
        </p:spPr>
      </p:pic>
      <p:grpSp>
        <p:nvGrpSpPr>
          <p:cNvPr id="7" name="Group 6">
            <a:extLst>
              <a:ext uri="{FF2B5EF4-FFF2-40B4-BE49-F238E27FC236}">
                <a16:creationId xmlns:a16="http://schemas.microsoft.com/office/drawing/2014/main" id="{3FAC57E6-FF2A-60FF-A30D-70D7F3FE7740}"/>
              </a:ext>
            </a:extLst>
          </p:cNvPr>
          <p:cNvGrpSpPr/>
          <p:nvPr/>
        </p:nvGrpSpPr>
        <p:grpSpPr>
          <a:xfrm>
            <a:off x="0" y="5917548"/>
            <a:ext cx="12188825" cy="940452"/>
            <a:chOff x="0" y="5917548"/>
            <a:chExt cx="12192000" cy="940452"/>
          </a:xfrm>
        </p:grpSpPr>
        <p:pic>
          <p:nvPicPr>
            <p:cNvPr id="11" name="Graphic 10">
              <a:extLst>
                <a:ext uri="{FF2B5EF4-FFF2-40B4-BE49-F238E27FC236}">
                  <a16:creationId xmlns:a16="http://schemas.microsoft.com/office/drawing/2014/main" id="{7EA41F3E-AB61-4778-0915-EB47A233F0A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EEF1BF56-1FBD-5B89-0198-C27B39C93C7F}"/>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747471471"/>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preserve="1">
  <p:cSld name="Egencia-Title Slide with Images 2 placeholders">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chemeClr val="tx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chemeClr val="tx1"/>
                </a:solidFill>
                <a:latin typeface="+mn-lt"/>
                <a:ea typeface="+mn-ea"/>
                <a:cs typeface="Arial"/>
              </a:defRPr>
            </a:lvl1pPr>
            <a:lvl2pPr marL="0" indent="0">
              <a:buNone/>
              <a:defRPr/>
            </a:lvl2pPr>
          </a:lstStyle>
          <a:p>
            <a:pPr lvl="0"/>
            <a:r>
              <a:rPr lang="en-GB"/>
              <a:t>Subtitle</a:t>
            </a:r>
          </a:p>
        </p:txBody>
      </p:sp>
      <p:sp>
        <p:nvSpPr>
          <p:cNvPr id="13" name="Picture Placeholder 12">
            <a:extLst>
              <a:ext uri="{FF2B5EF4-FFF2-40B4-BE49-F238E27FC236}">
                <a16:creationId xmlns:a16="http://schemas.microsoft.com/office/drawing/2014/main" id="{DA5C1E61-A40B-6A44-D57D-8EBF506B29ED}"/>
              </a:ext>
            </a:extLst>
          </p:cNvPr>
          <p:cNvSpPr>
            <a:spLocks noGrp="1" noRot="1" noMove="1" noResize="1" noEditPoints="1" noAdjustHandles="1" noChangeArrowheads="1" noChangeShapeType="1"/>
          </p:cNvSpPr>
          <p:nvPr>
            <p:ph type="pic" sz="quarter" idx="17"/>
          </p:nvPr>
        </p:nvSpPr>
        <p:spPr>
          <a:xfrm>
            <a:off x="6305496" y="3120784"/>
            <a:ext cx="5883330" cy="3737216"/>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E6F0FA"/>
          </a:solidFill>
        </p:spPr>
        <p:txBody>
          <a:bodyPr wrap="square" anchor="ctr">
            <a:noAutofit/>
          </a:bodyPr>
          <a:lstStyle>
            <a:lvl1pPr algn="ctr">
              <a:defRPr b="0" i="0">
                <a:solidFill>
                  <a:schemeClr val="tx1"/>
                </a:solidFill>
                <a:latin typeface="BentonSans Book" panose="02000503000000020004" pitchFamily="2" charset="0"/>
              </a:defRPr>
            </a:lvl1pPr>
          </a:lstStyle>
          <a:p>
            <a:endParaRPr lang="en-GB"/>
          </a:p>
        </p:txBody>
      </p:sp>
      <p:sp>
        <p:nvSpPr>
          <p:cNvPr id="14" name="Picture Placeholder 13">
            <a:extLst>
              <a:ext uri="{FF2B5EF4-FFF2-40B4-BE49-F238E27FC236}">
                <a16:creationId xmlns:a16="http://schemas.microsoft.com/office/drawing/2014/main" id="{A37CDF99-1135-0184-4179-EF90FDF7EDCB}"/>
              </a:ext>
            </a:extLst>
          </p:cNvPr>
          <p:cNvSpPr>
            <a:spLocks noGrp="1" noRot="1" noMove="1" noResize="1" noEditPoints="1" noAdjustHandles="1" noChangeArrowheads="1" noChangeShapeType="1"/>
          </p:cNvSpPr>
          <p:nvPr>
            <p:ph type="pic" sz="quarter" idx="19"/>
          </p:nvPr>
        </p:nvSpPr>
        <p:spPr>
          <a:xfrm>
            <a:off x="9497220" y="729763"/>
            <a:ext cx="2691605" cy="3117762"/>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E6F0FA"/>
          </a:solidFill>
        </p:spPr>
        <p:txBody>
          <a:bodyPr wrap="square">
            <a:noAutofit/>
          </a:bodyPr>
          <a:lstStyle>
            <a:lvl1pPr>
              <a:defRPr b="0" i="0">
                <a:solidFill>
                  <a:schemeClr val="tx1"/>
                </a:solidFill>
                <a:latin typeface="BentonSans Book" panose="02000503000000020004" pitchFamily="2" charset="0"/>
              </a:defRPr>
            </a:lvl1pPr>
          </a:lstStyle>
          <a:p>
            <a:endParaRPr lang="en-US"/>
          </a:p>
        </p:txBody>
      </p:sp>
      <p:pic>
        <p:nvPicPr>
          <p:cNvPr id="7" name="Picture 6" descr="A blue text with a yellow and blue text&#10;&#10;Description automatically generated">
            <a:extLst>
              <a:ext uri="{FF2B5EF4-FFF2-40B4-BE49-F238E27FC236}">
                <a16:creationId xmlns:a16="http://schemas.microsoft.com/office/drawing/2014/main" id="{CDAACA84-8322-A4B8-60D3-15F7B996E0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7756" y="114301"/>
            <a:ext cx="3185284" cy="1600199"/>
          </a:xfrm>
          <a:prstGeom prst="rect">
            <a:avLst/>
          </a:prstGeom>
        </p:spPr>
      </p:pic>
      <p:grpSp>
        <p:nvGrpSpPr>
          <p:cNvPr id="6" name="Group 5">
            <a:extLst>
              <a:ext uri="{FF2B5EF4-FFF2-40B4-BE49-F238E27FC236}">
                <a16:creationId xmlns:a16="http://schemas.microsoft.com/office/drawing/2014/main" id="{D7EA045C-F1DC-57D6-1C57-BB1C3D1CCD9C}"/>
              </a:ext>
            </a:extLst>
          </p:cNvPr>
          <p:cNvGrpSpPr/>
          <p:nvPr/>
        </p:nvGrpSpPr>
        <p:grpSpPr>
          <a:xfrm>
            <a:off x="0" y="5917548"/>
            <a:ext cx="12188825" cy="940452"/>
            <a:chOff x="0" y="5917548"/>
            <a:chExt cx="12192000" cy="940452"/>
          </a:xfrm>
        </p:grpSpPr>
        <p:pic>
          <p:nvPicPr>
            <p:cNvPr id="9" name="Graphic 8">
              <a:extLst>
                <a:ext uri="{FF2B5EF4-FFF2-40B4-BE49-F238E27FC236}">
                  <a16:creationId xmlns:a16="http://schemas.microsoft.com/office/drawing/2014/main" id="{7BDEA7C4-7213-6E97-27E7-FF931FE622F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5FD99E9A-A54C-67D2-CD33-347130CE777F}"/>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778564779"/>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p:cSld name="Egencia-Title slide with Line Pattern">
    <p:bg>
      <p:bgPr>
        <a:solidFill>
          <a:srgbClr val="E6F0FA"/>
        </a:solidFill>
        <a:effectLst/>
      </p:bgPr>
    </p:bg>
    <p:spTree>
      <p:nvGrpSpPr>
        <p:cNvPr id="1" name=""/>
        <p:cNvGrpSpPr/>
        <p:nvPr/>
      </p:nvGrpSpPr>
      <p:grpSpPr>
        <a:xfrm>
          <a:off x="0" y="0"/>
          <a:ext cx="0" cy="0"/>
          <a:chOff x="0" y="0"/>
          <a:chExt cx="0" cy="0"/>
        </a:xfrm>
      </p:grpSpPr>
      <p:sp>
        <p:nvSpPr>
          <p:cNvPr id="5825" name="Graphic 5834">
            <a:extLst>
              <a:ext uri="{FF2B5EF4-FFF2-40B4-BE49-F238E27FC236}">
                <a16:creationId xmlns:a16="http://schemas.microsoft.com/office/drawing/2014/main" id="{491EA1F2-F457-C1CF-A757-ED211228BF97}"/>
              </a:ext>
            </a:extLst>
          </p:cNvPr>
          <p:cNvSpPr/>
          <p:nvPr/>
        </p:nvSpPr>
        <p:spPr>
          <a:xfrm>
            <a:off x="13969" y="-1270"/>
            <a:ext cx="12188823" cy="6860539"/>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chemeClr val="bg1"/>
          </a:solidFill>
          <a:ln w="12700" cap="flat">
            <a:solidFill>
              <a:schemeClr val="bg1"/>
            </a:solidFill>
            <a:prstDash val="solid"/>
            <a:miter/>
          </a:ln>
        </p:spPr>
        <p:txBody>
          <a:bodyPr rtlCol="0" anchor="ctr"/>
          <a:lstStyle/>
          <a:p>
            <a:endParaRPr lang="en-US" sz="900" b="0" i="0">
              <a:latin typeface="BentonSans Book" panose="02000503000000020004" pitchFamily="2" charset="0"/>
            </a:endParaRPr>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chemeClr val="tx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chemeClr val="tx2"/>
                </a:solidFill>
                <a:latin typeface="+mn-lt"/>
                <a:ea typeface="+mn-ea"/>
                <a:cs typeface="Arial"/>
              </a:defRPr>
            </a:lvl1pPr>
            <a:lvl2pPr marL="0" indent="0">
              <a:buNone/>
              <a:defRPr/>
            </a:lvl2pPr>
          </a:lstStyle>
          <a:p>
            <a:pPr lvl="0"/>
            <a:r>
              <a:rPr lang="en-GB"/>
              <a:t>Subtitle</a:t>
            </a:r>
          </a:p>
        </p:txBody>
      </p:sp>
      <p:pic>
        <p:nvPicPr>
          <p:cNvPr id="5827" name="Graphic 5826">
            <a:extLst>
              <a:ext uri="{FF2B5EF4-FFF2-40B4-BE49-F238E27FC236}">
                <a16:creationId xmlns:a16="http://schemas.microsoft.com/office/drawing/2014/main" id="{7D3832E4-A0B6-2272-2288-F72CE753D2E1}"/>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 y="0"/>
            <a:ext cx="12188823" cy="1554480"/>
          </a:xfrm>
          <a:prstGeom prst="rect">
            <a:avLst/>
          </a:prstGeom>
        </p:spPr>
      </p:pic>
      <p:pic>
        <p:nvPicPr>
          <p:cNvPr id="5826" name="Picture 5825" descr="A blue text with a yellow and blue text&#10;&#10;Description automatically generated">
            <a:extLst>
              <a:ext uri="{FF2B5EF4-FFF2-40B4-BE49-F238E27FC236}">
                <a16:creationId xmlns:a16="http://schemas.microsoft.com/office/drawing/2014/main" id="{4EF8B7A4-F2D1-8B60-7276-E1C86859E5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7756" y="114301"/>
            <a:ext cx="3185284" cy="1600199"/>
          </a:xfrm>
          <a:prstGeom prst="rect">
            <a:avLst/>
          </a:prstGeom>
        </p:spPr>
      </p:pic>
      <p:grpSp>
        <p:nvGrpSpPr>
          <p:cNvPr id="6" name="Group 5">
            <a:extLst>
              <a:ext uri="{FF2B5EF4-FFF2-40B4-BE49-F238E27FC236}">
                <a16:creationId xmlns:a16="http://schemas.microsoft.com/office/drawing/2014/main" id="{ACFE8F78-C372-C4B2-EE80-73672F39217D}"/>
              </a:ext>
            </a:extLst>
          </p:cNvPr>
          <p:cNvGrpSpPr/>
          <p:nvPr/>
        </p:nvGrpSpPr>
        <p:grpSpPr>
          <a:xfrm>
            <a:off x="0" y="5917548"/>
            <a:ext cx="12188825" cy="940452"/>
            <a:chOff x="0" y="5917548"/>
            <a:chExt cx="12192000" cy="940452"/>
          </a:xfrm>
        </p:grpSpPr>
        <p:pic>
          <p:nvPicPr>
            <p:cNvPr id="7" name="Graphic 6">
              <a:extLst>
                <a:ext uri="{FF2B5EF4-FFF2-40B4-BE49-F238E27FC236}">
                  <a16:creationId xmlns:a16="http://schemas.microsoft.com/office/drawing/2014/main" id="{E0E27B5D-06F8-A333-A089-A9F4A01C361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9" name="object 6">
              <a:extLst>
                <a:ext uri="{FF2B5EF4-FFF2-40B4-BE49-F238E27FC236}">
                  <a16:creationId xmlns:a16="http://schemas.microsoft.com/office/drawing/2014/main" id="{5ADCE2D4-02F3-1C43-D656-15C6A0681D29}"/>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948195266"/>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p:cSld name="Egencia-Title Slide Light Background Imag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chemeClr val="tx2"/>
                </a:solidFill>
                <a:latin typeface="BentonSans Medium" panose="02000503000000020004" pitchFamily="2" charset="0"/>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chemeClr val="tx2"/>
                </a:solidFill>
                <a:latin typeface="+mn-lt"/>
                <a:ea typeface="+mn-ea"/>
                <a:cs typeface="Arial"/>
              </a:defRPr>
            </a:lvl1pPr>
            <a:lvl2pPr marL="0" indent="0">
              <a:buNone/>
              <a:defRPr/>
            </a:lvl2pPr>
          </a:lstStyle>
          <a:p>
            <a:pPr lvl="0"/>
            <a:r>
              <a:rPr lang="en-GB"/>
              <a:t>Subtitle</a:t>
            </a:r>
          </a:p>
        </p:txBody>
      </p:sp>
      <p:pic>
        <p:nvPicPr>
          <p:cNvPr id="9" name="Picture 8" descr="A blue text with a yellow and blue text&#10;&#10;Description automatically generated">
            <a:extLst>
              <a:ext uri="{FF2B5EF4-FFF2-40B4-BE49-F238E27FC236}">
                <a16:creationId xmlns:a16="http://schemas.microsoft.com/office/drawing/2014/main" id="{4395F250-1D55-3AA1-44EA-E521F03B49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756" y="114301"/>
            <a:ext cx="3185284" cy="1600199"/>
          </a:xfrm>
          <a:prstGeom prst="rect">
            <a:avLst/>
          </a:prstGeom>
        </p:spPr>
      </p:pic>
      <p:grpSp>
        <p:nvGrpSpPr>
          <p:cNvPr id="6" name="Group 5">
            <a:extLst>
              <a:ext uri="{FF2B5EF4-FFF2-40B4-BE49-F238E27FC236}">
                <a16:creationId xmlns:a16="http://schemas.microsoft.com/office/drawing/2014/main" id="{DA0B196E-3EAD-39E4-3744-7DD71E0FC0DB}"/>
              </a:ext>
            </a:extLst>
          </p:cNvPr>
          <p:cNvGrpSpPr/>
          <p:nvPr/>
        </p:nvGrpSpPr>
        <p:grpSpPr>
          <a:xfrm>
            <a:off x="0" y="5917548"/>
            <a:ext cx="12188825" cy="940452"/>
            <a:chOff x="0" y="5917548"/>
            <a:chExt cx="12192000" cy="940452"/>
          </a:xfrm>
        </p:grpSpPr>
        <p:pic>
          <p:nvPicPr>
            <p:cNvPr id="7" name="Graphic 6">
              <a:extLst>
                <a:ext uri="{FF2B5EF4-FFF2-40B4-BE49-F238E27FC236}">
                  <a16:creationId xmlns:a16="http://schemas.microsoft.com/office/drawing/2014/main" id="{3AD03406-C90D-3DC6-22D3-77AE943E8A0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9AC4842A-E149-7AE4-BB9B-7F38A3A6B190}"/>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466600599"/>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MB-3 Column with Lin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11043075" cy="566928"/>
          </a:xfrm>
        </p:spPr>
        <p:txBody>
          <a:bodyPr/>
          <a:lstStyle/>
          <a:p>
            <a:r>
              <a:rPr lang="en-US"/>
              <a:t>Click to edit Master title style</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a:xfrm>
            <a:off x="9235725" y="6496197"/>
            <a:ext cx="685622" cy="96097"/>
          </a:xfrm>
          <a:prstGeom prst="rect">
            <a:avLst/>
          </a:prstGeom>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11041924" cy="415925"/>
          </a:xfrm>
        </p:spPr>
        <p:txBody>
          <a:bodyPr/>
          <a:lstStyle>
            <a:lvl1pPr>
              <a:defRPr sz="1200" b="0" i="0">
                <a:latin typeface="+mn-lt"/>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4185692" y="1795347"/>
            <a:ext cx="0" cy="396537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8006805" y="1795347"/>
            <a:ext cx="0" cy="396537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575320" y="1799999"/>
            <a:ext cx="3415779" cy="3960000"/>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4380612" y="1801368"/>
            <a:ext cx="3415779" cy="3960000"/>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8185903" y="1801368"/>
            <a:ext cx="3415779" cy="3960000"/>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15184001"/>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p:cSld name="Egencia-Title Slide Dark Background Imag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rgbClr val="FFFFFF"/>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rgbClr val="FFFFFF"/>
                </a:solidFill>
                <a:latin typeface="+mn-lt"/>
                <a:ea typeface="+mn-ea"/>
                <a:cs typeface="Arial"/>
              </a:defRPr>
            </a:lvl1pPr>
            <a:lvl2pPr marL="0" indent="0">
              <a:buNone/>
              <a:defRPr/>
            </a:lvl2pPr>
          </a:lstStyle>
          <a:p>
            <a:pPr lvl="0"/>
            <a:r>
              <a:rPr lang="en-GB"/>
              <a:t>Subtitle</a:t>
            </a:r>
          </a:p>
        </p:txBody>
      </p:sp>
      <p:pic>
        <p:nvPicPr>
          <p:cNvPr id="7" name="Picture 6">
            <a:extLst>
              <a:ext uri="{FF2B5EF4-FFF2-40B4-BE49-F238E27FC236}">
                <a16:creationId xmlns:a16="http://schemas.microsoft.com/office/drawing/2014/main" id="{C7F60D01-6209-1A5C-2056-C2932D30EB9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63164" y="96985"/>
            <a:ext cx="3185284" cy="1596636"/>
          </a:xfrm>
          <a:prstGeom prst="rect">
            <a:avLst/>
          </a:prstGeom>
        </p:spPr>
      </p:pic>
      <p:grpSp>
        <p:nvGrpSpPr>
          <p:cNvPr id="2" name="Group 1">
            <a:extLst>
              <a:ext uri="{FF2B5EF4-FFF2-40B4-BE49-F238E27FC236}">
                <a16:creationId xmlns:a16="http://schemas.microsoft.com/office/drawing/2014/main" id="{FA6297EF-FEA8-50E3-E3F5-16E22719778B}"/>
              </a:ext>
            </a:extLst>
          </p:cNvPr>
          <p:cNvGrpSpPr/>
          <p:nvPr/>
        </p:nvGrpSpPr>
        <p:grpSpPr>
          <a:xfrm>
            <a:off x="0" y="5917548"/>
            <a:ext cx="12188825" cy="940452"/>
            <a:chOff x="0" y="5917548"/>
            <a:chExt cx="12192000" cy="940452"/>
          </a:xfrm>
        </p:grpSpPr>
        <p:pic>
          <p:nvPicPr>
            <p:cNvPr id="9" name="Graphic 8">
              <a:extLst>
                <a:ext uri="{FF2B5EF4-FFF2-40B4-BE49-F238E27FC236}">
                  <a16:creationId xmlns:a16="http://schemas.microsoft.com/office/drawing/2014/main" id="{F0C104B1-7603-2F02-23F0-97AB843D5C3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3AA48510-7414-8C20-4B85-59BAE1081D4C}"/>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894393881"/>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p:cSld name="Egencia-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20" y="1799999"/>
            <a:ext cx="11038188" cy="3960000"/>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defRPr>
            </a:lvl1pPr>
          </a:lstStyle>
          <a:p>
            <a:r>
              <a:rPr lang="en-US"/>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717469" cy="415925"/>
          </a:xfrm>
        </p:spPr>
        <p:txBody>
          <a:bodyPr/>
          <a:lstStyle>
            <a:lvl1pPr>
              <a:defRPr sz="120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3510976597"/>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Egencia-Text layout 2 line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572875" y="432000"/>
            <a:ext cx="9717469" cy="864000"/>
          </a:xfrm>
        </p:spPr>
        <p:txBody>
          <a:bodyPr/>
          <a:lstStyle>
            <a:lvl1pPr>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20" y="1980001"/>
            <a:ext cx="11038188" cy="3779999"/>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440001"/>
            <a:ext cx="9717469" cy="415925"/>
          </a:xfrm>
        </p:spPr>
        <p:txBody>
          <a:bodyPr/>
          <a:lstStyle>
            <a:lvl1pPr>
              <a:defRPr sz="120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905996155"/>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p:cSld name="Egencia-Text layou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19" y="1799999"/>
            <a:ext cx="5307901" cy="3960000"/>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717469" cy="415925"/>
          </a:xfrm>
        </p:spPr>
        <p:txBody>
          <a:bodyPr/>
          <a:lstStyle>
            <a:lvl1pPr>
              <a:defRPr sz="1200"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6758" y="1799999"/>
            <a:ext cx="5308617" cy="3960000"/>
          </a:xfrm>
        </p:spPr>
        <p:txBody>
          <a:bodyPr/>
          <a:lstStyle>
            <a:lvl1pPr marL="0" indent="0">
              <a:buClrTx/>
              <a:buFont typeface="Arial" panose="020B0604020202020204" pitchFamily="34" charset="0"/>
              <a:buNone/>
              <a:defRPr sz="1000" b="0" i="0">
                <a:latin typeface="+mn-lt"/>
              </a:defRPr>
            </a:lvl1pPr>
            <a:lvl2pPr marL="180947" indent="-91267">
              <a:buFont typeface="Arial" panose="020B0604020202020204" pitchFamily="34" charset="0"/>
              <a:buChar char="•"/>
              <a:defRPr b="0" i="0">
                <a:latin typeface="+mn-lt"/>
              </a:defRPr>
            </a:lvl2pPr>
            <a:lvl3pPr marL="312689" indent="-91267">
              <a:defRPr b="0" i="0">
                <a:latin typeface="+mn-lt"/>
              </a:defRPr>
            </a:lvl3pPr>
            <a:lvl4pPr marL="448400" indent="-91267">
              <a:defRPr b="0" i="0">
                <a:latin typeface="+mn-lt"/>
              </a:defRPr>
            </a:lvl4pPr>
            <a:lvl5pPr marL="538873" indent="-91267">
              <a:defRPr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239336387"/>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p:cSld name="Egencia-Text layout 2-col,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19" y="2340000"/>
            <a:ext cx="5307901" cy="3420000"/>
          </a:xfrm>
        </p:spPr>
        <p:txBody>
          <a:bodyPr anchor="t" anchorCtr="0"/>
          <a:lstStyle>
            <a:lvl1pPr marL="0" indent="0">
              <a:spcBef>
                <a:spcPts val="0"/>
              </a:spcBef>
              <a:spcAft>
                <a:spcPts val="0"/>
              </a:spcAft>
              <a:buClrTx/>
              <a:buFont typeface="Arial" panose="020B0604020202020204" pitchFamily="34" charset="0"/>
              <a:buNone/>
              <a:tabLst/>
              <a:defRPr sz="900" b="0" i="0">
                <a:latin typeface="+mn-lt"/>
              </a:defRPr>
            </a:lvl1pPr>
            <a:lvl2pPr marL="180947" indent="-91267">
              <a:buClrTx/>
              <a:buFont typeface="Arial" panose="020B0604020202020204" pitchFamily="34" charset="0"/>
              <a:buChar char="•"/>
              <a:defRPr sz="700" b="0" i="0">
                <a:latin typeface="+mn-lt"/>
              </a:defRPr>
            </a:lvl2pPr>
            <a:lvl3pPr marL="266659" indent="-91267">
              <a:buClrTx/>
              <a:defRPr sz="600" b="0" i="0">
                <a:latin typeface="+mn-lt"/>
              </a:defRPr>
            </a:lvl3pPr>
            <a:lvl4pPr marL="357926" indent="-91267">
              <a:buClrTx/>
              <a:defRPr sz="600" b="0" i="0">
                <a:latin typeface="+mn-lt"/>
              </a:defRPr>
            </a:lvl4pPr>
            <a:lvl5pPr marL="448400" indent="-90473">
              <a:buClrTx/>
              <a:defRPr sz="550"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717469" cy="415925"/>
          </a:xfrm>
        </p:spPr>
        <p:txBody>
          <a:bodyPr/>
          <a:lstStyle>
            <a:lvl1pPr>
              <a:defRPr sz="1200"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7272" y="2340000"/>
            <a:ext cx="5308617" cy="3420000"/>
          </a:xfrm>
        </p:spPr>
        <p:txBody>
          <a:bodyPr/>
          <a:lstStyle>
            <a:lvl1pPr marL="0" indent="0">
              <a:buClrTx/>
              <a:buFont typeface="Arial" panose="020B0604020202020204" pitchFamily="34" charset="0"/>
              <a:buNone/>
              <a:defRPr sz="900" b="0" i="0">
                <a:latin typeface="+mn-lt"/>
              </a:defRPr>
            </a:lvl1pPr>
            <a:lvl2pPr marL="180947" indent="-91267">
              <a:buFont typeface="Arial" panose="020B0604020202020204" pitchFamily="34" charset="0"/>
              <a:buChar char="•"/>
              <a:defRPr sz="700" b="0" i="0">
                <a:latin typeface="+mn-lt"/>
              </a:defRPr>
            </a:lvl2pPr>
            <a:lvl3pPr marL="312689" indent="-91267">
              <a:defRPr sz="600" b="0" i="0">
                <a:latin typeface="+mn-lt"/>
              </a:defRPr>
            </a:lvl3pPr>
            <a:lvl4pPr marL="448400" indent="-91267">
              <a:defRPr sz="600" b="0" i="0">
                <a:latin typeface="+mn-lt"/>
              </a:defRPr>
            </a:lvl4pPr>
            <a:lvl5pPr marL="538873" indent="-91267">
              <a:defRPr sz="550"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575853" y="1754188"/>
            <a:ext cx="5310391" cy="540000"/>
          </a:xfrm>
        </p:spPr>
        <p:txBody>
          <a:bodyPr anchor="ctr" anchorCtr="0"/>
          <a:lstStyle>
            <a:lvl1pPr algn="ctr">
              <a:defRPr sz="1000" b="0" i="0">
                <a:solidFill>
                  <a:schemeClr val="tx2"/>
                </a:solidFill>
                <a:latin typeface="+mj-lt"/>
              </a:defRPr>
            </a:lvl1pPr>
          </a:lstStyle>
          <a:p>
            <a:pPr lvl="0"/>
            <a:r>
              <a:rPr lang="en-GB" dirty="0"/>
              <a:t>Click to edit Master text styles</a:t>
            </a:r>
            <a:endParaRPr lang="en-US" dirty="0"/>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6307083" y="1754188"/>
            <a:ext cx="5308806" cy="539750"/>
          </a:xfrm>
        </p:spPr>
        <p:txBody>
          <a:bodyPr anchor="ctr" anchorCtr="0"/>
          <a:lstStyle>
            <a:lvl1pPr algn="ctr">
              <a:defRPr sz="1000" b="0" i="0">
                <a:solidFill>
                  <a:schemeClr val="tx2"/>
                </a:solidFill>
                <a:latin typeface="+mj-lt"/>
              </a:defRPr>
            </a:lvl1pPr>
          </a:lstStyle>
          <a:p>
            <a:pPr lvl="0"/>
            <a:r>
              <a:rPr lang="en-GB" dirty="0"/>
              <a:t>Click to edit Master text styles</a:t>
            </a:r>
            <a:endParaRPr lang="en-US" dirty="0"/>
          </a:p>
        </p:txBody>
      </p:sp>
    </p:spTree>
    <p:extLst>
      <p:ext uri="{BB962C8B-B14F-4D97-AF65-F5344CB8AC3E}">
        <p14:creationId xmlns:p14="http://schemas.microsoft.com/office/powerpoint/2010/main" val="79726405"/>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p:cSld name="Egencia-3 Column with Lin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592060" cy="566928"/>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591484" cy="415925"/>
          </a:xfrm>
        </p:spPr>
        <p:txBody>
          <a:bodyPr/>
          <a:lstStyle>
            <a:lvl1pPr>
              <a:defRPr sz="1200" b="0" i="0">
                <a:latin typeface="+mn-lt"/>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4185692" y="1795347"/>
            <a:ext cx="0" cy="396537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8006805" y="1795347"/>
            <a:ext cx="0" cy="396537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575320" y="1799999"/>
            <a:ext cx="3415779" cy="3960000"/>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4380612" y="1801368"/>
            <a:ext cx="3415779" cy="3960000"/>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8185903" y="1801368"/>
            <a:ext cx="3415779" cy="3960000"/>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Tree>
    <p:extLst>
      <p:ext uri="{BB962C8B-B14F-4D97-AF65-F5344CB8AC3E}">
        <p14:creationId xmlns:p14="http://schemas.microsoft.com/office/powerpoint/2010/main" val="1806896765"/>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showMasterSp="0" preserve="1">
  <p:cSld name="Egencia-Text layout Image + 1-col">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845431C1-848E-FF90-7451-ADE176C758D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5200"/>
          </a:xfrm>
        </p:spPr>
        <p:txBody>
          <a:bodyPr/>
          <a:lstStyle/>
          <a:p>
            <a:r>
              <a:rPr lang="en-GB"/>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717469" cy="415925"/>
          </a:xfrm>
        </p:spPr>
        <p:txBody>
          <a:bodyPr/>
          <a:lstStyle>
            <a:lvl1pPr>
              <a:defRPr sz="1200" b="0" i="0">
                <a:latin typeface="+mn-lt"/>
              </a:defRPr>
            </a:lvl1pPr>
          </a:lstStyle>
          <a:p>
            <a:pPr lvl="0"/>
            <a:r>
              <a:rPr lang="en-US"/>
              <a:t>Click to edit Master subtitle styles</a:t>
            </a:r>
            <a:endParaRPr lang="en-GB"/>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6758" y="1799999"/>
            <a:ext cx="5308617" cy="3960000"/>
          </a:xfrm>
        </p:spPr>
        <p:txBody>
          <a:bodyPr/>
          <a:lstStyle>
            <a:lvl1pPr marL="0" indent="0">
              <a:buClrTx/>
              <a:buFont typeface="Arial" panose="020B0604020202020204" pitchFamily="34" charset="0"/>
              <a:buNone/>
              <a:defRPr sz="1000" b="0" i="0">
                <a:latin typeface="+mn-lt"/>
              </a:defRPr>
            </a:lvl1pPr>
            <a:lvl2pPr marL="180947" indent="-91267">
              <a:buFont typeface="Arial" panose="020B0604020202020204" pitchFamily="34" charset="0"/>
              <a:buChar char="•"/>
              <a:defRPr b="0" i="0">
                <a:latin typeface="+mn-lt"/>
              </a:defRPr>
            </a:lvl2pPr>
            <a:lvl3pPr marL="312689" indent="-91267">
              <a:defRPr b="0" i="0">
                <a:latin typeface="+mn-lt"/>
              </a:defRPr>
            </a:lvl3pPr>
            <a:lvl4pPr marL="448400" indent="-91267">
              <a:defRPr b="0" i="0">
                <a:latin typeface="+mn-lt"/>
              </a:defRPr>
            </a:lvl4pPr>
            <a:lvl5pPr marL="538873" indent="-91267">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7" name="Picture Placeholder 16">
            <a:extLst>
              <a:ext uri="{FF2B5EF4-FFF2-40B4-BE49-F238E27FC236}">
                <a16:creationId xmlns:a16="http://schemas.microsoft.com/office/drawing/2014/main" id="{F642D897-72F0-62D5-7707-0AFA63E52894}"/>
              </a:ext>
            </a:extLst>
          </p:cNvPr>
          <p:cNvSpPr>
            <a:spLocks noGrp="1"/>
          </p:cNvSpPr>
          <p:nvPr>
            <p:ph type="pic" sz="quarter" idx="16"/>
          </p:nvPr>
        </p:nvSpPr>
        <p:spPr>
          <a:xfrm>
            <a:off x="4" y="1601712"/>
            <a:ext cx="5509678" cy="4509767"/>
          </a:xfrm>
          <a:custGeom>
            <a:avLst/>
            <a:gdLst>
              <a:gd name="connsiteX0" fmla="*/ 2578443 w 5511113"/>
              <a:gd name="connsiteY0" fmla="*/ 0 h 4509766"/>
              <a:gd name="connsiteX1" fmla="*/ 5511113 w 5511113"/>
              <a:gd name="connsiteY1" fmla="*/ 2932670 h 4509766"/>
              <a:gd name="connsiteX2" fmla="*/ 5067995 w 5511113"/>
              <a:gd name="connsiteY2" fmla="*/ 4483479 h 4509766"/>
              <a:gd name="connsiteX3" fmla="*/ 5049540 w 5511113"/>
              <a:gd name="connsiteY3" fmla="*/ 4509766 h 4509766"/>
              <a:gd name="connsiteX4" fmla="*/ 194443 w 5511113"/>
              <a:gd name="connsiteY4" fmla="*/ 4509766 h 4509766"/>
              <a:gd name="connsiteX5" fmla="*/ 136622 w 5511113"/>
              <a:gd name="connsiteY5" fmla="*/ 4501024 h 4509766"/>
              <a:gd name="connsiteX6" fmla="*/ 89544 w 5511113"/>
              <a:gd name="connsiteY6" fmla="*/ 4478393 h 4509766"/>
              <a:gd name="connsiteX7" fmla="*/ 0 w 5511113"/>
              <a:gd name="connsiteY7" fmla="*/ 4330999 h 4509766"/>
              <a:gd name="connsiteX8" fmla="*/ 0 w 5511113"/>
              <a:gd name="connsiteY8" fmla="*/ 1534342 h 4509766"/>
              <a:gd name="connsiteX9" fmla="*/ 146627 w 5511113"/>
              <a:gd name="connsiteY9" fmla="*/ 1292986 h 4509766"/>
              <a:gd name="connsiteX10" fmla="*/ 2578443 w 5511113"/>
              <a:gd name="connsiteY10" fmla="*/ 0 h 450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11113" h="4509766">
                <a:moveTo>
                  <a:pt x="2578443" y="0"/>
                </a:moveTo>
                <a:cubicBezTo>
                  <a:pt x="4198112" y="0"/>
                  <a:pt x="5511113" y="1313001"/>
                  <a:pt x="5511113" y="2932670"/>
                </a:cubicBezTo>
                <a:cubicBezTo>
                  <a:pt x="5511113" y="3502085"/>
                  <a:pt x="5348831" y="4033597"/>
                  <a:pt x="5067995" y="4483479"/>
                </a:cubicBezTo>
                <a:lnTo>
                  <a:pt x="5049540" y="4509766"/>
                </a:lnTo>
                <a:lnTo>
                  <a:pt x="194443" y="4509766"/>
                </a:lnTo>
                <a:cubicBezTo>
                  <a:pt x="174308" y="4509766"/>
                  <a:pt x="154887" y="4506706"/>
                  <a:pt x="136622" y="4501024"/>
                </a:cubicBezTo>
                <a:lnTo>
                  <a:pt x="89544" y="4478393"/>
                </a:lnTo>
                <a:lnTo>
                  <a:pt x="0" y="4330999"/>
                </a:lnTo>
                <a:lnTo>
                  <a:pt x="0" y="1534342"/>
                </a:lnTo>
                <a:lnTo>
                  <a:pt x="146627" y="1292986"/>
                </a:lnTo>
                <a:cubicBezTo>
                  <a:pt x="673649" y="512891"/>
                  <a:pt x="1566150" y="0"/>
                  <a:pt x="2578443" y="0"/>
                </a:cubicBezTo>
                <a:close/>
              </a:path>
            </a:pathLst>
          </a:custGeom>
          <a:solidFill>
            <a:srgbClr val="E6F0FA"/>
          </a:solidFill>
        </p:spPr>
        <p:txBody>
          <a:bodyPr wrap="square">
            <a:noAutofit/>
          </a:bodyPr>
          <a:lstStyle>
            <a:lvl1pPr>
              <a:defRPr b="0" i="0">
                <a:latin typeface="BentonSans Book" panose="02000503000000020004" pitchFamily="2" charset="0"/>
              </a:defRPr>
            </a:lvl1pPr>
          </a:lstStyle>
          <a:p>
            <a:endParaRPr lang="en-US"/>
          </a:p>
        </p:txBody>
      </p:sp>
      <p:cxnSp>
        <p:nvCxnSpPr>
          <p:cNvPr id="19" name="Straight Connector 18">
            <a:extLst>
              <a:ext uri="{FF2B5EF4-FFF2-40B4-BE49-F238E27FC236}">
                <a16:creationId xmlns:a16="http://schemas.microsoft.com/office/drawing/2014/main" id="{4930A1EC-993D-4A0A-2FF5-CC057AF5A898}"/>
              </a:ext>
            </a:extLst>
          </p:cNvPr>
          <p:cNvCxnSpPr>
            <a:cxnSpLocks/>
          </p:cNvCxnSpPr>
          <p:nvPr/>
        </p:nvCxnSpPr>
        <p:spPr>
          <a:xfrm>
            <a:off x="5295551" y="6081592"/>
            <a:ext cx="6312782"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7" name="Picture 6" descr="A blue text with a yellow and blue text&#10;&#10;Description automatically generated">
            <a:extLst>
              <a:ext uri="{FF2B5EF4-FFF2-40B4-BE49-F238E27FC236}">
                <a16:creationId xmlns:a16="http://schemas.microsoft.com/office/drawing/2014/main" id="{0512D4C9-948D-2A16-7364-1CEE561F00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05748" y="186512"/>
            <a:ext cx="1883079" cy="946008"/>
          </a:xfrm>
          <a:prstGeom prst="rect">
            <a:avLst/>
          </a:prstGeom>
        </p:spPr>
      </p:pic>
      <p:pic>
        <p:nvPicPr>
          <p:cNvPr id="3" name="Picture 2">
            <a:extLst>
              <a:ext uri="{FF2B5EF4-FFF2-40B4-BE49-F238E27FC236}">
                <a16:creationId xmlns:a16="http://schemas.microsoft.com/office/drawing/2014/main" id="{C506FAC6-A3A4-A10F-80D9-571644B18A0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8" name="object 15">
            <a:extLst>
              <a:ext uri="{FF2B5EF4-FFF2-40B4-BE49-F238E27FC236}">
                <a16:creationId xmlns:a16="http://schemas.microsoft.com/office/drawing/2014/main" id="{32C228E6-816D-BAAE-ED7E-FB5CA2AA98C9}"/>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mn-lt"/>
              <a:cs typeface="BentonSans Regular"/>
            </a:endParaRPr>
          </a:p>
          <a:p>
            <a:pPr marL="0">
              <a:lnSpc>
                <a:spcPts val="425"/>
              </a:lnSpc>
            </a:pPr>
            <a:r>
              <a:rPr sz="400" b="0" i="0">
                <a:solidFill>
                  <a:srgbClr val="888B8D"/>
                </a:solidFill>
                <a:latin typeface="+mn-lt"/>
                <a:cs typeface="BentonSans Regular"/>
              </a:rPr>
              <a:t>This</a:t>
            </a:r>
            <a:r>
              <a:rPr sz="400" b="0" i="0" spc="-5">
                <a:solidFill>
                  <a:srgbClr val="888B8D"/>
                </a:solidFill>
                <a:latin typeface="+mn-lt"/>
                <a:cs typeface="BentonSans Regular"/>
              </a:rPr>
              <a:t> </a:t>
            </a:r>
            <a:r>
              <a:rPr sz="400" b="0" i="0">
                <a:solidFill>
                  <a:srgbClr val="888B8D"/>
                </a:solidFill>
                <a:latin typeface="+mn-lt"/>
                <a:cs typeface="BentonSans Regular"/>
              </a:rPr>
              <a:t>document</a:t>
            </a:r>
            <a:r>
              <a:rPr sz="400" b="0" i="0" spc="-5">
                <a:solidFill>
                  <a:srgbClr val="888B8D"/>
                </a:solidFill>
                <a:latin typeface="+mn-lt"/>
                <a:cs typeface="BentonSans Regular"/>
              </a:rPr>
              <a:t> </a:t>
            </a:r>
            <a:r>
              <a:rPr sz="400" b="0" i="0">
                <a:solidFill>
                  <a:srgbClr val="888B8D"/>
                </a:solidFill>
                <a:latin typeface="+mn-lt"/>
                <a:cs typeface="BentonSans Regular"/>
              </a:rPr>
              <a:t>contains</a:t>
            </a:r>
            <a:r>
              <a:rPr sz="400" b="0" i="0" spc="-3">
                <a:solidFill>
                  <a:srgbClr val="888B8D"/>
                </a:solidFill>
                <a:latin typeface="+mn-lt"/>
                <a:cs typeface="BentonSans Regular"/>
              </a:rPr>
              <a:t> </a:t>
            </a:r>
            <a:r>
              <a:rPr sz="400" b="0" i="0">
                <a:solidFill>
                  <a:srgbClr val="888B8D"/>
                </a:solidFill>
                <a:latin typeface="+mn-lt"/>
                <a:cs typeface="BentonSans Regular"/>
              </a:rPr>
              <a:t>unpublished,</a:t>
            </a:r>
            <a:r>
              <a:rPr sz="400" b="0" i="0" spc="-5">
                <a:solidFill>
                  <a:srgbClr val="888B8D"/>
                </a:solidFill>
                <a:latin typeface="+mn-lt"/>
                <a:cs typeface="BentonSans Regular"/>
              </a:rPr>
              <a:t> </a:t>
            </a:r>
            <a:r>
              <a:rPr sz="400" b="0" i="0" spc="-3">
                <a:solidFill>
                  <a:srgbClr val="888B8D"/>
                </a:solidFill>
                <a:latin typeface="+mn-lt"/>
                <a:cs typeface="BentonSans Regular"/>
              </a:rPr>
              <a:t>confidential,</a:t>
            </a:r>
            <a:r>
              <a:rPr sz="400" b="0" i="0" spc="-5">
                <a:solidFill>
                  <a:srgbClr val="888B8D"/>
                </a:solidFill>
                <a:latin typeface="+mn-lt"/>
                <a:cs typeface="BentonSans Regular"/>
              </a:rPr>
              <a:t> </a:t>
            </a:r>
            <a:r>
              <a:rPr sz="400" b="0" i="0">
                <a:solidFill>
                  <a:srgbClr val="888B8D"/>
                </a:solidFill>
                <a:latin typeface="+mn-lt"/>
                <a:cs typeface="BentonSans Regular"/>
              </a:rPr>
              <a:t>and</a:t>
            </a:r>
            <a:r>
              <a:rPr sz="400" b="0" i="0" spc="-3">
                <a:solidFill>
                  <a:srgbClr val="888B8D"/>
                </a:solidFill>
                <a:latin typeface="+mn-lt"/>
                <a:cs typeface="BentonSans Regular"/>
              </a:rPr>
              <a:t> </a:t>
            </a:r>
            <a:r>
              <a:rPr sz="400" b="0" i="0">
                <a:solidFill>
                  <a:srgbClr val="888B8D"/>
                </a:solidFill>
                <a:latin typeface="+mn-lt"/>
                <a:cs typeface="BentonSans Regular"/>
              </a:rPr>
              <a:t>proprietary</a:t>
            </a:r>
            <a:r>
              <a:rPr sz="400" b="0" i="0" spc="-5">
                <a:solidFill>
                  <a:srgbClr val="888B8D"/>
                </a:solidFill>
                <a:latin typeface="+mn-lt"/>
                <a:cs typeface="BentonSans Regular"/>
              </a:rPr>
              <a:t> </a:t>
            </a:r>
            <a:r>
              <a:rPr sz="400" b="0" i="0" spc="-3">
                <a:solidFill>
                  <a:srgbClr val="888B8D"/>
                </a:solidFill>
                <a:latin typeface="+mn-lt"/>
                <a:cs typeface="BentonSans Regular"/>
              </a:rPr>
              <a:t>information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American</a:t>
            </a:r>
            <a:r>
              <a:rPr sz="400" b="0" i="0" spc="-5">
                <a:solidFill>
                  <a:srgbClr val="888B8D"/>
                </a:solidFill>
                <a:latin typeface="+mn-lt"/>
                <a:cs typeface="BentonSans Regular"/>
              </a:rPr>
              <a:t> </a:t>
            </a:r>
            <a:r>
              <a:rPr sz="400" b="0" i="0">
                <a:solidFill>
                  <a:srgbClr val="888B8D"/>
                </a:solidFill>
                <a:latin typeface="+mn-lt"/>
                <a:cs typeface="BentonSans Regular"/>
              </a:rPr>
              <a:t>Express</a:t>
            </a:r>
            <a:r>
              <a:rPr sz="400" b="0" i="0" spc="-3">
                <a:solidFill>
                  <a:srgbClr val="888B8D"/>
                </a:solidFill>
                <a:latin typeface="+mn-lt"/>
                <a:cs typeface="BentonSans Regular"/>
              </a:rPr>
              <a:t> </a:t>
            </a:r>
            <a:r>
              <a:rPr sz="400" b="0" i="0">
                <a:solidFill>
                  <a:srgbClr val="888B8D"/>
                </a:solidFill>
                <a:latin typeface="+mn-lt"/>
                <a:cs typeface="BentonSans Regular"/>
              </a:rPr>
              <a:t>Global</a:t>
            </a:r>
            <a:r>
              <a:rPr sz="400" b="0" i="0" spc="-5">
                <a:solidFill>
                  <a:srgbClr val="888B8D"/>
                </a:solidFill>
                <a:latin typeface="+mn-lt"/>
                <a:cs typeface="BentonSans Regular"/>
              </a:rPr>
              <a:t> </a:t>
            </a:r>
            <a:r>
              <a:rPr sz="400" b="0" i="0">
                <a:solidFill>
                  <a:srgbClr val="888B8D"/>
                </a:solidFill>
                <a:latin typeface="+mn-lt"/>
                <a:cs typeface="BentonSans Regular"/>
              </a:rPr>
              <a:t>Business</a:t>
            </a:r>
            <a:r>
              <a:rPr sz="400" b="0" i="0" spc="-3">
                <a:solidFill>
                  <a:srgbClr val="888B8D"/>
                </a:solidFill>
                <a:latin typeface="+mn-lt"/>
                <a:cs typeface="BentonSans Regular"/>
              </a:rPr>
              <a:t> </a:t>
            </a:r>
            <a:r>
              <a:rPr sz="400" b="0" i="0">
                <a:solidFill>
                  <a:srgbClr val="888B8D"/>
                </a:solidFill>
                <a:latin typeface="+mn-lt"/>
                <a:cs typeface="BentonSans Regular"/>
              </a:rPr>
              <a:t>Travel</a:t>
            </a:r>
            <a:r>
              <a:rPr sz="400" b="0" i="0" spc="-5">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spc="-3">
                <a:solidFill>
                  <a:srgbClr val="888B8D"/>
                </a:solidFill>
                <a:latin typeface="+mn-lt"/>
                <a:cs typeface="BentonSans Regular"/>
              </a:rPr>
              <a:t>GBT).</a:t>
            </a:r>
            <a:endParaRPr sz="400" b="0" i="0">
              <a:solidFill>
                <a:srgbClr val="888B8D"/>
              </a:solidFill>
              <a:latin typeface="+mn-lt"/>
              <a:cs typeface="BentonSans Regular"/>
            </a:endParaRPr>
          </a:p>
          <a:p>
            <a:pPr marL="0">
              <a:lnSpc>
                <a:spcPts val="430"/>
              </a:lnSpc>
            </a:pPr>
            <a:r>
              <a:rPr sz="400" b="0" i="0">
                <a:solidFill>
                  <a:srgbClr val="888B8D"/>
                </a:solidFill>
                <a:latin typeface="+mn-lt"/>
                <a:cs typeface="BentonSans Regular"/>
              </a:rPr>
              <a:t>No</a:t>
            </a:r>
            <a:r>
              <a:rPr sz="400" b="0" i="0" spc="-6">
                <a:solidFill>
                  <a:srgbClr val="888B8D"/>
                </a:solidFill>
                <a:latin typeface="+mn-lt"/>
                <a:cs typeface="BentonSans Regular"/>
              </a:rPr>
              <a:t> </a:t>
            </a:r>
            <a:r>
              <a:rPr sz="400" b="0" i="0">
                <a:solidFill>
                  <a:srgbClr val="888B8D"/>
                </a:solidFill>
                <a:latin typeface="+mn-lt"/>
                <a:cs typeface="BentonSans Regular"/>
              </a:rPr>
              <a:t>disclosure</a:t>
            </a:r>
            <a:r>
              <a:rPr sz="400" b="0" i="0" spc="-6">
                <a:solidFill>
                  <a:srgbClr val="888B8D"/>
                </a:solidFill>
                <a:latin typeface="+mn-lt"/>
                <a:cs typeface="BentonSans Regular"/>
              </a:rPr>
              <a:t> </a:t>
            </a:r>
            <a:r>
              <a:rPr sz="400" b="0" i="0">
                <a:solidFill>
                  <a:srgbClr val="888B8D"/>
                </a:solidFill>
                <a:latin typeface="+mn-lt"/>
                <a:cs typeface="BentonSans Regular"/>
              </a:rPr>
              <a:t>or</a:t>
            </a:r>
            <a:r>
              <a:rPr sz="400" b="0" i="0" spc="-5">
                <a:solidFill>
                  <a:srgbClr val="888B8D"/>
                </a:solidFill>
                <a:latin typeface="+mn-lt"/>
                <a:cs typeface="BentonSans Regular"/>
              </a:rPr>
              <a:t> </a:t>
            </a:r>
            <a:r>
              <a:rPr sz="400" b="0" i="0">
                <a:solidFill>
                  <a:srgbClr val="888B8D"/>
                </a:solidFill>
                <a:latin typeface="+mn-lt"/>
                <a:cs typeface="BentonSans Regular"/>
              </a:rPr>
              <a:t>use</a:t>
            </a:r>
            <a:r>
              <a:rPr sz="400" b="0" i="0" spc="-6">
                <a:solidFill>
                  <a:srgbClr val="888B8D"/>
                </a:solidFill>
                <a:latin typeface="+mn-lt"/>
                <a:cs typeface="BentonSans Regular"/>
              </a:rPr>
              <a:t>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any</a:t>
            </a:r>
            <a:r>
              <a:rPr sz="400" b="0" i="0" spc="-6">
                <a:solidFill>
                  <a:srgbClr val="888B8D"/>
                </a:solidFill>
                <a:latin typeface="+mn-lt"/>
                <a:cs typeface="BentonSans Regular"/>
              </a:rPr>
              <a:t> </a:t>
            </a:r>
            <a:r>
              <a:rPr sz="400" b="0" i="0">
                <a:solidFill>
                  <a:srgbClr val="888B8D"/>
                </a:solidFill>
                <a:latin typeface="+mn-lt"/>
                <a:cs typeface="BentonSans Regular"/>
              </a:rPr>
              <a:t>portion</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these</a:t>
            </a:r>
            <a:r>
              <a:rPr sz="400" b="0" i="0" spc="-5">
                <a:solidFill>
                  <a:srgbClr val="888B8D"/>
                </a:solidFill>
                <a:latin typeface="+mn-lt"/>
                <a:cs typeface="BentonSans Regular"/>
              </a:rPr>
              <a:t> </a:t>
            </a:r>
            <a:r>
              <a:rPr sz="400" b="0" i="0">
                <a:solidFill>
                  <a:srgbClr val="888B8D"/>
                </a:solidFill>
                <a:latin typeface="+mn-lt"/>
                <a:cs typeface="BentonSans Regular"/>
              </a:rPr>
              <a:t>materials</a:t>
            </a:r>
            <a:r>
              <a:rPr sz="400" b="0" i="0" spc="-6">
                <a:solidFill>
                  <a:srgbClr val="888B8D"/>
                </a:solidFill>
                <a:latin typeface="+mn-lt"/>
                <a:cs typeface="BentonSans Regular"/>
              </a:rPr>
              <a:t> </a:t>
            </a:r>
            <a:r>
              <a:rPr sz="400" b="0" i="0">
                <a:solidFill>
                  <a:srgbClr val="888B8D"/>
                </a:solidFill>
                <a:latin typeface="+mn-lt"/>
                <a:cs typeface="BentonSans Regular"/>
              </a:rPr>
              <a:t>may</a:t>
            </a:r>
            <a:r>
              <a:rPr sz="400" b="0" i="0" spc="-5">
                <a:solidFill>
                  <a:srgbClr val="888B8D"/>
                </a:solidFill>
                <a:latin typeface="+mn-lt"/>
                <a:cs typeface="BentonSans Regular"/>
              </a:rPr>
              <a:t> </a:t>
            </a:r>
            <a:r>
              <a:rPr sz="400" b="0" i="0">
                <a:solidFill>
                  <a:srgbClr val="888B8D"/>
                </a:solidFill>
                <a:latin typeface="+mn-lt"/>
                <a:cs typeface="BentonSans Regular"/>
              </a:rPr>
              <a:t>be</a:t>
            </a:r>
            <a:r>
              <a:rPr sz="400" b="0" i="0" spc="-6">
                <a:solidFill>
                  <a:srgbClr val="888B8D"/>
                </a:solidFill>
                <a:latin typeface="+mn-lt"/>
                <a:cs typeface="BentonSans Regular"/>
              </a:rPr>
              <a:t> </a:t>
            </a:r>
            <a:r>
              <a:rPr sz="400" b="0" i="0">
                <a:solidFill>
                  <a:srgbClr val="888B8D"/>
                </a:solidFill>
                <a:latin typeface="+mn-lt"/>
                <a:cs typeface="BentonSans Regular"/>
              </a:rPr>
              <a:t>made</a:t>
            </a:r>
            <a:r>
              <a:rPr sz="400" b="0" i="0" spc="-6">
                <a:solidFill>
                  <a:srgbClr val="888B8D"/>
                </a:solidFill>
                <a:latin typeface="+mn-lt"/>
                <a:cs typeface="BentonSans Regular"/>
              </a:rPr>
              <a:t> </a:t>
            </a:r>
            <a:r>
              <a:rPr sz="400" b="0" i="0">
                <a:solidFill>
                  <a:srgbClr val="888B8D"/>
                </a:solidFill>
                <a:latin typeface="+mn-lt"/>
                <a:cs typeface="BentonSans Regular"/>
              </a:rPr>
              <a:t>without</a:t>
            </a:r>
            <a:r>
              <a:rPr sz="400" b="0" i="0" spc="-5">
                <a:solidFill>
                  <a:srgbClr val="888B8D"/>
                </a:solidFill>
                <a:latin typeface="+mn-lt"/>
                <a:cs typeface="BentonSans Regular"/>
              </a:rPr>
              <a:t> </a:t>
            </a:r>
            <a:r>
              <a:rPr sz="400" b="0" i="0">
                <a:solidFill>
                  <a:srgbClr val="888B8D"/>
                </a:solidFill>
                <a:latin typeface="+mn-lt"/>
                <a:cs typeface="BentonSans Regular"/>
              </a:rPr>
              <a:t>the</a:t>
            </a:r>
            <a:r>
              <a:rPr sz="400" b="0" i="0" spc="-6">
                <a:solidFill>
                  <a:srgbClr val="888B8D"/>
                </a:solidFill>
                <a:latin typeface="+mn-lt"/>
                <a:cs typeface="BentonSans Regular"/>
              </a:rPr>
              <a:t> </a:t>
            </a:r>
            <a:r>
              <a:rPr sz="400" b="0" i="0">
                <a:solidFill>
                  <a:srgbClr val="888B8D"/>
                </a:solidFill>
                <a:latin typeface="+mn-lt"/>
                <a:cs typeface="BentonSans Regular"/>
              </a:rPr>
              <a:t>express</a:t>
            </a:r>
            <a:r>
              <a:rPr sz="400" b="0" i="0" spc="-5">
                <a:solidFill>
                  <a:srgbClr val="888B8D"/>
                </a:solidFill>
                <a:latin typeface="+mn-lt"/>
                <a:cs typeface="BentonSans Regular"/>
              </a:rPr>
              <a:t> </a:t>
            </a:r>
            <a:r>
              <a:rPr sz="400" b="0" i="0">
                <a:solidFill>
                  <a:srgbClr val="888B8D"/>
                </a:solidFill>
                <a:latin typeface="+mn-lt"/>
                <a:cs typeface="BentonSans Regular"/>
              </a:rPr>
              <a:t>written</a:t>
            </a:r>
            <a:r>
              <a:rPr sz="400" b="0" i="0" spc="-6">
                <a:solidFill>
                  <a:srgbClr val="888B8D"/>
                </a:solidFill>
                <a:latin typeface="+mn-lt"/>
                <a:cs typeface="BentonSans Regular"/>
              </a:rPr>
              <a:t> </a:t>
            </a:r>
            <a:r>
              <a:rPr sz="400" b="0" i="0">
                <a:solidFill>
                  <a:srgbClr val="888B8D"/>
                </a:solidFill>
                <a:latin typeface="+mn-lt"/>
                <a:cs typeface="BentonSans Regular"/>
              </a:rPr>
              <a:t>consent</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a:solidFill>
                  <a:srgbClr val="888B8D"/>
                </a:solidFill>
                <a:latin typeface="+mn-lt"/>
                <a:cs typeface="BentonSans Regular"/>
              </a:rPr>
              <a:t>GBT.</a:t>
            </a:r>
            <a:r>
              <a:rPr sz="400" b="0" i="0" spc="-6">
                <a:solidFill>
                  <a:srgbClr val="888B8D"/>
                </a:solidFill>
                <a:latin typeface="+mn-lt"/>
                <a:cs typeface="BentonSans Regular"/>
              </a:rPr>
              <a:t> </a:t>
            </a:r>
            <a:r>
              <a:rPr lang="en-GB" sz="400" b="0" i="0">
                <a:solidFill>
                  <a:srgbClr val="888B8D"/>
                </a:solidFill>
                <a:latin typeface="+mn-lt"/>
                <a:cs typeface="BentonSans Regular"/>
              </a:rPr>
              <a:t>©</a:t>
            </a:r>
            <a:r>
              <a:rPr lang="en-GB" sz="400" b="0" i="0" spc="-5">
                <a:solidFill>
                  <a:srgbClr val="888B8D"/>
                </a:solidFill>
                <a:latin typeface="+mn-lt"/>
                <a:cs typeface="BentonSans Regular"/>
              </a:rPr>
              <a:t> </a:t>
            </a:r>
            <a:r>
              <a:rPr lang="en-GB" sz="400" b="0" i="0">
                <a:solidFill>
                  <a:srgbClr val="888B8D"/>
                </a:solidFill>
                <a:latin typeface="+mn-lt"/>
                <a:cs typeface="BentonSans Regular"/>
              </a:rPr>
              <a:t>2023</a:t>
            </a:r>
            <a:r>
              <a:rPr lang="en-GB" sz="400" b="0" i="0" spc="-6">
                <a:solidFill>
                  <a:srgbClr val="888B8D"/>
                </a:solidFill>
                <a:latin typeface="+mn-lt"/>
                <a:cs typeface="BentonSans Regular"/>
              </a:rPr>
              <a:t> </a:t>
            </a:r>
            <a:r>
              <a:rPr lang="en-GB" sz="400" b="0" i="0">
                <a:solidFill>
                  <a:srgbClr val="888B8D"/>
                </a:solidFill>
                <a:latin typeface="+mn-lt"/>
                <a:cs typeface="BentonSans Regular"/>
              </a:rPr>
              <a:t>GBT</a:t>
            </a:r>
            <a:r>
              <a:rPr lang="en-GB" sz="400" b="0" i="0" spc="-5">
                <a:solidFill>
                  <a:srgbClr val="888B8D"/>
                </a:solidFill>
                <a:latin typeface="+mn-lt"/>
                <a:cs typeface="BentonSans Regular"/>
              </a:rPr>
              <a:t> </a:t>
            </a:r>
            <a:r>
              <a:rPr lang="en-GB" sz="400" b="0" i="0">
                <a:solidFill>
                  <a:srgbClr val="888B8D"/>
                </a:solidFill>
                <a:latin typeface="+mn-lt"/>
                <a:cs typeface="BentonSans Regular"/>
              </a:rPr>
              <a:t>Travel</a:t>
            </a:r>
            <a:r>
              <a:rPr lang="en-GB" sz="400" b="0" i="0" spc="-6">
                <a:solidFill>
                  <a:srgbClr val="888B8D"/>
                </a:solidFill>
                <a:latin typeface="+mn-lt"/>
                <a:cs typeface="BentonSans Regular"/>
              </a:rPr>
              <a:t> </a:t>
            </a:r>
            <a:r>
              <a:rPr lang="en-GB" sz="400" b="0" i="0">
                <a:solidFill>
                  <a:srgbClr val="888B8D"/>
                </a:solidFill>
                <a:latin typeface="+mn-lt"/>
                <a:cs typeface="BentonSans Regular"/>
              </a:rPr>
              <a:t>Services</a:t>
            </a:r>
            <a:r>
              <a:rPr lang="en-GB" sz="400" b="0" i="0" spc="-6">
                <a:solidFill>
                  <a:srgbClr val="888B8D"/>
                </a:solidFill>
                <a:latin typeface="+mn-lt"/>
                <a:cs typeface="BentonSans Regular"/>
              </a:rPr>
              <a:t> </a:t>
            </a:r>
            <a:r>
              <a:rPr lang="en-GB" sz="400" b="0" i="0">
                <a:solidFill>
                  <a:srgbClr val="888B8D"/>
                </a:solidFill>
                <a:latin typeface="+mn-lt"/>
                <a:cs typeface="BentonSans Regular"/>
              </a:rPr>
              <a:t>UK</a:t>
            </a:r>
            <a:r>
              <a:rPr lang="en-GB" sz="400" b="0" i="0" spc="-5">
                <a:solidFill>
                  <a:srgbClr val="888B8D"/>
                </a:solidFill>
                <a:latin typeface="+mn-lt"/>
                <a:cs typeface="BentonSans Regular"/>
              </a:rPr>
              <a:t> </a:t>
            </a:r>
            <a:r>
              <a:rPr lang="en-GB" sz="400" b="0" i="0" spc="-3">
                <a:solidFill>
                  <a:srgbClr val="888B8D"/>
                </a:solidFill>
                <a:latin typeface="+mn-lt"/>
                <a:cs typeface="BentonSans Regular"/>
              </a:rPr>
              <a:t>Limited.</a:t>
            </a:r>
            <a:endParaRPr sz="400" b="0" i="0">
              <a:solidFill>
                <a:srgbClr val="888B8D"/>
              </a:solidFill>
              <a:latin typeface="+mn-lt"/>
              <a:cs typeface="BentonSans Regular"/>
            </a:endParaRPr>
          </a:p>
        </p:txBody>
      </p:sp>
    </p:spTree>
    <p:extLst>
      <p:ext uri="{BB962C8B-B14F-4D97-AF65-F5344CB8AC3E}">
        <p14:creationId xmlns:p14="http://schemas.microsoft.com/office/powerpoint/2010/main" val="2873076629"/>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p:cSld name="Egencia-Text layout 1-col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19" y="1799999"/>
            <a:ext cx="5307901" cy="3960000"/>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717469" cy="415925"/>
          </a:xfrm>
        </p:spPr>
        <p:txBody>
          <a:bodyPr/>
          <a:lstStyle>
            <a:lvl1pPr>
              <a:defRPr sz="1200" b="0" i="0">
                <a:latin typeface="+mn-lt"/>
              </a:defRPr>
            </a:lvl1pPr>
          </a:lstStyle>
          <a:p>
            <a:pPr lvl="0"/>
            <a:r>
              <a:rPr lang="en-US" dirty="0"/>
              <a:t>Click to edit Master subtitle styles</a:t>
            </a:r>
            <a:endParaRPr lang="en-GB" dirty="0"/>
          </a:p>
        </p:txBody>
      </p:sp>
      <p:sp>
        <p:nvSpPr>
          <p:cNvPr id="12" name="Picture Placeholder 11">
            <a:extLst>
              <a:ext uri="{FF2B5EF4-FFF2-40B4-BE49-F238E27FC236}">
                <a16:creationId xmlns:a16="http://schemas.microsoft.com/office/drawing/2014/main" id="{CF38508A-DD49-072A-53AE-A7A7238CC706}"/>
              </a:ext>
            </a:extLst>
          </p:cNvPr>
          <p:cNvSpPr>
            <a:spLocks noGrp="1"/>
          </p:cNvSpPr>
          <p:nvPr>
            <p:ph type="pic" sz="quarter" idx="15"/>
          </p:nvPr>
        </p:nvSpPr>
        <p:spPr>
          <a:xfrm>
            <a:off x="6094412" y="1799999"/>
            <a:ext cx="6094413" cy="3960000"/>
          </a:xfrm>
          <a:custGeom>
            <a:avLst/>
            <a:gdLst>
              <a:gd name="connsiteX0" fmla="*/ 1980000 w 6096000"/>
              <a:gd name="connsiteY0" fmla="*/ 0 h 3960000"/>
              <a:gd name="connsiteX1" fmla="*/ 6096000 w 6096000"/>
              <a:gd name="connsiteY1" fmla="*/ 0 h 3960000"/>
              <a:gd name="connsiteX2" fmla="*/ 6096000 w 6096000"/>
              <a:gd name="connsiteY2" fmla="*/ 3960000 h 3960000"/>
              <a:gd name="connsiteX3" fmla="*/ 1980000 w 6096000"/>
              <a:gd name="connsiteY3" fmla="*/ 3960000 h 3960000"/>
              <a:gd name="connsiteX4" fmla="*/ 0 w 6096000"/>
              <a:gd name="connsiteY4" fmla="*/ 1980000 h 3960000"/>
              <a:gd name="connsiteX5" fmla="*/ 1980000 w 6096000"/>
              <a:gd name="connsiteY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3960000">
                <a:moveTo>
                  <a:pt x="1980000" y="0"/>
                </a:moveTo>
                <a:lnTo>
                  <a:pt x="6096000" y="0"/>
                </a:lnTo>
                <a:lnTo>
                  <a:pt x="6096000" y="3960000"/>
                </a:lnTo>
                <a:lnTo>
                  <a:pt x="1980000" y="3960000"/>
                </a:lnTo>
                <a:cubicBezTo>
                  <a:pt x="886476" y="3960000"/>
                  <a:pt x="0" y="3073524"/>
                  <a:pt x="0" y="1980000"/>
                </a:cubicBezTo>
                <a:cubicBezTo>
                  <a:pt x="0" y="886476"/>
                  <a:pt x="886476" y="0"/>
                  <a:pt x="1980000" y="0"/>
                </a:cubicBezTo>
                <a:close/>
              </a:path>
            </a:pathLst>
          </a:custGeom>
          <a:solidFill>
            <a:srgbClr val="E6F0FA"/>
          </a:solidFill>
        </p:spPr>
        <p:txBody>
          <a:bodyPr wrap="square">
            <a:noAutofit/>
          </a:bodyPr>
          <a:lstStyle>
            <a:lvl1pPr>
              <a:defRPr b="0" i="0">
                <a:latin typeface="BentonSans Book" panose="02000503000000020004" pitchFamily="2" charset="0"/>
              </a:defRPr>
            </a:lvl1pPr>
          </a:lstStyle>
          <a:p>
            <a:endParaRPr lang="en-US" dirty="0"/>
          </a:p>
        </p:txBody>
      </p:sp>
    </p:spTree>
    <p:extLst>
      <p:ext uri="{BB962C8B-B14F-4D97-AF65-F5344CB8AC3E}">
        <p14:creationId xmlns:p14="http://schemas.microsoft.com/office/powerpoint/2010/main" val="1752478628"/>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p:cSld name="Egencia-Text layout 1-col +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19" y="1799999"/>
            <a:ext cx="5307901" cy="3960000"/>
          </a:xfrm>
        </p:spPr>
        <p:txBody>
          <a:bodyPr anchor="t" anchorCtr="0"/>
          <a:lstStyle>
            <a:lvl1pPr marL="90473" indent="-90473">
              <a:spcBef>
                <a:spcPts val="0"/>
              </a:spcBef>
              <a:spcAft>
                <a:spcPts val="0"/>
              </a:spcAft>
              <a:buClrTx/>
              <a:buFont typeface="Arial" panose="020B0604020202020204" pitchFamily="34" charset="0"/>
              <a:buChar char="•"/>
              <a:tabLst/>
              <a:defRPr sz="1000" b="0" i="0">
                <a:latin typeface="+mn-lt"/>
              </a:defRPr>
            </a:lvl1pPr>
            <a:lvl2pPr marL="180947" indent="-91267">
              <a:buClrTx/>
              <a:buFont typeface="Wingdings" panose="05000000000000000000" pitchFamily="2" charset="2"/>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717469" cy="415925"/>
          </a:xfrm>
        </p:spPr>
        <p:txBody>
          <a:bodyPr/>
          <a:lstStyle>
            <a:lvl1pPr>
              <a:defRPr sz="1200" b="0" i="0">
                <a:latin typeface="+mn-lt"/>
              </a:defRPr>
            </a:lvl1pPr>
          </a:lstStyle>
          <a:p>
            <a:pPr lvl="0"/>
            <a:r>
              <a:rPr lang="en-US" dirty="0"/>
              <a:t>Click to edit Master subtitle styles</a:t>
            </a:r>
            <a:endParaRPr lang="en-GB" dirty="0"/>
          </a:p>
        </p:txBody>
      </p:sp>
      <p:sp>
        <p:nvSpPr>
          <p:cNvPr id="10" name="Content Placeholder 9">
            <a:extLst>
              <a:ext uri="{FF2B5EF4-FFF2-40B4-BE49-F238E27FC236}">
                <a16:creationId xmlns:a16="http://schemas.microsoft.com/office/drawing/2014/main" id="{7BC08622-4D9A-63F0-4C37-CB1FD8A8A024}"/>
              </a:ext>
            </a:extLst>
          </p:cNvPr>
          <p:cNvSpPr>
            <a:spLocks noGrp="1"/>
          </p:cNvSpPr>
          <p:nvPr>
            <p:ph sz="quarter" idx="15"/>
          </p:nvPr>
        </p:nvSpPr>
        <p:spPr>
          <a:xfrm>
            <a:off x="6168535" y="1799999"/>
            <a:ext cx="5446841" cy="3960000"/>
          </a:xfrm>
          <a:custGeom>
            <a:avLst/>
            <a:gdLst>
              <a:gd name="connsiteX0" fmla="*/ 228215 w 5448259"/>
              <a:gd name="connsiteY0" fmla="*/ 0 h 3960000"/>
              <a:gd name="connsiteX1" fmla="*/ 5220044 w 5448259"/>
              <a:gd name="connsiteY1" fmla="*/ 0 h 3960000"/>
              <a:gd name="connsiteX2" fmla="*/ 5448259 w 5448259"/>
              <a:gd name="connsiteY2" fmla="*/ 228215 h 3960000"/>
              <a:gd name="connsiteX3" fmla="*/ 5448259 w 5448259"/>
              <a:gd name="connsiteY3" fmla="*/ 3731785 h 3960000"/>
              <a:gd name="connsiteX4" fmla="*/ 5220044 w 5448259"/>
              <a:gd name="connsiteY4" fmla="*/ 3960000 h 3960000"/>
              <a:gd name="connsiteX5" fmla="*/ 228215 w 5448259"/>
              <a:gd name="connsiteY5" fmla="*/ 3960000 h 3960000"/>
              <a:gd name="connsiteX6" fmla="*/ 0 w 5448259"/>
              <a:gd name="connsiteY6" fmla="*/ 3731785 h 3960000"/>
              <a:gd name="connsiteX7" fmla="*/ 0 w 5448259"/>
              <a:gd name="connsiteY7" fmla="*/ 228215 h 3960000"/>
              <a:gd name="connsiteX8" fmla="*/ 228215 w 5448259"/>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8259" h="3960000">
                <a:moveTo>
                  <a:pt x="228215" y="0"/>
                </a:moveTo>
                <a:lnTo>
                  <a:pt x="5220044" y="0"/>
                </a:lnTo>
                <a:cubicBezTo>
                  <a:pt x="5346084" y="0"/>
                  <a:pt x="5448259" y="102175"/>
                  <a:pt x="5448259" y="228215"/>
                </a:cubicBezTo>
                <a:lnTo>
                  <a:pt x="5448259" y="3731785"/>
                </a:lnTo>
                <a:cubicBezTo>
                  <a:pt x="5448259" y="3857825"/>
                  <a:pt x="5346084" y="3960000"/>
                  <a:pt x="5220044" y="3960000"/>
                </a:cubicBezTo>
                <a:lnTo>
                  <a:pt x="228215" y="3960000"/>
                </a:lnTo>
                <a:cubicBezTo>
                  <a:pt x="102175" y="3960000"/>
                  <a:pt x="0" y="3857825"/>
                  <a:pt x="0" y="3731785"/>
                </a:cubicBezTo>
                <a:lnTo>
                  <a:pt x="0" y="228215"/>
                </a:lnTo>
                <a:cubicBezTo>
                  <a:pt x="0" y="102175"/>
                  <a:pt x="102175" y="0"/>
                  <a:pt x="228215" y="0"/>
                </a:cubicBezTo>
                <a:close/>
              </a:path>
            </a:pathLst>
          </a:custGeom>
          <a:solidFill>
            <a:srgbClr val="E6F0FA"/>
          </a:solidFill>
        </p:spPr>
        <p:txBody>
          <a:bodyPr wrap="square" lIns="360000" tIns="360000" rIns="360000" bIns="360000" anchor="ctr" anchorCtr="0">
            <a:noAutofit/>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255523332"/>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p:cSld name="Egencia-Text layout content + 1 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6928"/>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717469" cy="415925"/>
          </a:xfrm>
        </p:spPr>
        <p:txBody>
          <a:bodyPr/>
          <a:lstStyle>
            <a:lvl1pPr>
              <a:defRPr sz="1200"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6758" y="1799999"/>
            <a:ext cx="5308617" cy="3960000"/>
          </a:xfrm>
        </p:spPr>
        <p:txBody>
          <a:bodyPr/>
          <a:lstStyle>
            <a:lvl1pPr marL="0" indent="0">
              <a:buClrTx/>
              <a:buFont typeface="Arial" panose="020B0604020202020204" pitchFamily="34" charset="0"/>
              <a:buNone/>
              <a:defRPr sz="1000" b="0" i="0">
                <a:latin typeface="+mn-lt"/>
              </a:defRPr>
            </a:lvl1pPr>
            <a:lvl2pPr marL="180947" indent="-91267">
              <a:buFont typeface="Arial" panose="020B0604020202020204" pitchFamily="34" charset="0"/>
              <a:buChar char="•"/>
              <a:defRPr b="0" i="0">
                <a:latin typeface="+mn-lt"/>
              </a:defRPr>
            </a:lvl2pPr>
            <a:lvl3pPr marL="312689" indent="-91267">
              <a:defRPr b="0" i="0">
                <a:latin typeface="+mn-lt"/>
              </a:defRPr>
            </a:lvl3pPr>
            <a:lvl4pPr marL="448400" indent="-91267">
              <a:defRPr b="0" i="0">
                <a:latin typeface="+mn-lt"/>
              </a:defRPr>
            </a:lvl4pPr>
            <a:lvl5pPr marL="538873" indent="-91267">
              <a:defRPr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9">
            <a:extLst>
              <a:ext uri="{FF2B5EF4-FFF2-40B4-BE49-F238E27FC236}">
                <a16:creationId xmlns:a16="http://schemas.microsoft.com/office/drawing/2014/main" id="{02C917FF-4D68-B4EE-8090-9738E834B172}"/>
              </a:ext>
            </a:extLst>
          </p:cNvPr>
          <p:cNvSpPr>
            <a:spLocks noGrp="1"/>
          </p:cNvSpPr>
          <p:nvPr>
            <p:ph sz="quarter" idx="16"/>
          </p:nvPr>
        </p:nvSpPr>
        <p:spPr>
          <a:xfrm>
            <a:off x="572875" y="1799999"/>
            <a:ext cx="5439181" cy="3960000"/>
          </a:xfrm>
          <a:custGeom>
            <a:avLst/>
            <a:gdLst>
              <a:gd name="connsiteX0" fmla="*/ 256370 w 5440598"/>
              <a:gd name="connsiteY0" fmla="*/ 0 h 3960000"/>
              <a:gd name="connsiteX1" fmla="*/ 5184228 w 5440598"/>
              <a:gd name="connsiteY1" fmla="*/ 0 h 3960000"/>
              <a:gd name="connsiteX2" fmla="*/ 5440598 w 5440598"/>
              <a:gd name="connsiteY2" fmla="*/ 256370 h 3960000"/>
              <a:gd name="connsiteX3" fmla="*/ 5440598 w 5440598"/>
              <a:gd name="connsiteY3" fmla="*/ 3703630 h 3960000"/>
              <a:gd name="connsiteX4" fmla="*/ 5184228 w 5440598"/>
              <a:gd name="connsiteY4" fmla="*/ 3960000 h 3960000"/>
              <a:gd name="connsiteX5" fmla="*/ 256370 w 5440598"/>
              <a:gd name="connsiteY5" fmla="*/ 3960000 h 3960000"/>
              <a:gd name="connsiteX6" fmla="*/ 0 w 5440598"/>
              <a:gd name="connsiteY6" fmla="*/ 3703630 h 3960000"/>
              <a:gd name="connsiteX7" fmla="*/ 0 w 5440598"/>
              <a:gd name="connsiteY7" fmla="*/ 256370 h 3960000"/>
              <a:gd name="connsiteX8" fmla="*/ 256370 w 5440598"/>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0598" h="3960000">
                <a:moveTo>
                  <a:pt x="256370" y="0"/>
                </a:moveTo>
                <a:lnTo>
                  <a:pt x="5184228" y="0"/>
                </a:lnTo>
                <a:cubicBezTo>
                  <a:pt x="5325817" y="0"/>
                  <a:pt x="5440598" y="114781"/>
                  <a:pt x="5440598" y="256370"/>
                </a:cubicBezTo>
                <a:lnTo>
                  <a:pt x="5440598" y="3703630"/>
                </a:lnTo>
                <a:cubicBezTo>
                  <a:pt x="5440598" y="3845219"/>
                  <a:pt x="5325817" y="3960000"/>
                  <a:pt x="5184228" y="3960000"/>
                </a:cubicBezTo>
                <a:lnTo>
                  <a:pt x="256370" y="3960000"/>
                </a:lnTo>
                <a:cubicBezTo>
                  <a:pt x="114781" y="3960000"/>
                  <a:pt x="0" y="3845219"/>
                  <a:pt x="0" y="3703630"/>
                </a:cubicBezTo>
                <a:lnTo>
                  <a:pt x="0" y="256370"/>
                </a:lnTo>
                <a:cubicBezTo>
                  <a:pt x="0" y="114781"/>
                  <a:pt x="114781" y="0"/>
                  <a:pt x="256370" y="0"/>
                </a:cubicBezTo>
                <a:close/>
              </a:path>
            </a:pathLst>
          </a:custGeom>
          <a:solidFill>
            <a:srgbClr val="E6F0FA"/>
          </a:solidFill>
        </p:spPr>
        <p:txBody>
          <a:bodyPr wrap="square" lIns="360000" tIns="360000" rIns="360000" bIns="360000" anchor="ctr" anchorCtr="0">
            <a:noAutofit/>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426855068"/>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MB-Image + Text layout 1-col">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845431C1-848E-FF90-7451-ADE176C758D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11043075" cy="566928"/>
          </a:xfrm>
        </p:spPr>
        <p:txBody>
          <a:bodyPr/>
          <a:lstStyle/>
          <a:p>
            <a:r>
              <a:rPr lang="en-US"/>
              <a:t>Click to edit Master title style</a:t>
            </a:r>
            <a:endParaRPr lang="en-GB"/>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a:xfrm>
            <a:off x="9235725" y="6496197"/>
            <a:ext cx="685622" cy="96097"/>
          </a:xfrm>
          <a:prstGeom prst="rect">
            <a:avLst/>
          </a:prstGeom>
        </p:spPr>
        <p:txBody>
          <a:bodyPr/>
          <a:lstStyle>
            <a:lvl1pPr>
              <a:defRPr>
                <a:solidFill>
                  <a:srgbClr val="888B8D"/>
                </a:solidFill>
              </a:defRPr>
            </a:lvl1pPr>
          </a:lstStyle>
          <a:p>
            <a:r>
              <a:rPr lang="en-US"/>
              <a:t>P.</a:t>
            </a:r>
            <a:fld id="{8C1BCF7C-2884-4FE2-A9ED-57CF9A0CDEFF}" type="slidenum">
              <a:rPr lang="en-US" smtClean="0"/>
              <a:pPr/>
              <a:t>‹#›</a:t>
            </a:fld>
            <a:endParaRPr lang="en-US"/>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11041924" cy="415925"/>
          </a:xfrm>
        </p:spPr>
        <p:txBody>
          <a:bodyPr/>
          <a:lstStyle>
            <a:lvl1pPr>
              <a:defRPr sz="1200" b="0" i="0">
                <a:latin typeface="+mn-lt"/>
              </a:defRPr>
            </a:lvl1pPr>
          </a:lstStyle>
          <a:p>
            <a:pPr lvl="0"/>
            <a:r>
              <a:rPr lang="en-US"/>
              <a:t>Click to edit Master subtitle styles</a:t>
            </a:r>
            <a:endParaRPr lang="en-GB"/>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6758" y="1799999"/>
            <a:ext cx="5308617" cy="3960000"/>
          </a:xfrm>
        </p:spPr>
        <p:txBody>
          <a:bodyPr/>
          <a:lstStyle>
            <a:lvl1pPr marL="0" indent="0">
              <a:buClrTx/>
              <a:buFont typeface="Arial" panose="020B0604020202020204" pitchFamily="34" charset="0"/>
              <a:buNone/>
              <a:defRPr sz="1000" b="0" i="0">
                <a:latin typeface="+mn-lt"/>
              </a:defRPr>
            </a:lvl1pPr>
            <a:lvl2pPr marL="180947" indent="-91267">
              <a:buFont typeface="Arial" panose="020B0604020202020204" pitchFamily="34" charset="0"/>
              <a:buChar char="•"/>
              <a:defRPr b="0" i="0">
                <a:latin typeface="+mn-lt"/>
              </a:defRPr>
            </a:lvl2pPr>
            <a:lvl3pPr marL="312689" indent="-91267">
              <a:defRPr b="0" i="0">
                <a:latin typeface="+mn-lt"/>
              </a:defRPr>
            </a:lvl3pPr>
            <a:lvl4pPr marL="448400" indent="-91267">
              <a:defRPr b="0" i="0">
                <a:latin typeface="+mn-lt"/>
              </a:defRPr>
            </a:lvl4pPr>
            <a:lvl5pPr marL="538873" indent="-91267">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7" name="Picture Placeholder 16">
            <a:extLst>
              <a:ext uri="{FF2B5EF4-FFF2-40B4-BE49-F238E27FC236}">
                <a16:creationId xmlns:a16="http://schemas.microsoft.com/office/drawing/2014/main" id="{F642D897-72F0-62D5-7707-0AFA63E52894}"/>
              </a:ext>
            </a:extLst>
          </p:cNvPr>
          <p:cNvSpPr>
            <a:spLocks noGrp="1"/>
          </p:cNvSpPr>
          <p:nvPr>
            <p:ph type="pic" sz="quarter" idx="16"/>
          </p:nvPr>
        </p:nvSpPr>
        <p:spPr>
          <a:xfrm>
            <a:off x="4" y="1601712"/>
            <a:ext cx="5509678" cy="4509767"/>
          </a:xfrm>
          <a:custGeom>
            <a:avLst/>
            <a:gdLst>
              <a:gd name="connsiteX0" fmla="*/ 2578443 w 5511113"/>
              <a:gd name="connsiteY0" fmla="*/ 0 h 4509766"/>
              <a:gd name="connsiteX1" fmla="*/ 5511113 w 5511113"/>
              <a:gd name="connsiteY1" fmla="*/ 2932670 h 4509766"/>
              <a:gd name="connsiteX2" fmla="*/ 5067995 w 5511113"/>
              <a:gd name="connsiteY2" fmla="*/ 4483479 h 4509766"/>
              <a:gd name="connsiteX3" fmla="*/ 5049540 w 5511113"/>
              <a:gd name="connsiteY3" fmla="*/ 4509766 h 4509766"/>
              <a:gd name="connsiteX4" fmla="*/ 194443 w 5511113"/>
              <a:gd name="connsiteY4" fmla="*/ 4509766 h 4509766"/>
              <a:gd name="connsiteX5" fmla="*/ 136622 w 5511113"/>
              <a:gd name="connsiteY5" fmla="*/ 4501024 h 4509766"/>
              <a:gd name="connsiteX6" fmla="*/ 89544 w 5511113"/>
              <a:gd name="connsiteY6" fmla="*/ 4478393 h 4509766"/>
              <a:gd name="connsiteX7" fmla="*/ 0 w 5511113"/>
              <a:gd name="connsiteY7" fmla="*/ 4330999 h 4509766"/>
              <a:gd name="connsiteX8" fmla="*/ 0 w 5511113"/>
              <a:gd name="connsiteY8" fmla="*/ 1534342 h 4509766"/>
              <a:gd name="connsiteX9" fmla="*/ 146627 w 5511113"/>
              <a:gd name="connsiteY9" fmla="*/ 1292986 h 4509766"/>
              <a:gd name="connsiteX10" fmla="*/ 2578443 w 5511113"/>
              <a:gd name="connsiteY10" fmla="*/ 0 h 450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11113" h="4509766">
                <a:moveTo>
                  <a:pt x="2578443" y="0"/>
                </a:moveTo>
                <a:cubicBezTo>
                  <a:pt x="4198112" y="0"/>
                  <a:pt x="5511113" y="1313001"/>
                  <a:pt x="5511113" y="2932670"/>
                </a:cubicBezTo>
                <a:cubicBezTo>
                  <a:pt x="5511113" y="3502085"/>
                  <a:pt x="5348831" y="4033597"/>
                  <a:pt x="5067995" y="4483479"/>
                </a:cubicBezTo>
                <a:lnTo>
                  <a:pt x="5049540" y="4509766"/>
                </a:lnTo>
                <a:lnTo>
                  <a:pt x="194443" y="4509766"/>
                </a:lnTo>
                <a:cubicBezTo>
                  <a:pt x="174308" y="4509766"/>
                  <a:pt x="154887" y="4506706"/>
                  <a:pt x="136622" y="4501024"/>
                </a:cubicBezTo>
                <a:lnTo>
                  <a:pt x="89544" y="4478393"/>
                </a:lnTo>
                <a:lnTo>
                  <a:pt x="0" y="4330999"/>
                </a:lnTo>
                <a:lnTo>
                  <a:pt x="0" y="1534342"/>
                </a:lnTo>
                <a:lnTo>
                  <a:pt x="146627" y="1292986"/>
                </a:lnTo>
                <a:cubicBezTo>
                  <a:pt x="673649" y="512891"/>
                  <a:pt x="1566150" y="0"/>
                  <a:pt x="2578443" y="0"/>
                </a:cubicBezTo>
                <a:close/>
              </a:path>
            </a:pathLst>
          </a:custGeom>
          <a:solidFill>
            <a:srgbClr val="E6F0FA"/>
          </a:solidFill>
        </p:spPr>
        <p:txBody>
          <a:bodyPr wrap="square">
            <a:noAutofit/>
          </a:bodyPr>
          <a:lstStyle>
            <a:lvl1pPr>
              <a:defRPr b="0" i="0">
                <a:latin typeface="BentonSans Book" panose="02000503000000020004" pitchFamily="2" charset="0"/>
              </a:defRPr>
            </a:lvl1pPr>
          </a:lstStyle>
          <a:p>
            <a:r>
              <a:rPr lang="en-US"/>
              <a:t>Click icon to add picture</a:t>
            </a:r>
          </a:p>
        </p:txBody>
      </p:sp>
      <p:cxnSp>
        <p:nvCxnSpPr>
          <p:cNvPr id="19" name="Straight Connector 18">
            <a:extLst>
              <a:ext uri="{FF2B5EF4-FFF2-40B4-BE49-F238E27FC236}">
                <a16:creationId xmlns:a16="http://schemas.microsoft.com/office/drawing/2014/main" id="{4930A1EC-993D-4A0A-2FF5-CC057AF5A898}"/>
              </a:ext>
            </a:extLst>
          </p:cNvPr>
          <p:cNvCxnSpPr>
            <a:cxnSpLocks/>
          </p:cNvCxnSpPr>
          <p:nvPr/>
        </p:nvCxnSpPr>
        <p:spPr>
          <a:xfrm>
            <a:off x="5295551" y="6081592"/>
            <a:ext cx="6312782"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0E90AEED-3140-8159-1C37-377FADECB07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3" name="object 15">
            <a:extLst>
              <a:ext uri="{FF2B5EF4-FFF2-40B4-BE49-F238E27FC236}">
                <a16:creationId xmlns:a16="http://schemas.microsoft.com/office/drawing/2014/main" id="{45D8033D-04F5-B911-E1E1-1215FFB888B2}"/>
              </a:ext>
            </a:extLst>
          </p:cNvPr>
          <p:cNvSpPr txBox="1"/>
          <p:nvPr/>
        </p:nvSpPr>
        <p:spPr>
          <a:xfrm>
            <a:off x="562971" y="6285008"/>
            <a:ext cx="7441024" cy="340035"/>
          </a:xfrm>
          <a:prstGeom prst="rect">
            <a:avLst/>
          </a:prstGeom>
        </p:spPr>
        <p:txBody>
          <a:bodyPr vert="horz" wrap="square" lIns="0" tIns="3273" rIns="0" bIns="0" rtlCol="0">
            <a:noAutofit/>
          </a:bodyPr>
          <a:lstStyle/>
          <a:p>
            <a:pPr marL="0">
              <a:lnSpc>
                <a:spcPts val="430"/>
              </a:lnSpc>
              <a:spcBef>
                <a:spcPts val="26"/>
              </a:spcBef>
            </a:pPr>
            <a:endParaRPr lang="en-GB" sz="375" b="0" i="0">
              <a:solidFill>
                <a:srgbClr val="888B8D"/>
              </a:solidFill>
              <a:latin typeface="BentonSans Book" panose="02000503000000020004" pitchFamily="2" charset="0"/>
              <a:cs typeface="BentonSans Regular"/>
            </a:endParaRPr>
          </a:p>
          <a:p>
            <a:pPr marL="0">
              <a:lnSpc>
                <a:spcPts val="425"/>
              </a:lnSpc>
            </a:pPr>
            <a:r>
              <a:rPr sz="400" b="0" i="0">
                <a:solidFill>
                  <a:srgbClr val="888B8D"/>
                </a:solidFill>
                <a:latin typeface="BentonSans Book" panose="02000503000000020004" pitchFamily="2" charset="0"/>
                <a:cs typeface="BentonSans Regular"/>
              </a:rPr>
              <a:t>This</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document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contains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unpublished,</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confidential,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and</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proprietary</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information </a:t>
            </a:r>
            <a:r>
              <a:rPr sz="400" b="0" i="0">
                <a:solidFill>
                  <a:srgbClr val="888B8D"/>
                </a:solidFill>
                <a:latin typeface="BentonSans Book" panose="02000503000000020004" pitchFamily="2" charset="0"/>
                <a:cs typeface="BentonSans Regular"/>
              </a:rPr>
              <a:t>of</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American</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Express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Global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Business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Travel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(Amex</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GBT).</a:t>
            </a:r>
            <a:endParaRPr sz="400" b="0" i="0">
              <a:solidFill>
                <a:srgbClr val="888B8D"/>
              </a:solidFill>
              <a:latin typeface="BentonSans Book" panose="02000503000000020004" pitchFamily="2" charset="0"/>
              <a:cs typeface="BentonSans Regular"/>
            </a:endParaRPr>
          </a:p>
          <a:p>
            <a:pPr marL="0">
              <a:lnSpc>
                <a:spcPts val="430"/>
              </a:lnSpc>
            </a:pPr>
            <a:r>
              <a:rPr sz="400" b="0" i="0">
                <a:solidFill>
                  <a:srgbClr val="888B8D"/>
                </a:solidFill>
                <a:latin typeface="BentonSans Book" panose="02000503000000020004" pitchFamily="2" charset="0"/>
                <a:cs typeface="BentonSans Regular"/>
              </a:rPr>
              <a:t>No</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disclosure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or</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use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any</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portion</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these</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materials</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may</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be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made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without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the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express</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written</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consent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Amex</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GBT.</a:t>
            </a:r>
            <a:r>
              <a:rPr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a:t>
            </a:r>
            <a:r>
              <a:rPr lang="en-GB" sz="400" b="0" i="0" spc="-5">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2023</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GBT</a:t>
            </a:r>
            <a:r>
              <a:rPr lang="en-GB" sz="400" b="0" i="0" spc="-5">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Travel</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Services</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UK</a:t>
            </a:r>
            <a:r>
              <a:rPr lang="en-GB" sz="400" b="0" i="0" spc="-5">
                <a:solidFill>
                  <a:srgbClr val="888B8D"/>
                </a:solidFill>
                <a:latin typeface="BentonSans Book" panose="02000503000000020004" pitchFamily="2" charset="0"/>
                <a:cs typeface="BentonSans Regular"/>
              </a:rPr>
              <a:t> </a:t>
            </a:r>
            <a:r>
              <a:rPr lang="en-GB" sz="400" b="0" i="0" spc="-3">
                <a:solidFill>
                  <a:srgbClr val="888B8D"/>
                </a:solidFill>
                <a:latin typeface="BentonSans Book" panose="02000503000000020004" pitchFamily="2" charset="0"/>
                <a:cs typeface="BentonSans Regular"/>
              </a:rPr>
              <a:t>Limited.</a:t>
            </a:r>
            <a:endParaRPr sz="400" b="0" i="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2739839070"/>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p:cSld name="Egencia-Multi Image Display">
    <p:spTree>
      <p:nvGrpSpPr>
        <p:cNvPr id="1" name=""/>
        <p:cNvGrpSpPr/>
        <p:nvPr/>
      </p:nvGrpSpPr>
      <p:grpSpPr>
        <a:xfrm>
          <a:off x="0" y="0"/>
          <a:ext cx="0" cy="0"/>
          <a:chOff x="0" y="0"/>
          <a:chExt cx="0" cy="0"/>
        </a:xfrm>
      </p:grpSpPr>
      <p:sp>
        <p:nvSpPr>
          <p:cNvPr id="20" name="Picture Placeholder 18">
            <a:extLst>
              <a:ext uri="{FF2B5EF4-FFF2-40B4-BE49-F238E27FC236}">
                <a16:creationId xmlns:a16="http://schemas.microsoft.com/office/drawing/2014/main" id="{0973EA16-F472-C15B-FDA5-FE933E419E70}"/>
              </a:ext>
            </a:extLst>
          </p:cNvPr>
          <p:cNvSpPr>
            <a:spLocks noGrp="1"/>
          </p:cNvSpPr>
          <p:nvPr>
            <p:ph type="pic" sz="quarter" idx="16"/>
          </p:nvPr>
        </p:nvSpPr>
        <p:spPr>
          <a:xfrm>
            <a:off x="8736215" y="3914076"/>
            <a:ext cx="2925318" cy="2176758"/>
          </a:xfrm>
          <a:prstGeom prst="round2SameRect">
            <a:avLst/>
          </a:prstGeom>
          <a:solidFill>
            <a:srgbClr val="E6F0FA"/>
          </a:solidFill>
        </p:spPr>
        <p:txBody>
          <a:bodyPr/>
          <a:lstStyle>
            <a:lvl1pPr>
              <a:defRPr b="0" i="0">
                <a:latin typeface="BentonSans Book" panose="02000503000000020004" pitchFamily="2" charset="0"/>
              </a:defRPr>
            </a:lvl1pPr>
          </a:lstStyle>
          <a:p>
            <a:endParaRPr lang="en-US"/>
          </a:p>
        </p:txBody>
      </p:sp>
      <p:sp>
        <p:nvSpPr>
          <p:cNvPr id="23" name="Picture Placeholder 18">
            <a:extLst>
              <a:ext uri="{FF2B5EF4-FFF2-40B4-BE49-F238E27FC236}">
                <a16:creationId xmlns:a16="http://schemas.microsoft.com/office/drawing/2014/main" id="{F29587D1-BC77-02AD-D9E3-35883D8D9C99}"/>
              </a:ext>
            </a:extLst>
          </p:cNvPr>
          <p:cNvSpPr>
            <a:spLocks noGrp="1"/>
          </p:cNvSpPr>
          <p:nvPr>
            <p:ph type="pic" sz="quarter" idx="18"/>
          </p:nvPr>
        </p:nvSpPr>
        <p:spPr>
          <a:xfrm>
            <a:off x="5650272" y="3921826"/>
            <a:ext cx="2925318" cy="2163844"/>
          </a:xfrm>
          <a:prstGeom prst="round2SameRect">
            <a:avLst/>
          </a:prstGeom>
          <a:solidFill>
            <a:srgbClr val="E6F0FA"/>
          </a:solidFill>
        </p:spPr>
        <p:txBody>
          <a:bodyPr/>
          <a:lstStyle>
            <a:lvl1pPr>
              <a:defRPr b="0" i="0">
                <a:latin typeface="BentonSans Book" panose="02000503000000020004" pitchFamily="2" charset="0"/>
              </a:defRPr>
            </a:lvl1pPr>
          </a:lstStyle>
          <a:p>
            <a:endParaRPr lang="en-US"/>
          </a:p>
        </p:txBody>
      </p:sp>
      <p:sp>
        <p:nvSpPr>
          <p:cNvPr id="27" name="Picture Placeholder 18">
            <a:extLst>
              <a:ext uri="{FF2B5EF4-FFF2-40B4-BE49-F238E27FC236}">
                <a16:creationId xmlns:a16="http://schemas.microsoft.com/office/drawing/2014/main" id="{F574F731-E831-CCC3-E46B-C9C03F9CA6B4}"/>
              </a:ext>
            </a:extLst>
          </p:cNvPr>
          <p:cNvSpPr>
            <a:spLocks noGrp="1"/>
          </p:cNvSpPr>
          <p:nvPr>
            <p:ph type="pic" sz="quarter" idx="19"/>
          </p:nvPr>
        </p:nvSpPr>
        <p:spPr>
          <a:xfrm>
            <a:off x="575924" y="1791035"/>
            <a:ext cx="4924543" cy="4294634"/>
          </a:xfrm>
          <a:prstGeom prst="round2SameRect">
            <a:avLst>
              <a:gd name="adj1" fmla="val 12129"/>
              <a:gd name="adj2" fmla="val 0"/>
            </a:avLst>
          </a:prstGeom>
          <a:solidFill>
            <a:srgbClr val="E6F0FA"/>
          </a:solidFill>
        </p:spPr>
        <p:txBody>
          <a:bodyPr/>
          <a:lstStyle>
            <a:lvl1pPr>
              <a:defRPr b="0" i="0">
                <a:latin typeface="BentonSans Book" panose="02000503000000020004" pitchFamily="2" charset="0"/>
              </a:defRPr>
            </a:lvl1pPr>
          </a:lstStyle>
          <a:p>
            <a:endParaRPr lang="en-US"/>
          </a:p>
        </p:txBody>
      </p:sp>
      <p:pic>
        <p:nvPicPr>
          <p:cNvPr id="5" name="Graphic 4">
            <a:extLst>
              <a:ext uri="{FF2B5EF4-FFF2-40B4-BE49-F238E27FC236}">
                <a16:creationId xmlns:a16="http://schemas.microsoft.com/office/drawing/2014/main" id="{871BEC9B-7DF3-332E-E772-7AC5648BF2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7" y="432001"/>
            <a:ext cx="9142031" cy="566928"/>
          </a:xfrm>
        </p:spPr>
        <p:txBody>
          <a:bodyPr/>
          <a:lstStyle/>
          <a:p>
            <a:r>
              <a:rPr lang="en-GB"/>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3" y="1080001"/>
            <a:ext cx="9141455" cy="415925"/>
          </a:xfrm>
        </p:spPr>
        <p:txBody>
          <a:bodyPr/>
          <a:lstStyle>
            <a:lvl1pPr>
              <a:defRPr sz="1200" b="0" i="0">
                <a:latin typeface="+mn-lt"/>
              </a:defRPr>
            </a:lvl1pPr>
          </a:lstStyle>
          <a:p>
            <a:pPr lvl="0"/>
            <a:r>
              <a:rPr lang="en-US"/>
              <a:t>Click to edit Master subtitle styles</a:t>
            </a:r>
            <a:endParaRPr lang="en-GB"/>
          </a:p>
        </p:txBody>
      </p:sp>
      <p:sp>
        <p:nvSpPr>
          <p:cNvPr id="19" name="Picture Placeholder 18">
            <a:extLst>
              <a:ext uri="{FF2B5EF4-FFF2-40B4-BE49-F238E27FC236}">
                <a16:creationId xmlns:a16="http://schemas.microsoft.com/office/drawing/2014/main" id="{8FA0B06B-164D-B33A-6508-FB60B637800B}"/>
              </a:ext>
            </a:extLst>
          </p:cNvPr>
          <p:cNvSpPr>
            <a:spLocks noGrp="1"/>
          </p:cNvSpPr>
          <p:nvPr>
            <p:ph type="pic" sz="quarter" idx="15"/>
          </p:nvPr>
        </p:nvSpPr>
        <p:spPr>
          <a:xfrm>
            <a:off x="8723301" y="1798557"/>
            <a:ext cx="2925318" cy="2011680"/>
          </a:xfrm>
          <a:prstGeom prst="roundRect">
            <a:avLst>
              <a:gd name="adj" fmla="val 13277"/>
            </a:avLst>
          </a:prstGeom>
          <a:solidFill>
            <a:srgbClr val="E6F0FA"/>
          </a:solidFill>
        </p:spPr>
        <p:txBody>
          <a:bodyPr/>
          <a:lstStyle>
            <a:lvl1pPr>
              <a:defRPr b="0" i="0">
                <a:latin typeface="BentonSans Book" panose="02000503000000020004" pitchFamily="2" charset="0"/>
              </a:defRPr>
            </a:lvl1pPr>
          </a:lstStyle>
          <a:p>
            <a:endParaRPr lang="en-US"/>
          </a:p>
        </p:txBody>
      </p:sp>
      <p:sp>
        <p:nvSpPr>
          <p:cNvPr id="22" name="Picture Placeholder 18">
            <a:extLst>
              <a:ext uri="{FF2B5EF4-FFF2-40B4-BE49-F238E27FC236}">
                <a16:creationId xmlns:a16="http://schemas.microsoft.com/office/drawing/2014/main" id="{725A9E1D-A185-C624-518B-F8FE2ECFD7A8}"/>
              </a:ext>
            </a:extLst>
          </p:cNvPr>
          <p:cNvSpPr>
            <a:spLocks noGrp="1"/>
          </p:cNvSpPr>
          <p:nvPr>
            <p:ph type="pic" sz="quarter" idx="17"/>
          </p:nvPr>
        </p:nvSpPr>
        <p:spPr>
          <a:xfrm>
            <a:off x="5637360" y="1811473"/>
            <a:ext cx="2925318" cy="2011680"/>
          </a:xfrm>
          <a:prstGeom prst="roundRect">
            <a:avLst>
              <a:gd name="adj" fmla="val 13277"/>
            </a:avLst>
          </a:prstGeom>
          <a:solidFill>
            <a:srgbClr val="E6F0FA"/>
          </a:solidFill>
        </p:spPr>
        <p:txBody>
          <a:bodyPr/>
          <a:lstStyle>
            <a:lvl1pPr>
              <a:defRPr b="0" i="0">
                <a:latin typeface="BentonSans Book" panose="02000503000000020004" pitchFamily="2" charset="0"/>
              </a:defRPr>
            </a:lvl1pPr>
          </a:lstStyle>
          <a:p>
            <a:endParaRPr lang="en-US"/>
          </a:p>
        </p:txBody>
      </p:sp>
      <p:pic>
        <p:nvPicPr>
          <p:cNvPr id="3" name="Picture 2">
            <a:extLst>
              <a:ext uri="{FF2B5EF4-FFF2-40B4-BE49-F238E27FC236}">
                <a16:creationId xmlns:a16="http://schemas.microsoft.com/office/drawing/2014/main" id="{B4463040-2DE9-E0B3-83A0-D4DD026FE3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8" name="object 15">
            <a:extLst>
              <a:ext uri="{FF2B5EF4-FFF2-40B4-BE49-F238E27FC236}">
                <a16:creationId xmlns:a16="http://schemas.microsoft.com/office/drawing/2014/main" id="{228A254E-6CC3-9E73-6AC5-F1816A257F10}"/>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mn-lt"/>
              <a:cs typeface="BentonSans Regular"/>
            </a:endParaRPr>
          </a:p>
          <a:p>
            <a:pPr marL="0">
              <a:lnSpc>
                <a:spcPts val="425"/>
              </a:lnSpc>
            </a:pPr>
            <a:r>
              <a:rPr sz="400" b="0" i="0">
                <a:solidFill>
                  <a:srgbClr val="888B8D"/>
                </a:solidFill>
                <a:latin typeface="+mn-lt"/>
                <a:cs typeface="BentonSans Regular"/>
              </a:rPr>
              <a:t>This</a:t>
            </a:r>
            <a:r>
              <a:rPr sz="400" b="0" i="0" spc="-5">
                <a:solidFill>
                  <a:srgbClr val="888B8D"/>
                </a:solidFill>
                <a:latin typeface="+mn-lt"/>
                <a:cs typeface="BentonSans Regular"/>
              </a:rPr>
              <a:t> </a:t>
            </a:r>
            <a:r>
              <a:rPr sz="400" b="0" i="0">
                <a:solidFill>
                  <a:srgbClr val="888B8D"/>
                </a:solidFill>
                <a:latin typeface="+mn-lt"/>
                <a:cs typeface="BentonSans Regular"/>
              </a:rPr>
              <a:t>document</a:t>
            </a:r>
            <a:r>
              <a:rPr sz="400" b="0" i="0" spc="-5">
                <a:solidFill>
                  <a:srgbClr val="888B8D"/>
                </a:solidFill>
                <a:latin typeface="+mn-lt"/>
                <a:cs typeface="BentonSans Regular"/>
              </a:rPr>
              <a:t> </a:t>
            </a:r>
            <a:r>
              <a:rPr sz="400" b="0" i="0">
                <a:solidFill>
                  <a:srgbClr val="888B8D"/>
                </a:solidFill>
                <a:latin typeface="+mn-lt"/>
                <a:cs typeface="BentonSans Regular"/>
              </a:rPr>
              <a:t>contains</a:t>
            </a:r>
            <a:r>
              <a:rPr sz="400" b="0" i="0" spc="-3">
                <a:solidFill>
                  <a:srgbClr val="888B8D"/>
                </a:solidFill>
                <a:latin typeface="+mn-lt"/>
                <a:cs typeface="BentonSans Regular"/>
              </a:rPr>
              <a:t> </a:t>
            </a:r>
            <a:r>
              <a:rPr sz="400" b="0" i="0">
                <a:solidFill>
                  <a:srgbClr val="888B8D"/>
                </a:solidFill>
                <a:latin typeface="+mn-lt"/>
                <a:cs typeface="BentonSans Regular"/>
              </a:rPr>
              <a:t>unpublished,</a:t>
            </a:r>
            <a:r>
              <a:rPr sz="400" b="0" i="0" spc="-5">
                <a:solidFill>
                  <a:srgbClr val="888B8D"/>
                </a:solidFill>
                <a:latin typeface="+mn-lt"/>
                <a:cs typeface="BentonSans Regular"/>
              </a:rPr>
              <a:t> </a:t>
            </a:r>
            <a:r>
              <a:rPr sz="400" b="0" i="0" spc="-3">
                <a:solidFill>
                  <a:srgbClr val="888B8D"/>
                </a:solidFill>
                <a:latin typeface="+mn-lt"/>
                <a:cs typeface="BentonSans Regular"/>
              </a:rPr>
              <a:t>confidential,</a:t>
            </a:r>
            <a:r>
              <a:rPr sz="400" b="0" i="0" spc="-5">
                <a:solidFill>
                  <a:srgbClr val="888B8D"/>
                </a:solidFill>
                <a:latin typeface="+mn-lt"/>
                <a:cs typeface="BentonSans Regular"/>
              </a:rPr>
              <a:t> </a:t>
            </a:r>
            <a:r>
              <a:rPr sz="400" b="0" i="0">
                <a:solidFill>
                  <a:srgbClr val="888B8D"/>
                </a:solidFill>
                <a:latin typeface="+mn-lt"/>
                <a:cs typeface="BentonSans Regular"/>
              </a:rPr>
              <a:t>and</a:t>
            </a:r>
            <a:r>
              <a:rPr sz="400" b="0" i="0" spc="-3">
                <a:solidFill>
                  <a:srgbClr val="888B8D"/>
                </a:solidFill>
                <a:latin typeface="+mn-lt"/>
                <a:cs typeface="BentonSans Regular"/>
              </a:rPr>
              <a:t> </a:t>
            </a:r>
            <a:r>
              <a:rPr sz="400" b="0" i="0">
                <a:solidFill>
                  <a:srgbClr val="888B8D"/>
                </a:solidFill>
                <a:latin typeface="+mn-lt"/>
                <a:cs typeface="BentonSans Regular"/>
              </a:rPr>
              <a:t>proprietary</a:t>
            </a:r>
            <a:r>
              <a:rPr sz="400" b="0" i="0" spc="-5">
                <a:solidFill>
                  <a:srgbClr val="888B8D"/>
                </a:solidFill>
                <a:latin typeface="+mn-lt"/>
                <a:cs typeface="BentonSans Regular"/>
              </a:rPr>
              <a:t> </a:t>
            </a:r>
            <a:r>
              <a:rPr sz="400" b="0" i="0" spc="-3">
                <a:solidFill>
                  <a:srgbClr val="888B8D"/>
                </a:solidFill>
                <a:latin typeface="+mn-lt"/>
                <a:cs typeface="BentonSans Regular"/>
              </a:rPr>
              <a:t>information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American</a:t>
            </a:r>
            <a:r>
              <a:rPr sz="400" b="0" i="0" spc="-5">
                <a:solidFill>
                  <a:srgbClr val="888B8D"/>
                </a:solidFill>
                <a:latin typeface="+mn-lt"/>
                <a:cs typeface="BentonSans Regular"/>
              </a:rPr>
              <a:t> </a:t>
            </a:r>
            <a:r>
              <a:rPr sz="400" b="0" i="0">
                <a:solidFill>
                  <a:srgbClr val="888B8D"/>
                </a:solidFill>
                <a:latin typeface="+mn-lt"/>
                <a:cs typeface="BentonSans Regular"/>
              </a:rPr>
              <a:t>Express</a:t>
            </a:r>
            <a:r>
              <a:rPr sz="400" b="0" i="0" spc="-3">
                <a:solidFill>
                  <a:srgbClr val="888B8D"/>
                </a:solidFill>
                <a:latin typeface="+mn-lt"/>
                <a:cs typeface="BentonSans Regular"/>
              </a:rPr>
              <a:t> </a:t>
            </a:r>
            <a:r>
              <a:rPr sz="400" b="0" i="0">
                <a:solidFill>
                  <a:srgbClr val="888B8D"/>
                </a:solidFill>
                <a:latin typeface="+mn-lt"/>
                <a:cs typeface="BentonSans Regular"/>
              </a:rPr>
              <a:t>Global</a:t>
            </a:r>
            <a:r>
              <a:rPr sz="400" b="0" i="0" spc="-5">
                <a:solidFill>
                  <a:srgbClr val="888B8D"/>
                </a:solidFill>
                <a:latin typeface="+mn-lt"/>
                <a:cs typeface="BentonSans Regular"/>
              </a:rPr>
              <a:t> </a:t>
            </a:r>
            <a:r>
              <a:rPr sz="400" b="0" i="0">
                <a:solidFill>
                  <a:srgbClr val="888B8D"/>
                </a:solidFill>
                <a:latin typeface="+mn-lt"/>
                <a:cs typeface="BentonSans Regular"/>
              </a:rPr>
              <a:t>Business</a:t>
            </a:r>
            <a:r>
              <a:rPr sz="400" b="0" i="0" spc="-3">
                <a:solidFill>
                  <a:srgbClr val="888B8D"/>
                </a:solidFill>
                <a:latin typeface="+mn-lt"/>
                <a:cs typeface="BentonSans Regular"/>
              </a:rPr>
              <a:t> </a:t>
            </a:r>
            <a:r>
              <a:rPr sz="400" b="0" i="0">
                <a:solidFill>
                  <a:srgbClr val="888B8D"/>
                </a:solidFill>
                <a:latin typeface="+mn-lt"/>
                <a:cs typeface="BentonSans Regular"/>
              </a:rPr>
              <a:t>Travel</a:t>
            </a:r>
            <a:r>
              <a:rPr sz="400" b="0" i="0" spc="-5">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spc="-3">
                <a:solidFill>
                  <a:srgbClr val="888B8D"/>
                </a:solidFill>
                <a:latin typeface="+mn-lt"/>
                <a:cs typeface="BentonSans Regular"/>
              </a:rPr>
              <a:t>GBT).</a:t>
            </a:r>
            <a:endParaRPr sz="400" b="0" i="0">
              <a:solidFill>
                <a:srgbClr val="888B8D"/>
              </a:solidFill>
              <a:latin typeface="+mn-lt"/>
              <a:cs typeface="BentonSans Regular"/>
            </a:endParaRPr>
          </a:p>
          <a:p>
            <a:pPr marL="0">
              <a:lnSpc>
                <a:spcPts val="430"/>
              </a:lnSpc>
            </a:pPr>
            <a:r>
              <a:rPr sz="400" b="0" i="0">
                <a:solidFill>
                  <a:srgbClr val="888B8D"/>
                </a:solidFill>
                <a:latin typeface="+mn-lt"/>
                <a:cs typeface="BentonSans Regular"/>
              </a:rPr>
              <a:t>No</a:t>
            </a:r>
            <a:r>
              <a:rPr sz="400" b="0" i="0" spc="-6">
                <a:solidFill>
                  <a:srgbClr val="888B8D"/>
                </a:solidFill>
                <a:latin typeface="+mn-lt"/>
                <a:cs typeface="BentonSans Regular"/>
              </a:rPr>
              <a:t> </a:t>
            </a:r>
            <a:r>
              <a:rPr sz="400" b="0" i="0">
                <a:solidFill>
                  <a:srgbClr val="888B8D"/>
                </a:solidFill>
                <a:latin typeface="+mn-lt"/>
                <a:cs typeface="BentonSans Regular"/>
              </a:rPr>
              <a:t>disclosure</a:t>
            </a:r>
            <a:r>
              <a:rPr sz="400" b="0" i="0" spc="-6">
                <a:solidFill>
                  <a:srgbClr val="888B8D"/>
                </a:solidFill>
                <a:latin typeface="+mn-lt"/>
                <a:cs typeface="BentonSans Regular"/>
              </a:rPr>
              <a:t> </a:t>
            </a:r>
            <a:r>
              <a:rPr sz="400" b="0" i="0">
                <a:solidFill>
                  <a:srgbClr val="888B8D"/>
                </a:solidFill>
                <a:latin typeface="+mn-lt"/>
                <a:cs typeface="BentonSans Regular"/>
              </a:rPr>
              <a:t>or</a:t>
            </a:r>
            <a:r>
              <a:rPr sz="400" b="0" i="0" spc="-5">
                <a:solidFill>
                  <a:srgbClr val="888B8D"/>
                </a:solidFill>
                <a:latin typeface="+mn-lt"/>
                <a:cs typeface="BentonSans Regular"/>
              </a:rPr>
              <a:t> </a:t>
            </a:r>
            <a:r>
              <a:rPr sz="400" b="0" i="0">
                <a:solidFill>
                  <a:srgbClr val="888B8D"/>
                </a:solidFill>
                <a:latin typeface="+mn-lt"/>
                <a:cs typeface="BentonSans Regular"/>
              </a:rPr>
              <a:t>use</a:t>
            </a:r>
            <a:r>
              <a:rPr sz="400" b="0" i="0" spc="-6">
                <a:solidFill>
                  <a:srgbClr val="888B8D"/>
                </a:solidFill>
                <a:latin typeface="+mn-lt"/>
                <a:cs typeface="BentonSans Regular"/>
              </a:rPr>
              <a:t>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any</a:t>
            </a:r>
            <a:r>
              <a:rPr sz="400" b="0" i="0" spc="-6">
                <a:solidFill>
                  <a:srgbClr val="888B8D"/>
                </a:solidFill>
                <a:latin typeface="+mn-lt"/>
                <a:cs typeface="BentonSans Regular"/>
              </a:rPr>
              <a:t> </a:t>
            </a:r>
            <a:r>
              <a:rPr sz="400" b="0" i="0">
                <a:solidFill>
                  <a:srgbClr val="888B8D"/>
                </a:solidFill>
                <a:latin typeface="+mn-lt"/>
                <a:cs typeface="BentonSans Regular"/>
              </a:rPr>
              <a:t>portion</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these</a:t>
            </a:r>
            <a:r>
              <a:rPr sz="400" b="0" i="0" spc="-5">
                <a:solidFill>
                  <a:srgbClr val="888B8D"/>
                </a:solidFill>
                <a:latin typeface="+mn-lt"/>
                <a:cs typeface="BentonSans Regular"/>
              </a:rPr>
              <a:t> </a:t>
            </a:r>
            <a:r>
              <a:rPr sz="400" b="0" i="0">
                <a:solidFill>
                  <a:srgbClr val="888B8D"/>
                </a:solidFill>
                <a:latin typeface="+mn-lt"/>
                <a:cs typeface="BentonSans Regular"/>
              </a:rPr>
              <a:t>materials</a:t>
            </a:r>
            <a:r>
              <a:rPr sz="400" b="0" i="0" spc="-6">
                <a:solidFill>
                  <a:srgbClr val="888B8D"/>
                </a:solidFill>
                <a:latin typeface="+mn-lt"/>
                <a:cs typeface="BentonSans Regular"/>
              </a:rPr>
              <a:t> </a:t>
            </a:r>
            <a:r>
              <a:rPr sz="400" b="0" i="0">
                <a:solidFill>
                  <a:srgbClr val="888B8D"/>
                </a:solidFill>
                <a:latin typeface="+mn-lt"/>
                <a:cs typeface="BentonSans Regular"/>
              </a:rPr>
              <a:t>may</a:t>
            </a:r>
            <a:r>
              <a:rPr sz="400" b="0" i="0" spc="-5">
                <a:solidFill>
                  <a:srgbClr val="888B8D"/>
                </a:solidFill>
                <a:latin typeface="+mn-lt"/>
                <a:cs typeface="BentonSans Regular"/>
              </a:rPr>
              <a:t> </a:t>
            </a:r>
            <a:r>
              <a:rPr sz="400" b="0" i="0">
                <a:solidFill>
                  <a:srgbClr val="888B8D"/>
                </a:solidFill>
                <a:latin typeface="+mn-lt"/>
                <a:cs typeface="BentonSans Regular"/>
              </a:rPr>
              <a:t>be</a:t>
            </a:r>
            <a:r>
              <a:rPr sz="400" b="0" i="0" spc="-6">
                <a:solidFill>
                  <a:srgbClr val="888B8D"/>
                </a:solidFill>
                <a:latin typeface="+mn-lt"/>
                <a:cs typeface="BentonSans Regular"/>
              </a:rPr>
              <a:t> </a:t>
            </a:r>
            <a:r>
              <a:rPr sz="400" b="0" i="0">
                <a:solidFill>
                  <a:srgbClr val="888B8D"/>
                </a:solidFill>
                <a:latin typeface="+mn-lt"/>
                <a:cs typeface="BentonSans Regular"/>
              </a:rPr>
              <a:t>made</a:t>
            </a:r>
            <a:r>
              <a:rPr sz="400" b="0" i="0" spc="-6">
                <a:solidFill>
                  <a:srgbClr val="888B8D"/>
                </a:solidFill>
                <a:latin typeface="+mn-lt"/>
                <a:cs typeface="BentonSans Regular"/>
              </a:rPr>
              <a:t> </a:t>
            </a:r>
            <a:r>
              <a:rPr sz="400" b="0" i="0">
                <a:solidFill>
                  <a:srgbClr val="888B8D"/>
                </a:solidFill>
                <a:latin typeface="+mn-lt"/>
                <a:cs typeface="BentonSans Regular"/>
              </a:rPr>
              <a:t>without</a:t>
            </a:r>
            <a:r>
              <a:rPr sz="400" b="0" i="0" spc="-5">
                <a:solidFill>
                  <a:srgbClr val="888B8D"/>
                </a:solidFill>
                <a:latin typeface="+mn-lt"/>
                <a:cs typeface="BentonSans Regular"/>
              </a:rPr>
              <a:t> </a:t>
            </a:r>
            <a:r>
              <a:rPr sz="400" b="0" i="0">
                <a:solidFill>
                  <a:srgbClr val="888B8D"/>
                </a:solidFill>
                <a:latin typeface="+mn-lt"/>
                <a:cs typeface="BentonSans Regular"/>
              </a:rPr>
              <a:t>the</a:t>
            </a:r>
            <a:r>
              <a:rPr sz="400" b="0" i="0" spc="-6">
                <a:solidFill>
                  <a:srgbClr val="888B8D"/>
                </a:solidFill>
                <a:latin typeface="+mn-lt"/>
                <a:cs typeface="BentonSans Regular"/>
              </a:rPr>
              <a:t> </a:t>
            </a:r>
            <a:r>
              <a:rPr sz="400" b="0" i="0">
                <a:solidFill>
                  <a:srgbClr val="888B8D"/>
                </a:solidFill>
                <a:latin typeface="+mn-lt"/>
                <a:cs typeface="BentonSans Regular"/>
              </a:rPr>
              <a:t>express</a:t>
            </a:r>
            <a:r>
              <a:rPr sz="400" b="0" i="0" spc="-5">
                <a:solidFill>
                  <a:srgbClr val="888B8D"/>
                </a:solidFill>
                <a:latin typeface="+mn-lt"/>
                <a:cs typeface="BentonSans Regular"/>
              </a:rPr>
              <a:t> </a:t>
            </a:r>
            <a:r>
              <a:rPr sz="400" b="0" i="0">
                <a:solidFill>
                  <a:srgbClr val="888B8D"/>
                </a:solidFill>
                <a:latin typeface="+mn-lt"/>
                <a:cs typeface="BentonSans Regular"/>
              </a:rPr>
              <a:t>written</a:t>
            </a:r>
            <a:r>
              <a:rPr sz="400" b="0" i="0" spc="-6">
                <a:solidFill>
                  <a:srgbClr val="888B8D"/>
                </a:solidFill>
                <a:latin typeface="+mn-lt"/>
                <a:cs typeface="BentonSans Regular"/>
              </a:rPr>
              <a:t> </a:t>
            </a:r>
            <a:r>
              <a:rPr sz="400" b="0" i="0">
                <a:solidFill>
                  <a:srgbClr val="888B8D"/>
                </a:solidFill>
                <a:latin typeface="+mn-lt"/>
                <a:cs typeface="BentonSans Regular"/>
              </a:rPr>
              <a:t>consent</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a:solidFill>
                  <a:srgbClr val="888B8D"/>
                </a:solidFill>
                <a:latin typeface="+mn-lt"/>
                <a:cs typeface="BentonSans Regular"/>
              </a:rPr>
              <a:t>GBT.</a:t>
            </a:r>
            <a:r>
              <a:rPr sz="400" b="0" i="0" spc="-6">
                <a:solidFill>
                  <a:srgbClr val="888B8D"/>
                </a:solidFill>
                <a:latin typeface="+mn-lt"/>
                <a:cs typeface="BentonSans Regular"/>
              </a:rPr>
              <a:t> </a:t>
            </a:r>
            <a:r>
              <a:rPr lang="en-GB" sz="400" b="0" i="0">
                <a:solidFill>
                  <a:srgbClr val="888B8D"/>
                </a:solidFill>
                <a:latin typeface="+mn-lt"/>
                <a:cs typeface="BentonSans Regular"/>
              </a:rPr>
              <a:t>©</a:t>
            </a:r>
            <a:r>
              <a:rPr lang="en-GB" sz="400" b="0" i="0" spc="-5">
                <a:solidFill>
                  <a:srgbClr val="888B8D"/>
                </a:solidFill>
                <a:latin typeface="+mn-lt"/>
                <a:cs typeface="BentonSans Regular"/>
              </a:rPr>
              <a:t> </a:t>
            </a:r>
            <a:r>
              <a:rPr lang="en-GB" sz="400" b="0" i="0">
                <a:solidFill>
                  <a:srgbClr val="888B8D"/>
                </a:solidFill>
                <a:latin typeface="+mn-lt"/>
                <a:cs typeface="BentonSans Regular"/>
              </a:rPr>
              <a:t>2023</a:t>
            </a:r>
            <a:r>
              <a:rPr lang="en-GB" sz="400" b="0" i="0" spc="-6">
                <a:solidFill>
                  <a:srgbClr val="888B8D"/>
                </a:solidFill>
                <a:latin typeface="+mn-lt"/>
                <a:cs typeface="BentonSans Regular"/>
              </a:rPr>
              <a:t> </a:t>
            </a:r>
            <a:r>
              <a:rPr lang="en-GB" sz="400" b="0" i="0">
                <a:solidFill>
                  <a:srgbClr val="888B8D"/>
                </a:solidFill>
                <a:latin typeface="+mn-lt"/>
                <a:cs typeface="BentonSans Regular"/>
              </a:rPr>
              <a:t>GBT</a:t>
            </a:r>
            <a:r>
              <a:rPr lang="en-GB" sz="400" b="0" i="0" spc="-5">
                <a:solidFill>
                  <a:srgbClr val="888B8D"/>
                </a:solidFill>
                <a:latin typeface="+mn-lt"/>
                <a:cs typeface="BentonSans Regular"/>
              </a:rPr>
              <a:t> </a:t>
            </a:r>
            <a:r>
              <a:rPr lang="en-GB" sz="400" b="0" i="0">
                <a:solidFill>
                  <a:srgbClr val="888B8D"/>
                </a:solidFill>
                <a:latin typeface="+mn-lt"/>
                <a:cs typeface="BentonSans Regular"/>
              </a:rPr>
              <a:t>Travel</a:t>
            </a:r>
            <a:r>
              <a:rPr lang="en-GB" sz="400" b="0" i="0" spc="-6">
                <a:solidFill>
                  <a:srgbClr val="888B8D"/>
                </a:solidFill>
                <a:latin typeface="+mn-lt"/>
                <a:cs typeface="BentonSans Regular"/>
              </a:rPr>
              <a:t> </a:t>
            </a:r>
            <a:r>
              <a:rPr lang="en-GB" sz="400" b="0" i="0">
                <a:solidFill>
                  <a:srgbClr val="888B8D"/>
                </a:solidFill>
                <a:latin typeface="+mn-lt"/>
                <a:cs typeface="BentonSans Regular"/>
              </a:rPr>
              <a:t>Services</a:t>
            </a:r>
            <a:r>
              <a:rPr lang="en-GB" sz="400" b="0" i="0" spc="-6">
                <a:solidFill>
                  <a:srgbClr val="888B8D"/>
                </a:solidFill>
                <a:latin typeface="+mn-lt"/>
                <a:cs typeface="BentonSans Regular"/>
              </a:rPr>
              <a:t> </a:t>
            </a:r>
            <a:r>
              <a:rPr lang="en-GB" sz="400" b="0" i="0">
                <a:solidFill>
                  <a:srgbClr val="888B8D"/>
                </a:solidFill>
                <a:latin typeface="+mn-lt"/>
                <a:cs typeface="BentonSans Regular"/>
              </a:rPr>
              <a:t>UK</a:t>
            </a:r>
            <a:r>
              <a:rPr lang="en-GB" sz="400" b="0" i="0" spc="-5">
                <a:solidFill>
                  <a:srgbClr val="888B8D"/>
                </a:solidFill>
                <a:latin typeface="+mn-lt"/>
                <a:cs typeface="BentonSans Regular"/>
              </a:rPr>
              <a:t> </a:t>
            </a:r>
            <a:r>
              <a:rPr lang="en-GB" sz="400" b="0" i="0" spc="-3">
                <a:solidFill>
                  <a:srgbClr val="888B8D"/>
                </a:solidFill>
                <a:latin typeface="+mn-lt"/>
                <a:cs typeface="BentonSans Regular"/>
              </a:rPr>
              <a:t>Limited.</a:t>
            </a:r>
            <a:endParaRPr sz="400" b="0" i="0">
              <a:solidFill>
                <a:srgbClr val="888B8D"/>
              </a:solidFill>
              <a:latin typeface="+mn-lt"/>
              <a:cs typeface="BentonSans Regular"/>
            </a:endParaRPr>
          </a:p>
        </p:txBody>
      </p:sp>
    </p:spTree>
    <p:extLst>
      <p:ext uri="{BB962C8B-B14F-4D97-AF65-F5344CB8AC3E}">
        <p14:creationId xmlns:p14="http://schemas.microsoft.com/office/powerpoint/2010/main" val="1236728652"/>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extLst>
    <p:ext uri="{DCECCB84-F9BA-43D5-87BE-67443E8EF086}">
      <p15:sldGuideLst xmlns:p15="http://schemas.microsoft.com/office/powerpoint/2012/main">
        <p15:guide id="1" orient="horz" pos="3840" userDrawn="1">
          <p15:clr>
            <a:srgbClr val="FBAE40"/>
          </p15:clr>
        </p15:guide>
      </p15:sldGuideLst>
    </p:ext>
  </p:extLs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p:cSld name="Egencia-Title Subhead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6928"/>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717469" cy="415925"/>
          </a:xfrm>
        </p:spPr>
        <p:txBody>
          <a:bodyPr/>
          <a:lstStyle>
            <a:lvl1pPr>
              <a:defRPr sz="120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1793968520"/>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p:cSld name="Egencia-Blank with Wordmar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Tree>
    <p:extLst>
      <p:ext uri="{BB962C8B-B14F-4D97-AF65-F5344CB8AC3E}">
        <p14:creationId xmlns:p14="http://schemas.microsoft.com/office/powerpoint/2010/main" val="4024111119"/>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p:cSld name="Egencia-Agenda Number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3451" y="1799999"/>
            <a:ext cx="11041924" cy="3960000"/>
          </a:xfrm>
        </p:spPr>
        <p:txBody>
          <a:bodyPr anchor="t" anchorCtr="0"/>
          <a:lstStyle>
            <a:lvl1pPr marL="180154" indent="-180154">
              <a:spcBef>
                <a:spcPts val="600"/>
              </a:spcBef>
              <a:spcAft>
                <a:spcPts val="0"/>
              </a:spcAft>
              <a:buClrTx/>
              <a:buFont typeface="+mj-lt"/>
              <a:buAutoNum type="arabicPeriod"/>
              <a:tabLst/>
              <a:defRPr sz="1000" b="0" i="0">
                <a:latin typeface="+mn-lt"/>
              </a:defRPr>
            </a:lvl1pPr>
            <a:lvl2pPr marL="267452" indent="-91267">
              <a:buClrTx/>
              <a:defRPr b="0" i="0">
                <a:latin typeface="+mn-lt"/>
              </a:defRPr>
            </a:lvl2pPr>
            <a:lvl3pPr marL="360306" indent="-91267">
              <a:buClrTx/>
              <a:defRPr b="0" i="0">
                <a:latin typeface="+mn-lt"/>
              </a:defRPr>
            </a:lvl3pPr>
            <a:lvl4pPr marL="447605" indent="-91267">
              <a:buClrTx/>
              <a:defRPr b="0" i="0">
                <a:latin typeface="+mn-lt"/>
              </a:defRPr>
            </a:lvl4pPr>
            <a:lvl5pPr marL="540460" indent="-91267">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2939" y="1080001"/>
            <a:ext cx="9717469" cy="461963"/>
          </a:xfrm>
        </p:spPr>
        <p:txBody>
          <a:bodyPr/>
          <a:lstStyle>
            <a:lvl1pPr>
              <a:defRPr sz="120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672668582"/>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p:cSld name="Egencia-Agenda Graph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6928"/>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2939" y="1080001"/>
            <a:ext cx="9717469" cy="461963"/>
          </a:xfrm>
        </p:spPr>
        <p:txBody>
          <a:bodyPr/>
          <a:lstStyle>
            <a:lvl1pPr>
              <a:defRPr sz="1200" b="0" i="0">
                <a:latin typeface="+mn-lt"/>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1772194" y="1935163"/>
            <a:ext cx="9848583"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577703" y="1935163"/>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1772194" y="2598364"/>
            <a:ext cx="9848583"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577703" y="2598364"/>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FFFAD2"/>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1772194" y="3261563"/>
            <a:ext cx="9848583"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577703" y="3261563"/>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1772194" y="3924764"/>
            <a:ext cx="9848583"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577703" y="3924764"/>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E6F0FA"/>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1772194" y="4587964"/>
            <a:ext cx="9848583"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577703" y="4587964"/>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1772194" y="5251163"/>
            <a:ext cx="9848583"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577703" y="5251163"/>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1"/>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Tree>
    <p:extLst>
      <p:ext uri="{BB962C8B-B14F-4D97-AF65-F5344CB8AC3E}">
        <p14:creationId xmlns:p14="http://schemas.microsoft.com/office/powerpoint/2010/main" val="3613836948"/>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p:cSld name="Egencia-Agenda Graphical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6928"/>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2939" y="1080001"/>
            <a:ext cx="9717469" cy="461963"/>
          </a:xfrm>
        </p:spPr>
        <p:txBody>
          <a:bodyPr/>
          <a:lstStyle>
            <a:lvl1pPr>
              <a:defRPr sz="1200" b="0" i="0">
                <a:latin typeface="+mn-lt"/>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3974282" y="1935163"/>
            <a:ext cx="7644945" cy="540000"/>
          </a:xfrm>
          <a:prstGeom prst="rect">
            <a:avLst/>
          </a:prstGeom>
          <a:noFill/>
        </p:spPr>
        <p:txBody>
          <a:bodyPr wrap="square" lIns="216000" anchor="ctr" anchorCtr="0">
            <a:noAutofit/>
          </a:bodyPr>
          <a:lstStyle>
            <a:lvl1pPr>
              <a:defRPr sz="800" b="0" i="0">
                <a:latin typeface="+mn-lt"/>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577703" y="1935163"/>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3974282" y="2598364"/>
            <a:ext cx="7644945" cy="540000"/>
          </a:xfrm>
          <a:prstGeom prst="rect">
            <a:avLst/>
          </a:prstGeom>
          <a:noFill/>
        </p:spPr>
        <p:txBody>
          <a:bodyPr wrap="square" lIns="216000" anchor="ctr" anchorCtr="0">
            <a:noAutofit/>
          </a:bodyPr>
          <a:lstStyle>
            <a:lvl1pPr>
              <a:defRPr sz="800" b="0" i="0">
                <a:latin typeface="+mn-lt"/>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577703" y="2598364"/>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3974282" y="3261563"/>
            <a:ext cx="7644945" cy="540000"/>
          </a:xfrm>
          <a:prstGeom prst="rect">
            <a:avLst/>
          </a:prstGeom>
          <a:noFill/>
        </p:spPr>
        <p:txBody>
          <a:bodyPr wrap="square" lIns="216000" anchor="ctr" anchorCtr="0">
            <a:noAutofit/>
          </a:bodyPr>
          <a:lstStyle>
            <a:lvl1pPr>
              <a:defRPr sz="800" b="0" i="0">
                <a:latin typeface="+mn-lt"/>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577703" y="3261563"/>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3974282" y="3924764"/>
            <a:ext cx="7644945" cy="540000"/>
          </a:xfrm>
          <a:prstGeom prst="rect">
            <a:avLst/>
          </a:prstGeom>
          <a:noFill/>
        </p:spPr>
        <p:txBody>
          <a:bodyPr wrap="square" lIns="216000" anchor="ctr" anchorCtr="0">
            <a:noAutofit/>
          </a:bodyPr>
          <a:lstStyle>
            <a:lvl1pPr>
              <a:defRPr sz="800" b="0" i="0">
                <a:latin typeface="+mn-lt"/>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577703" y="3924764"/>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3974282" y="4587964"/>
            <a:ext cx="7644945" cy="540000"/>
          </a:xfrm>
          <a:prstGeom prst="rect">
            <a:avLst/>
          </a:prstGeom>
          <a:noFill/>
        </p:spPr>
        <p:txBody>
          <a:bodyPr wrap="square" lIns="216000" anchor="ctr" anchorCtr="0">
            <a:noAutofit/>
          </a:bodyPr>
          <a:lstStyle>
            <a:lvl1pPr>
              <a:defRPr sz="800" b="0" i="0">
                <a:latin typeface="+mn-lt"/>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577703" y="4587964"/>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3974282" y="5251163"/>
            <a:ext cx="7644945" cy="540000"/>
          </a:xfrm>
          <a:prstGeom prst="rect">
            <a:avLst/>
          </a:prstGeom>
          <a:noFill/>
        </p:spPr>
        <p:txBody>
          <a:bodyPr wrap="square" lIns="216000" anchor="ctr" anchorCtr="0">
            <a:noAutofit/>
          </a:bodyPr>
          <a:lstStyle>
            <a:lvl1pPr>
              <a:defRPr sz="800" b="0" i="0">
                <a:latin typeface="+mn-lt"/>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577703" y="5251163"/>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10" name="Text Placeholder 9">
            <a:extLst>
              <a:ext uri="{FF2B5EF4-FFF2-40B4-BE49-F238E27FC236}">
                <a16:creationId xmlns:a16="http://schemas.microsoft.com/office/drawing/2014/main" id="{7B47A445-960C-55A3-E64C-AC08570ED5FA}"/>
              </a:ext>
            </a:extLst>
          </p:cNvPr>
          <p:cNvSpPr>
            <a:spLocks noGrp="1"/>
          </p:cNvSpPr>
          <p:nvPr>
            <p:ph type="body" sz="quarter" idx="27"/>
          </p:nvPr>
        </p:nvSpPr>
        <p:spPr>
          <a:xfrm>
            <a:off x="1772194" y="1935163"/>
            <a:ext cx="1866817"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800" b="0" i="0">
                <a:latin typeface="+mj-lt"/>
              </a:defRPr>
            </a:lvl1pPr>
            <a:lvl2pPr marL="0" indent="0">
              <a:buNone/>
              <a:defRPr/>
            </a:lvl2pPr>
          </a:lstStyle>
          <a:p>
            <a:pPr lvl="0"/>
            <a:r>
              <a:rPr lang="en-GB" dirty="0"/>
              <a:t>Click to edit Master text styles</a:t>
            </a:r>
          </a:p>
        </p:txBody>
      </p:sp>
      <p:sp>
        <p:nvSpPr>
          <p:cNvPr id="11" name="Text Placeholder 10">
            <a:extLst>
              <a:ext uri="{FF2B5EF4-FFF2-40B4-BE49-F238E27FC236}">
                <a16:creationId xmlns:a16="http://schemas.microsoft.com/office/drawing/2014/main" id="{CBDED53E-FB03-511F-EEF1-E11238AF24CF}"/>
              </a:ext>
            </a:extLst>
          </p:cNvPr>
          <p:cNvSpPr>
            <a:spLocks noGrp="1"/>
          </p:cNvSpPr>
          <p:nvPr>
            <p:ph type="body" sz="quarter" idx="28"/>
          </p:nvPr>
        </p:nvSpPr>
        <p:spPr>
          <a:xfrm>
            <a:off x="1772194" y="2598364"/>
            <a:ext cx="1866817"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800" b="0" i="0">
                <a:latin typeface="+mj-lt"/>
              </a:defRPr>
            </a:lvl1pPr>
            <a:lvl2pPr marL="0" indent="0">
              <a:buNone/>
              <a:defRPr/>
            </a:lvl2pPr>
          </a:lstStyle>
          <a:p>
            <a:pPr lvl="0"/>
            <a:r>
              <a:rPr lang="en-GB" dirty="0"/>
              <a:t>Click to edit Master text styles</a:t>
            </a:r>
          </a:p>
        </p:txBody>
      </p:sp>
      <p:sp>
        <p:nvSpPr>
          <p:cNvPr id="12" name="Text Placeholder 11">
            <a:extLst>
              <a:ext uri="{FF2B5EF4-FFF2-40B4-BE49-F238E27FC236}">
                <a16:creationId xmlns:a16="http://schemas.microsoft.com/office/drawing/2014/main" id="{8775BD4C-8CF6-2898-F9A0-CF09476375B0}"/>
              </a:ext>
            </a:extLst>
          </p:cNvPr>
          <p:cNvSpPr>
            <a:spLocks noGrp="1"/>
          </p:cNvSpPr>
          <p:nvPr>
            <p:ph type="body" sz="quarter" idx="29"/>
          </p:nvPr>
        </p:nvSpPr>
        <p:spPr>
          <a:xfrm>
            <a:off x="1772194" y="3261563"/>
            <a:ext cx="1866817"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800" b="0" i="0">
                <a:latin typeface="+mj-lt"/>
              </a:defRPr>
            </a:lvl1pPr>
            <a:lvl2pPr marL="0" indent="0">
              <a:buNone/>
              <a:defRPr/>
            </a:lvl2pPr>
          </a:lstStyle>
          <a:p>
            <a:pPr lvl="0"/>
            <a:r>
              <a:rPr lang="en-GB" dirty="0"/>
              <a:t>Click to edit Master text styles</a:t>
            </a:r>
          </a:p>
        </p:txBody>
      </p:sp>
      <p:sp>
        <p:nvSpPr>
          <p:cNvPr id="13" name="Text Placeholder 12">
            <a:extLst>
              <a:ext uri="{FF2B5EF4-FFF2-40B4-BE49-F238E27FC236}">
                <a16:creationId xmlns:a16="http://schemas.microsoft.com/office/drawing/2014/main" id="{0988012E-DFD8-F30C-7D24-5BD0887DAF2B}"/>
              </a:ext>
            </a:extLst>
          </p:cNvPr>
          <p:cNvSpPr>
            <a:spLocks noGrp="1"/>
          </p:cNvSpPr>
          <p:nvPr>
            <p:ph type="body" sz="quarter" idx="30"/>
          </p:nvPr>
        </p:nvSpPr>
        <p:spPr>
          <a:xfrm>
            <a:off x="1772194" y="3924764"/>
            <a:ext cx="1866817"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800" b="0" i="0">
                <a:latin typeface="+mj-lt"/>
              </a:defRPr>
            </a:lvl1pPr>
            <a:lvl2pPr marL="0" indent="0">
              <a:buNone/>
              <a:defRPr/>
            </a:lvl2pPr>
          </a:lstStyle>
          <a:p>
            <a:pPr lvl="0"/>
            <a:r>
              <a:rPr lang="en-GB" dirty="0"/>
              <a:t>Click to edit Master text styles</a:t>
            </a:r>
          </a:p>
        </p:txBody>
      </p:sp>
      <p:sp>
        <p:nvSpPr>
          <p:cNvPr id="14" name="Text Placeholder 13">
            <a:extLst>
              <a:ext uri="{FF2B5EF4-FFF2-40B4-BE49-F238E27FC236}">
                <a16:creationId xmlns:a16="http://schemas.microsoft.com/office/drawing/2014/main" id="{E405608D-E369-8B2D-FBA3-8406778A7FF9}"/>
              </a:ext>
            </a:extLst>
          </p:cNvPr>
          <p:cNvSpPr>
            <a:spLocks noGrp="1"/>
          </p:cNvSpPr>
          <p:nvPr>
            <p:ph type="body" sz="quarter" idx="31"/>
          </p:nvPr>
        </p:nvSpPr>
        <p:spPr>
          <a:xfrm>
            <a:off x="1772194" y="5251163"/>
            <a:ext cx="1866817"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800" b="0" i="0">
                <a:latin typeface="+mj-lt"/>
              </a:defRPr>
            </a:lvl1pPr>
            <a:lvl2pPr marL="0" indent="0">
              <a:buNone/>
              <a:defRPr/>
            </a:lvl2pPr>
          </a:lstStyle>
          <a:p>
            <a:pPr lvl="0"/>
            <a:r>
              <a:rPr lang="en-GB" dirty="0"/>
              <a:t>Click to edit Master text styles</a:t>
            </a:r>
          </a:p>
        </p:txBody>
      </p:sp>
      <p:sp>
        <p:nvSpPr>
          <p:cNvPr id="16" name="Text Placeholder 15">
            <a:extLst>
              <a:ext uri="{FF2B5EF4-FFF2-40B4-BE49-F238E27FC236}">
                <a16:creationId xmlns:a16="http://schemas.microsoft.com/office/drawing/2014/main" id="{BE70B2B5-6108-1B12-79EB-2FAF74074087}"/>
              </a:ext>
            </a:extLst>
          </p:cNvPr>
          <p:cNvSpPr>
            <a:spLocks noGrp="1"/>
          </p:cNvSpPr>
          <p:nvPr>
            <p:ph type="body" sz="quarter" idx="32"/>
          </p:nvPr>
        </p:nvSpPr>
        <p:spPr>
          <a:xfrm>
            <a:off x="1772194" y="4587964"/>
            <a:ext cx="1866817"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800" b="0" i="0">
                <a:latin typeface="+mj-lt"/>
              </a:defRPr>
            </a:lvl1pPr>
            <a:lvl2pPr marL="0" indent="0">
              <a:buNone/>
              <a:defRPr/>
            </a:lvl2pPr>
          </a:lstStyle>
          <a:p>
            <a:pPr lvl="0"/>
            <a:r>
              <a:rPr lang="en-GB" dirty="0"/>
              <a:t>Click to edit Master text styles</a:t>
            </a:r>
          </a:p>
        </p:txBody>
      </p:sp>
    </p:spTree>
    <p:extLst>
      <p:ext uri="{BB962C8B-B14F-4D97-AF65-F5344CB8AC3E}">
        <p14:creationId xmlns:p14="http://schemas.microsoft.com/office/powerpoint/2010/main" val="3195657344"/>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showMasterSp="0" preserve="1">
  <p:cSld name="Egencia-Divider with Portal Pattern">
    <p:bg>
      <p:bgPr>
        <a:solidFill>
          <a:srgbClr val="E6F0FA"/>
        </a:solidFill>
        <a:effectLst/>
      </p:bgPr>
    </p:bg>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id="{826AFAFC-98C4-E4F9-6C02-8878A4ABEA07}"/>
              </a:ext>
            </a:extLst>
          </p:cNvPr>
          <p:cNvSpPr>
            <a:spLocks noEditPoints="1"/>
          </p:cNvSpPr>
          <p:nvPr/>
        </p:nvSpPr>
        <p:spPr bwMode="auto">
          <a:xfrm>
            <a:off x="11112" y="1"/>
            <a:ext cx="12166605" cy="6858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chemeClr val="bg1"/>
          </a:solidFill>
          <a:ln>
            <a:noFill/>
          </a:ln>
        </p:spPr>
        <p:txBody>
          <a:bodyPr vert="horz" wrap="square" lIns="45715" tIns="22857" rIns="45715" bIns="22857" numCol="1" anchor="t" anchorCtr="0" compatLnSpc="1">
            <a:prstTxWarp prst="textNoShape">
              <a:avLst/>
            </a:prstTxWarp>
          </a:bodyPr>
          <a:lstStyle/>
          <a:p>
            <a:endParaRPr lang="en-GB" sz="900" b="0" i="0">
              <a:latin typeface="BentonSans Book" panose="02000503000000020004" pitchFamily="2" charset="0"/>
            </a:endParaRPr>
          </a:p>
        </p:txBody>
      </p:sp>
      <p:pic>
        <p:nvPicPr>
          <p:cNvPr id="4" name="Graphic 3">
            <a:extLst>
              <a:ext uri="{FF2B5EF4-FFF2-40B4-BE49-F238E27FC236}">
                <a16:creationId xmlns:a16="http://schemas.microsoft.com/office/drawing/2014/main" id="{260A6CC4-18E7-99B5-2AB6-F41CE1C651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AD63DDC6-90D6-D81C-1BAE-84546B9D4C6A}"/>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pic>
        <p:nvPicPr>
          <p:cNvPr id="5" name="Graphic 4">
            <a:extLst>
              <a:ext uri="{FF2B5EF4-FFF2-40B4-BE49-F238E27FC236}">
                <a16:creationId xmlns:a16="http://schemas.microsoft.com/office/drawing/2014/main" id="{2BBCF0ED-2080-AF1A-8227-973730513F82}"/>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8207"/>
            <a:ext cx="12188823" cy="1554480"/>
          </a:xfrm>
          <a:prstGeom prst="rect">
            <a:avLst/>
          </a:prstGeom>
        </p:spPr>
      </p:pic>
      <p:sp>
        <p:nvSpPr>
          <p:cNvPr id="11" name="Text Placeholder 10">
            <a:extLst>
              <a:ext uri="{FF2B5EF4-FFF2-40B4-BE49-F238E27FC236}">
                <a16:creationId xmlns:a16="http://schemas.microsoft.com/office/drawing/2014/main" id="{CD546AA7-6C4A-F9F6-4EC7-6B87DDC4BDCC}"/>
              </a:ext>
            </a:extLst>
          </p:cNvPr>
          <p:cNvSpPr>
            <a:spLocks noGrp="1"/>
          </p:cNvSpPr>
          <p:nvPr>
            <p:ph type="body" sz="quarter" idx="19" hasCustomPrompt="1"/>
          </p:nvPr>
        </p:nvSpPr>
        <p:spPr>
          <a:xfrm>
            <a:off x="577700" y="1800000"/>
            <a:ext cx="5398594" cy="2520000"/>
          </a:xfrm>
        </p:spPr>
        <p:txBody>
          <a:bodyPr/>
          <a:lstStyle>
            <a:lvl1pPr>
              <a:defRPr sz="1799">
                <a:solidFill>
                  <a:schemeClr val="tx1"/>
                </a:solidFill>
                <a:latin typeface="+mj-lt"/>
              </a:defRPr>
            </a:lvl1pPr>
          </a:lstStyle>
          <a:p>
            <a:pPr lvl="0"/>
            <a:r>
              <a:rPr lang="en-US"/>
              <a:t>Click to edit title text styles</a:t>
            </a:r>
            <a:endParaRPr lang="en-GB"/>
          </a:p>
        </p:txBody>
      </p:sp>
      <p:pic>
        <p:nvPicPr>
          <p:cNvPr id="13" name="Picture 12" descr="A blue text with a yellow and blue text&#10;&#10;Description automatically generated">
            <a:extLst>
              <a:ext uri="{FF2B5EF4-FFF2-40B4-BE49-F238E27FC236}">
                <a16:creationId xmlns:a16="http://schemas.microsoft.com/office/drawing/2014/main" id="{E3010A60-1D3B-1723-F7D6-53ACBDAC40F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7756" y="114301"/>
            <a:ext cx="3185284" cy="1600199"/>
          </a:xfrm>
          <a:prstGeom prst="rect">
            <a:avLst/>
          </a:prstGeom>
        </p:spPr>
      </p:pic>
      <p:pic>
        <p:nvPicPr>
          <p:cNvPr id="2" name="Picture 1">
            <a:extLst>
              <a:ext uri="{FF2B5EF4-FFF2-40B4-BE49-F238E27FC236}">
                <a16:creationId xmlns:a16="http://schemas.microsoft.com/office/drawing/2014/main" id="{01B7048F-857B-3C08-3290-DB57CF5B386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7" name="object 15">
            <a:extLst>
              <a:ext uri="{FF2B5EF4-FFF2-40B4-BE49-F238E27FC236}">
                <a16:creationId xmlns:a16="http://schemas.microsoft.com/office/drawing/2014/main" id="{3EBAE4E9-FCDB-10F5-7C8F-2A95B23CBF81}"/>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mn-lt"/>
              <a:cs typeface="BentonSans Regular"/>
            </a:endParaRPr>
          </a:p>
          <a:p>
            <a:pPr marL="0">
              <a:lnSpc>
                <a:spcPts val="425"/>
              </a:lnSpc>
            </a:pPr>
            <a:r>
              <a:rPr sz="400" b="0" i="0">
                <a:solidFill>
                  <a:srgbClr val="888B8D"/>
                </a:solidFill>
                <a:latin typeface="+mn-lt"/>
                <a:cs typeface="BentonSans Regular"/>
              </a:rPr>
              <a:t>This</a:t>
            </a:r>
            <a:r>
              <a:rPr sz="400" b="0" i="0" spc="-5">
                <a:solidFill>
                  <a:srgbClr val="888B8D"/>
                </a:solidFill>
                <a:latin typeface="+mn-lt"/>
                <a:cs typeface="BentonSans Regular"/>
              </a:rPr>
              <a:t> </a:t>
            </a:r>
            <a:r>
              <a:rPr sz="400" b="0" i="0">
                <a:solidFill>
                  <a:srgbClr val="888B8D"/>
                </a:solidFill>
                <a:latin typeface="+mn-lt"/>
                <a:cs typeface="BentonSans Regular"/>
              </a:rPr>
              <a:t>document</a:t>
            </a:r>
            <a:r>
              <a:rPr sz="400" b="0" i="0" spc="-5">
                <a:solidFill>
                  <a:srgbClr val="888B8D"/>
                </a:solidFill>
                <a:latin typeface="+mn-lt"/>
                <a:cs typeface="BentonSans Regular"/>
              </a:rPr>
              <a:t> </a:t>
            </a:r>
            <a:r>
              <a:rPr sz="400" b="0" i="0">
                <a:solidFill>
                  <a:srgbClr val="888B8D"/>
                </a:solidFill>
                <a:latin typeface="+mn-lt"/>
                <a:cs typeface="BentonSans Regular"/>
              </a:rPr>
              <a:t>contains</a:t>
            </a:r>
            <a:r>
              <a:rPr sz="400" b="0" i="0" spc="-3">
                <a:solidFill>
                  <a:srgbClr val="888B8D"/>
                </a:solidFill>
                <a:latin typeface="+mn-lt"/>
                <a:cs typeface="BentonSans Regular"/>
              </a:rPr>
              <a:t> </a:t>
            </a:r>
            <a:r>
              <a:rPr sz="400" b="0" i="0">
                <a:solidFill>
                  <a:srgbClr val="888B8D"/>
                </a:solidFill>
                <a:latin typeface="+mn-lt"/>
                <a:cs typeface="BentonSans Regular"/>
              </a:rPr>
              <a:t>unpublished,</a:t>
            </a:r>
            <a:r>
              <a:rPr sz="400" b="0" i="0" spc="-5">
                <a:solidFill>
                  <a:srgbClr val="888B8D"/>
                </a:solidFill>
                <a:latin typeface="+mn-lt"/>
                <a:cs typeface="BentonSans Regular"/>
              </a:rPr>
              <a:t> </a:t>
            </a:r>
            <a:r>
              <a:rPr sz="400" b="0" i="0" spc="-3">
                <a:solidFill>
                  <a:srgbClr val="888B8D"/>
                </a:solidFill>
                <a:latin typeface="+mn-lt"/>
                <a:cs typeface="BentonSans Regular"/>
              </a:rPr>
              <a:t>confidential,</a:t>
            </a:r>
            <a:r>
              <a:rPr sz="400" b="0" i="0" spc="-5">
                <a:solidFill>
                  <a:srgbClr val="888B8D"/>
                </a:solidFill>
                <a:latin typeface="+mn-lt"/>
                <a:cs typeface="BentonSans Regular"/>
              </a:rPr>
              <a:t> </a:t>
            </a:r>
            <a:r>
              <a:rPr sz="400" b="0" i="0">
                <a:solidFill>
                  <a:srgbClr val="888B8D"/>
                </a:solidFill>
                <a:latin typeface="+mn-lt"/>
                <a:cs typeface="BentonSans Regular"/>
              </a:rPr>
              <a:t>and</a:t>
            </a:r>
            <a:r>
              <a:rPr sz="400" b="0" i="0" spc="-3">
                <a:solidFill>
                  <a:srgbClr val="888B8D"/>
                </a:solidFill>
                <a:latin typeface="+mn-lt"/>
                <a:cs typeface="BentonSans Regular"/>
              </a:rPr>
              <a:t> </a:t>
            </a:r>
            <a:r>
              <a:rPr sz="400" b="0" i="0">
                <a:solidFill>
                  <a:srgbClr val="888B8D"/>
                </a:solidFill>
                <a:latin typeface="+mn-lt"/>
                <a:cs typeface="BentonSans Regular"/>
              </a:rPr>
              <a:t>proprietary</a:t>
            </a:r>
            <a:r>
              <a:rPr sz="400" b="0" i="0" spc="-5">
                <a:solidFill>
                  <a:srgbClr val="888B8D"/>
                </a:solidFill>
                <a:latin typeface="+mn-lt"/>
                <a:cs typeface="BentonSans Regular"/>
              </a:rPr>
              <a:t> </a:t>
            </a:r>
            <a:r>
              <a:rPr sz="400" b="0" i="0" spc="-3">
                <a:solidFill>
                  <a:srgbClr val="888B8D"/>
                </a:solidFill>
                <a:latin typeface="+mn-lt"/>
                <a:cs typeface="BentonSans Regular"/>
              </a:rPr>
              <a:t>information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American</a:t>
            </a:r>
            <a:r>
              <a:rPr sz="400" b="0" i="0" spc="-5">
                <a:solidFill>
                  <a:srgbClr val="888B8D"/>
                </a:solidFill>
                <a:latin typeface="+mn-lt"/>
                <a:cs typeface="BentonSans Regular"/>
              </a:rPr>
              <a:t> </a:t>
            </a:r>
            <a:r>
              <a:rPr sz="400" b="0" i="0">
                <a:solidFill>
                  <a:srgbClr val="888B8D"/>
                </a:solidFill>
                <a:latin typeface="+mn-lt"/>
                <a:cs typeface="BentonSans Regular"/>
              </a:rPr>
              <a:t>Express</a:t>
            </a:r>
            <a:r>
              <a:rPr sz="400" b="0" i="0" spc="-3">
                <a:solidFill>
                  <a:srgbClr val="888B8D"/>
                </a:solidFill>
                <a:latin typeface="+mn-lt"/>
                <a:cs typeface="BentonSans Regular"/>
              </a:rPr>
              <a:t> </a:t>
            </a:r>
            <a:r>
              <a:rPr sz="400" b="0" i="0">
                <a:solidFill>
                  <a:srgbClr val="888B8D"/>
                </a:solidFill>
                <a:latin typeface="+mn-lt"/>
                <a:cs typeface="BentonSans Regular"/>
              </a:rPr>
              <a:t>Global</a:t>
            </a:r>
            <a:r>
              <a:rPr sz="400" b="0" i="0" spc="-5">
                <a:solidFill>
                  <a:srgbClr val="888B8D"/>
                </a:solidFill>
                <a:latin typeface="+mn-lt"/>
                <a:cs typeface="BentonSans Regular"/>
              </a:rPr>
              <a:t> </a:t>
            </a:r>
            <a:r>
              <a:rPr sz="400" b="0" i="0">
                <a:solidFill>
                  <a:srgbClr val="888B8D"/>
                </a:solidFill>
                <a:latin typeface="+mn-lt"/>
                <a:cs typeface="BentonSans Regular"/>
              </a:rPr>
              <a:t>Business</a:t>
            </a:r>
            <a:r>
              <a:rPr sz="400" b="0" i="0" spc="-3">
                <a:solidFill>
                  <a:srgbClr val="888B8D"/>
                </a:solidFill>
                <a:latin typeface="+mn-lt"/>
                <a:cs typeface="BentonSans Regular"/>
              </a:rPr>
              <a:t> </a:t>
            </a:r>
            <a:r>
              <a:rPr sz="400" b="0" i="0">
                <a:solidFill>
                  <a:srgbClr val="888B8D"/>
                </a:solidFill>
                <a:latin typeface="+mn-lt"/>
                <a:cs typeface="BentonSans Regular"/>
              </a:rPr>
              <a:t>Travel</a:t>
            </a:r>
            <a:r>
              <a:rPr sz="400" b="0" i="0" spc="-5">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spc="-3">
                <a:solidFill>
                  <a:srgbClr val="888B8D"/>
                </a:solidFill>
                <a:latin typeface="+mn-lt"/>
                <a:cs typeface="BentonSans Regular"/>
              </a:rPr>
              <a:t>GBT).</a:t>
            </a:r>
            <a:endParaRPr sz="400" b="0" i="0">
              <a:solidFill>
                <a:srgbClr val="888B8D"/>
              </a:solidFill>
              <a:latin typeface="+mn-lt"/>
              <a:cs typeface="BentonSans Regular"/>
            </a:endParaRPr>
          </a:p>
          <a:p>
            <a:pPr marL="0">
              <a:lnSpc>
                <a:spcPts val="430"/>
              </a:lnSpc>
            </a:pPr>
            <a:r>
              <a:rPr sz="400" b="0" i="0">
                <a:solidFill>
                  <a:srgbClr val="888B8D"/>
                </a:solidFill>
                <a:latin typeface="+mn-lt"/>
                <a:cs typeface="BentonSans Regular"/>
              </a:rPr>
              <a:t>No</a:t>
            </a:r>
            <a:r>
              <a:rPr sz="400" b="0" i="0" spc="-6">
                <a:solidFill>
                  <a:srgbClr val="888B8D"/>
                </a:solidFill>
                <a:latin typeface="+mn-lt"/>
                <a:cs typeface="BentonSans Regular"/>
              </a:rPr>
              <a:t> </a:t>
            </a:r>
            <a:r>
              <a:rPr sz="400" b="0" i="0">
                <a:solidFill>
                  <a:srgbClr val="888B8D"/>
                </a:solidFill>
                <a:latin typeface="+mn-lt"/>
                <a:cs typeface="BentonSans Regular"/>
              </a:rPr>
              <a:t>disclosure</a:t>
            </a:r>
            <a:r>
              <a:rPr sz="400" b="0" i="0" spc="-6">
                <a:solidFill>
                  <a:srgbClr val="888B8D"/>
                </a:solidFill>
                <a:latin typeface="+mn-lt"/>
                <a:cs typeface="BentonSans Regular"/>
              </a:rPr>
              <a:t> </a:t>
            </a:r>
            <a:r>
              <a:rPr sz="400" b="0" i="0">
                <a:solidFill>
                  <a:srgbClr val="888B8D"/>
                </a:solidFill>
                <a:latin typeface="+mn-lt"/>
                <a:cs typeface="BentonSans Regular"/>
              </a:rPr>
              <a:t>or</a:t>
            </a:r>
            <a:r>
              <a:rPr sz="400" b="0" i="0" spc="-5">
                <a:solidFill>
                  <a:srgbClr val="888B8D"/>
                </a:solidFill>
                <a:latin typeface="+mn-lt"/>
                <a:cs typeface="BentonSans Regular"/>
              </a:rPr>
              <a:t> </a:t>
            </a:r>
            <a:r>
              <a:rPr sz="400" b="0" i="0">
                <a:solidFill>
                  <a:srgbClr val="888B8D"/>
                </a:solidFill>
                <a:latin typeface="+mn-lt"/>
                <a:cs typeface="BentonSans Regular"/>
              </a:rPr>
              <a:t>use</a:t>
            </a:r>
            <a:r>
              <a:rPr sz="400" b="0" i="0" spc="-6">
                <a:solidFill>
                  <a:srgbClr val="888B8D"/>
                </a:solidFill>
                <a:latin typeface="+mn-lt"/>
                <a:cs typeface="BentonSans Regular"/>
              </a:rPr>
              <a:t>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any</a:t>
            </a:r>
            <a:r>
              <a:rPr sz="400" b="0" i="0" spc="-6">
                <a:solidFill>
                  <a:srgbClr val="888B8D"/>
                </a:solidFill>
                <a:latin typeface="+mn-lt"/>
                <a:cs typeface="BentonSans Regular"/>
              </a:rPr>
              <a:t> </a:t>
            </a:r>
            <a:r>
              <a:rPr sz="400" b="0" i="0">
                <a:solidFill>
                  <a:srgbClr val="888B8D"/>
                </a:solidFill>
                <a:latin typeface="+mn-lt"/>
                <a:cs typeface="BentonSans Regular"/>
              </a:rPr>
              <a:t>portion</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these</a:t>
            </a:r>
            <a:r>
              <a:rPr sz="400" b="0" i="0" spc="-5">
                <a:solidFill>
                  <a:srgbClr val="888B8D"/>
                </a:solidFill>
                <a:latin typeface="+mn-lt"/>
                <a:cs typeface="BentonSans Regular"/>
              </a:rPr>
              <a:t> </a:t>
            </a:r>
            <a:r>
              <a:rPr sz="400" b="0" i="0">
                <a:solidFill>
                  <a:srgbClr val="888B8D"/>
                </a:solidFill>
                <a:latin typeface="+mn-lt"/>
                <a:cs typeface="BentonSans Regular"/>
              </a:rPr>
              <a:t>materials</a:t>
            </a:r>
            <a:r>
              <a:rPr sz="400" b="0" i="0" spc="-6">
                <a:solidFill>
                  <a:srgbClr val="888B8D"/>
                </a:solidFill>
                <a:latin typeface="+mn-lt"/>
                <a:cs typeface="BentonSans Regular"/>
              </a:rPr>
              <a:t> </a:t>
            </a:r>
            <a:r>
              <a:rPr sz="400" b="0" i="0">
                <a:solidFill>
                  <a:srgbClr val="888B8D"/>
                </a:solidFill>
                <a:latin typeface="+mn-lt"/>
                <a:cs typeface="BentonSans Regular"/>
              </a:rPr>
              <a:t>may</a:t>
            </a:r>
            <a:r>
              <a:rPr sz="400" b="0" i="0" spc="-5">
                <a:solidFill>
                  <a:srgbClr val="888B8D"/>
                </a:solidFill>
                <a:latin typeface="+mn-lt"/>
                <a:cs typeface="BentonSans Regular"/>
              </a:rPr>
              <a:t> </a:t>
            </a:r>
            <a:r>
              <a:rPr sz="400" b="0" i="0">
                <a:solidFill>
                  <a:srgbClr val="888B8D"/>
                </a:solidFill>
                <a:latin typeface="+mn-lt"/>
                <a:cs typeface="BentonSans Regular"/>
              </a:rPr>
              <a:t>be</a:t>
            </a:r>
            <a:r>
              <a:rPr sz="400" b="0" i="0" spc="-6">
                <a:solidFill>
                  <a:srgbClr val="888B8D"/>
                </a:solidFill>
                <a:latin typeface="+mn-lt"/>
                <a:cs typeface="BentonSans Regular"/>
              </a:rPr>
              <a:t> </a:t>
            </a:r>
            <a:r>
              <a:rPr sz="400" b="0" i="0">
                <a:solidFill>
                  <a:srgbClr val="888B8D"/>
                </a:solidFill>
                <a:latin typeface="+mn-lt"/>
                <a:cs typeface="BentonSans Regular"/>
              </a:rPr>
              <a:t>made</a:t>
            </a:r>
            <a:r>
              <a:rPr sz="400" b="0" i="0" spc="-6">
                <a:solidFill>
                  <a:srgbClr val="888B8D"/>
                </a:solidFill>
                <a:latin typeface="+mn-lt"/>
                <a:cs typeface="BentonSans Regular"/>
              </a:rPr>
              <a:t> </a:t>
            </a:r>
            <a:r>
              <a:rPr sz="400" b="0" i="0">
                <a:solidFill>
                  <a:srgbClr val="888B8D"/>
                </a:solidFill>
                <a:latin typeface="+mn-lt"/>
                <a:cs typeface="BentonSans Regular"/>
              </a:rPr>
              <a:t>without</a:t>
            </a:r>
            <a:r>
              <a:rPr sz="400" b="0" i="0" spc="-5">
                <a:solidFill>
                  <a:srgbClr val="888B8D"/>
                </a:solidFill>
                <a:latin typeface="+mn-lt"/>
                <a:cs typeface="BentonSans Regular"/>
              </a:rPr>
              <a:t> </a:t>
            </a:r>
            <a:r>
              <a:rPr sz="400" b="0" i="0">
                <a:solidFill>
                  <a:srgbClr val="888B8D"/>
                </a:solidFill>
                <a:latin typeface="+mn-lt"/>
                <a:cs typeface="BentonSans Regular"/>
              </a:rPr>
              <a:t>the</a:t>
            </a:r>
            <a:r>
              <a:rPr sz="400" b="0" i="0" spc="-6">
                <a:solidFill>
                  <a:srgbClr val="888B8D"/>
                </a:solidFill>
                <a:latin typeface="+mn-lt"/>
                <a:cs typeface="BentonSans Regular"/>
              </a:rPr>
              <a:t> </a:t>
            </a:r>
            <a:r>
              <a:rPr sz="400" b="0" i="0">
                <a:solidFill>
                  <a:srgbClr val="888B8D"/>
                </a:solidFill>
                <a:latin typeface="+mn-lt"/>
                <a:cs typeface="BentonSans Regular"/>
              </a:rPr>
              <a:t>express</a:t>
            </a:r>
            <a:r>
              <a:rPr sz="400" b="0" i="0" spc="-5">
                <a:solidFill>
                  <a:srgbClr val="888B8D"/>
                </a:solidFill>
                <a:latin typeface="+mn-lt"/>
                <a:cs typeface="BentonSans Regular"/>
              </a:rPr>
              <a:t> </a:t>
            </a:r>
            <a:r>
              <a:rPr sz="400" b="0" i="0">
                <a:solidFill>
                  <a:srgbClr val="888B8D"/>
                </a:solidFill>
                <a:latin typeface="+mn-lt"/>
                <a:cs typeface="BentonSans Regular"/>
              </a:rPr>
              <a:t>written</a:t>
            </a:r>
            <a:r>
              <a:rPr sz="400" b="0" i="0" spc="-6">
                <a:solidFill>
                  <a:srgbClr val="888B8D"/>
                </a:solidFill>
                <a:latin typeface="+mn-lt"/>
                <a:cs typeface="BentonSans Regular"/>
              </a:rPr>
              <a:t> </a:t>
            </a:r>
            <a:r>
              <a:rPr sz="400" b="0" i="0">
                <a:solidFill>
                  <a:srgbClr val="888B8D"/>
                </a:solidFill>
                <a:latin typeface="+mn-lt"/>
                <a:cs typeface="BentonSans Regular"/>
              </a:rPr>
              <a:t>consent</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a:solidFill>
                  <a:srgbClr val="888B8D"/>
                </a:solidFill>
                <a:latin typeface="+mn-lt"/>
                <a:cs typeface="BentonSans Regular"/>
              </a:rPr>
              <a:t>GBT.</a:t>
            </a:r>
            <a:r>
              <a:rPr sz="400" b="0" i="0" spc="-6">
                <a:solidFill>
                  <a:srgbClr val="888B8D"/>
                </a:solidFill>
                <a:latin typeface="+mn-lt"/>
                <a:cs typeface="BentonSans Regular"/>
              </a:rPr>
              <a:t> </a:t>
            </a:r>
            <a:r>
              <a:rPr lang="en-GB" sz="400" b="0" i="0">
                <a:solidFill>
                  <a:srgbClr val="888B8D"/>
                </a:solidFill>
                <a:latin typeface="+mn-lt"/>
                <a:cs typeface="BentonSans Regular"/>
              </a:rPr>
              <a:t>©</a:t>
            </a:r>
            <a:r>
              <a:rPr lang="en-GB" sz="400" b="0" i="0" spc="-5">
                <a:solidFill>
                  <a:srgbClr val="888B8D"/>
                </a:solidFill>
                <a:latin typeface="+mn-lt"/>
                <a:cs typeface="BentonSans Regular"/>
              </a:rPr>
              <a:t> </a:t>
            </a:r>
            <a:r>
              <a:rPr lang="en-GB" sz="400" b="0" i="0">
                <a:solidFill>
                  <a:srgbClr val="888B8D"/>
                </a:solidFill>
                <a:latin typeface="+mn-lt"/>
                <a:cs typeface="BentonSans Regular"/>
              </a:rPr>
              <a:t>2023</a:t>
            </a:r>
            <a:r>
              <a:rPr lang="en-GB" sz="400" b="0" i="0" spc="-6">
                <a:solidFill>
                  <a:srgbClr val="888B8D"/>
                </a:solidFill>
                <a:latin typeface="+mn-lt"/>
                <a:cs typeface="BentonSans Regular"/>
              </a:rPr>
              <a:t> </a:t>
            </a:r>
            <a:r>
              <a:rPr lang="en-GB" sz="400" b="0" i="0">
                <a:solidFill>
                  <a:srgbClr val="888B8D"/>
                </a:solidFill>
                <a:latin typeface="+mn-lt"/>
                <a:cs typeface="BentonSans Regular"/>
              </a:rPr>
              <a:t>GBT</a:t>
            </a:r>
            <a:r>
              <a:rPr lang="en-GB" sz="400" b="0" i="0" spc="-5">
                <a:solidFill>
                  <a:srgbClr val="888B8D"/>
                </a:solidFill>
                <a:latin typeface="+mn-lt"/>
                <a:cs typeface="BentonSans Regular"/>
              </a:rPr>
              <a:t> </a:t>
            </a:r>
            <a:r>
              <a:rPr lang="en-GB" sz="400" b="0" i="0">
                <a:solidFill>
                  <a:srgbClr val="888B8D"/>
                </a:solidFill>
                <a:latin typeface="+mn-lt"/>
                <a:cs typeface="BentonSans Regular"/>
              </a:rPr>
              <a:t>Travel</a:t>
            </a:r>
            <a:r>
              <a:rPr lang="en-GB" sz="400" b="0" i="0" spc="-6">
                <a:solidFill>
                  <a:srgbClr val="888B8D"/>
                </a:solidFill>
                <a:latin typeface="+mn-lt"/>
                <a:cs typeface="BentonSans Regular"/>
              </a:rPr>
              <a:t> </a:t>
            </a:r>
            <a:r>
              <a:rPr lang="en-GB" sz="400" b="0" i="0">
                <a:solidFill>
                  <a:srgbClr val="888B8D"/>
                </a:solidFill>
                <a:latin typeface="+mn-lt"/>
                <a:cs typeface="BentonSans Regular"/>
              </a:rPr>
              <a:t>Services</a:t>
            </a:r>
            <a:r>
              <a:rPr lang="en-GB" sz="400" b="0" i="0" spc="-6">
                <a:solidFill>
                  <a:srgbClr val="888B8D"/>
                </a:solidFill>
                <a:latin typeface="+mn-lt"/>
                <a:cs typeface="BentonSans Regular"/>
              </a:rPr>
              <a:t> </a:t>
            </a:r>
            <a:r>
              <a:rPr lang="en-GB" sz="400" b="0" i="0">
                <a:solidFill>
                  <a:srgbClr val="888B8D"/>
                </a:solidFill>
                <a:latin typeface="+mn-lt"/>
                <a:cs typeface="BentonSans Regular"/>
              </a:rPr>
              <a:t>UK</a:t>
            </a:r>
            <a:r>
              <a:rPr lang="en-GB" sz="400" b="0" i="0" spc="-5">
                <a:solidFill>
                  <a:srgbClr val="888B8D"/>
                </a:solidFill>
                <a:latin typeface="+mn-lt"/>
                <a:cs typeface="BentonSans Regular"/>
              </a:rPr>
              <a:t> </a:t>
            </a:r>
            <a:r>
              <a:rPr lang="en-GB" sz="400" b="0" i="0" spc="-3">
                <a:solidFill>
                  <a:srgbClr val="888B8D"/>
                </a:solidFill>
                <a:latin typeface="+mn-lt"/>
                <a:cs typeface="BentonSans Regular"/>
              </a:rPr>
              <a:t>Limited.</a:t>
            </a:r>
            <a:endParaRPr sz="400" b="0" i="0">
              <a:solidFill>
                <a:srgbClr val="888B8D"/>
              </a:solidFill>
              <a:latin typeface="+mn-lt"/>
              <a:cs typeface="BentonSans Regular"/>
            </a:endParaRPr>
          </a:p>
        </p:txBody>
      </p:sp>
    </p:spTree>
    <p:extLst>
      <p:ext uri="{BB962C8B-B14F-4D97-AF65-F5344CB8AC3E}">
        <p14:creationId xmlns:p14="http://schemas.microsoft.com/office/powerpoint/2010/main" val="780117983"/>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preserve="1">
  <p:cSld name="Egencia-Divider with Line Pattern">
    <p:bg>
      <p:bgPr>
        <a:solidFill>
          <a:srgbClr val="FFFAD2"/>
        </a:solidFill>
        <a:effectLst/>
      </p:bgPr>
    </p:bg>
    <p:spTree>
      <p:nvGrpSpPr>
        <p:cNvPr id="1" name=""/>
        <p:cNvGrpSpPr/>
        <p:nvPr/>
      </p:nvGrpSpPr>
      <p:grpSpPr>
        <a:xfrm>
          <a:off x="0" y="0"/>
          <a:ext cx="0" cy="0"/>
          <a:chOff x="0" y="0"/>
          <a:chExt cx="0" cy="0"/>
        </a:xfrm>
      </p:grpSpPr>
      <p:sp>
        <p:nvSpPr>
          <p:cNvPr id="4" name="Graphic 5834">
            <a:extLst>
              <a:ext uri="{FF2B5EF4-FFF2-40B4-BE49-F238E27FC236}">
                <a16:creationId xmlns:a16="http://schemas.microsoft.com/office/drawing/2014/main" id="{B23C2F9D-2D17-B8CE-1FBB-E4E6D87489D1}"/>
              </a:ext>
            </a:extLst>
          </p:cNvPr>
          <p:cNvSpPr/>
          <p:nvPr/>
        </p:nvSpPr>
        <p:spPr>
          <a:xfrm>
            <a:off x="13969" y="-1270"/>
            <a:ext cx="12188823" cy="6860539"/>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rgbClr val="FFB900"/>
          </a:solidFill>
          <a:ln w="12700" cap="flat">
            <a:noFill/>
            <a:prstDash val="solid"/>
            <a:miter/>
          </a:ln>
        </p:spPr>
        <p:txBody>
          <a:bodyPr rtlCol="0" anchor="ctr"/>
          <a:lstStyle/>
          <a:p>
            <a:endParaRPr lang="en-US" sz="900" b="0" i="0">
              <a:latin typeface="BentonSans Book" panose="02000503000000020004" pitchFamily="2" charset="0"/>
            </a:endParaRPr>
          </a:p>
        </p:txBody>
      </p:sp>
      <p:pic>
        <p:nvPicPr>
          <p:cNvPr id="8" name="Graphic 7">
            <a:extLst>
              <a:ext uri="{FF2B5EF4-FFF2-40B4-BE49-F238E27FC236}">
                <a16:creationId xmlns:a16="http://schemas.microsoft.com/office/drawing/2014/main" id="{17CD691D-503A-1B28-D0F4-BC67C87A27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EB49E85E-6C52-2892-C7C8-979980899D9D}"/>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12" name="Text Placeholder 11">
            <a:extLst>
              <a:ext uri="{FF2B5EF4-FFF2-40B4-BE49-F238E27FC236}">
                <a16:creationId xmlns:a16="http://schemas.microsoft.com/office/drawing/2014/main" id="{EC06A7D5-1873-5C33-0D4C-1BDE8B67D1F3}"/>
              </a:ext>
            </a:extLst>
          </p:cNvPr>
          <p:cNvSpPr>
            <a:spLocks noGrp="1"/>
          </p:cNvSpPr>
          <p:nvPr>
            <p:ph type="body" sz="quarter" idx="19" hasCustomPrompt="1"/>
          </p:nvPr>
        </p:nvSpPr>
        <p:spPr>
          <a:xfrm>
            <a:off x="577700" y="1800000"/>
            <a:ext cx="5398594" cy="2520000"/>
          </a:xfrm>
        </p:spPr>
        <p:txBody>
          <a:bodyPr/>
          <a:lstStyle>
            <a:lvl1pPr>
              <a:defRPr sz="1799">
                <a:latin typeface="+mj-lt"/>
              </a:defRPr>
            </a:lvl1pPr>
          </a:lstStyle>
          <a:p>
            <a:pPr lvl="0"/>
            <a:r>
              <a:rPr lang="en-US"/>
              <a:t>Click to edit title text styles</a:t>
            </a:r>
            <a:endParaRPr lang="en-GB"/>
          </a:p>
        </p:txBody>
      </p:sp>
      <p:pic>
        <p:nvPicPr>
          <p:cNvPr id="5" name="Graphic 4">
            <a:extLst>
              <a:ext uri="{FF2B5EF4-FFF2-40B4-BE49-F238E27FC236}">
                <a16:creationId xmlns:a16="http://schemas.microsoft.com/office/drawing/2014/main" id="{A384EC53-6442-779F-C94A-4F944E9A53FE}"/>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8207"/>
            <a:ext cx="12188823" cy="1554480"/>
          </a:xfrm>
          <a:prstGeom prst="rect">
            <a:avLst/>
          </a:prstGeom>
        </p:spPr>
      </p:pic>
      <p:pic>
        <p:nvPicPr>
          <p:cNvPr id="11" name="Picture 10" descr="A blue text with a yellow and blue text&#10;&#10;Description automatically generated">
            <a:extLst>
              <a:ext uri="{FF2B5EF4-FFF2-40B4-BE49-F238E27FC236}">
                <a16:creationId xmlns:a16="http://schemas.microsoft.com/office/drawing/2014/main" id="{BBEE72E0-B78B-FD9C-1DAD-1EA3939A931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7756" y="114301"/>
            <a:ext cx="3185284" cy="1600199"/>
          </a:xfrm>
          <a:prstGeom prst="rect">
            <a:avLst/>
          </a:prstGeom>
        </p:spPr>
      </p:pic>
      <p:pic>
        <p:nvPicPr>
          <p:cNvPr id="2" name="Picture 1">
            <a:extLst>
              <a:ext uri="{FF2B5EF4-FFF2-40B4-BE49-F238E27FC236}">
                <a16:creationId xmlns:a16="http://schemas.microsoft.com/office/drawing/2014/main" id="{C3E612F4-048B-6332-DFA3-25F0E108E20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3" name="object 15">
            <a:extLst>
              <a:ext uri="{FF2B5EF4-FFF2-40B4-BE49-F238E27FC236}">
                <a16:creationId xmlns:a16="http://schemas.microsoft.com/office/drawing/2014/main" id="{8F6F63D5-17B2-A2F6-F576-253428429B49}"/>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mn-lt"/>
              <a:cs typeface="BentonSans Regular"/>
            </a:endParaRPr>
          </a:p>
          <a:p>
            <a:pPr marL="0">
              <a:lnSpc>
                <a:spcPts val="425"/>
              </a:lnSpc>
            </a:pPr>
            <a:r>
              <a:rPr sz="400" b="0" i="0">
                <a:solidFill>
                  <a:srgbClr val="888B8D"/>
                </a:solidFill>
                <a:latin typeface="+mn-lt"/>
                <a:cs typeface="BentonSans Regular"/>
              </a:rPr>
              <a:t>This</a:t>
            </a:r>
            <a:r>
              <a:rPr sz="400" b="0" i="0" spc="-5">
                <a:solidFill>
                  <a:srgbClr val="888B8D"/>
                </a:solidFill>
                <a:latin typeface="+mn-lt"/>
                <a:cs typeface="BentonSans Regular"/>
              </a:rPr>
              <a:t> </a:t>
            </a:r>
            <a:r>
              <a:rPr sz="400" b="0" i="0">
                <a:solidFill>
                  <a:srgbClr val="888B8D"/>
                </a:solidFill>
                <a:latin typeface="+mn-lt"/>
                <a:cs typeface="BentonSans Regular"/>
              </a:rPr>
              <a:t>document</a:t>
            </a:r>
            <a:r>
              <a:rPr sz="400" b="0" i="0" spc="-5">
                <a:solidFill>
                  <a:srgbClr val="888B8D"/>
                </a:solidFill>
                <a:latin typeface="+mn-lt"/>
                <a:cs typeface="BentonSans Regular"/>
              </a:rPr>
              <a:t> </a:t>
            </a:r>
            <a:r>
              <a:rPr sz="400" b="0" i="0">
                <a:solidFill>
                  <a:srgbClr val="888B8D"/>
                </a:solidFill>
                <a:latin typeface="+mn-lt"/>
                <a:cs typeface="BentonSans Regular"/>
              </a:rPr>
              <a:t>contains</a:t>
            </a:r>
            <a:r>
              <a:rPr sz="400" b="0" i="0" spc="-3">
                <a:solidFill>
                  <a:srgbClr val="888B8D"/>
                </a:solidFill>
                <a:latin typeface="+mn-lt"/>
                <a:cs typeface="BentonSans Regular"/>
              </a:rPr>
              <a:t> </a:t>
            </a:r>
            <a:r>
              <a:rPr sz="400" b="0" i="0">
                <a:solidFill>
                  <a:srgbClr val="888B8D"/>
                </a:solidFill>
                <a:latin typeface="+mn-lt"/>
                <a:cs typeface="BentonSans Regular"/>
              </a:rPr>
              <a:t>unpublished,</a:t>
            </a:r>
            <a:r>
              <a:rPr sz="400" b="0" i="0" spc="-5">
                <a:solidFill>
                  <a:srgbClr val="888B8D"/>
                </a:solidFill>
                <a:latin typeface="+mn-lt"/>
                <a:cs typeface="BentonSans Regular"/>
              </a:rPr>
              <a:t> </a:t>
            </a:r>
            <a:r>
              <a:rPr sz="400" b="0" i="0" spc="-3">
                <a:solidFill>
                  <a:srgbClr val="888B8D"/>
                </a:solidFill>
                <a:latin typeface="+mn-lt"/>
                <a:cs typeface="BentonSans Regular"/>
              </a:rPr>
              <a:t>confidential,</a:t>
            </a:r>
            <a:r>
              <a:rPr sz="400" b="0" i="0" spc="-5">
                <a:solidFill>
                  <a:srgbClr val="888B8D"/>
                </a:solidFill>
                <a:latin typeface="+mn-lt"/>
                <a:cs typeface="BentonSans Regular"/>
              </a:rPr>
              <a:t> </a:t>
            </a:r>
            <a:r>
              <a:rPr sz="400" b="0" i="0">
                <a:solidFill>
                  <a:srgbClr val="888B8D"/>
                </a:solidFill>
                <a:latin typeface="+mn-lt"/>
                <a:cs typeface="BentonSans Regular"/>
              </a:rPr>
              <a:t>and</a:t>
            </a:r>
            <a:r>
              <a:rPr sz="400" b="0" i="0" spc="-3">
                <a:solidFill>
                  <a:srgbClr val="888B8D"/>
                </a:solidFill>
                <a:latin typeface="+mn-lt"/>
                <a:cs typeface="BentonSans Regular"/>
              </a:rPr>
              <a:t> </a:t>
            </a:r>
            <a:r>
              <a:rPr sz="400" b="0" i="0">
                <a:solidFill>
                  <a:srgbClr val="888B8D"/>
                </a:solidFill>
                <a:latin typeface="+mn-lt"/>
                <a:cs typeface="BentonSans Regular"/>
              </a:rPr>
              <a:t>proprietary</a:t>
            </a:r>
            <a:r>
              <a:rPr sz="400" b="0" i="0" spc="-5">
                <a:solidFill>
                  <a:srgbClr val="888B8D"/>
                </a:solidFill>
                <a:latin typeface="+mn-lt"/>
                <a:cs typeface="BentonSans Regular"/>
              </a:rPr>
              <a:t> </a:t>
            </a:r>
            <a:r>
              <a:rPr sz="400" b="0" i="0" spc="-3">
                <a:solidFill>
                  <a:srgbClr val="888B8D"/>
                </a:solidFill>
                <a:latin typeface="+mn-lt"/>
                <a:cs typeface="BentonSans Regular"/>
              </a:rPr>
              <a:t>information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American</a:t>
            </a:r>
            <a:r>
              <a:rPr sz="400" b="0" i="0" spc="-5">
                <a:solidFill>
                  <a:srgbClr val="888B8D"/>
                </a:solidFill>
                <a:latin typeface="+mn-lt"/>
                <a:cs typeface="BentonSans Regular"/>
              </a:rPr>
              <a:t> </a:t>
            </a:r>
            <a:r>
              <a:rPr sz="400" b="0" i="0">
                <a:solidFill>
                  <a:srgbClr val="888B8D"/>
                </a:solidFill>
                <a:latin typeface="+mn-lt"/>
                <a:cs typeface="BentonSans Regular"/>
              </a:rPr>
              <a:t>Express</a:t>
            </a:r>
            <a:r>
              <a:rPr sz="400" b="0" i="0" spc="-3">
                <a:solidFill>
                  <a:srgbClr val="888B8D"/>
                </a:solidFill>
                <a:latin typeface="+mn-lt"/>
                <a:cs typeface="BentonSans Regular"/>
              </a:rPr>
              <a:t> </a:t>
            </a:r>
            <a:r>
              <a:rPr sz="400" b="0" i="0">
                <a:solidFill>
                  <a:srgbClr val="888B8D"/>
                </a:solidFill>
                <a:latin typeface="+mn-lt"/>
                <a:cs typeface="BentonSans Regular"/>
              </a:rPr>
              <a:t>Global</a:t>
            </a:r>
            <a:r>
              <a:rPr sz="400" b="0" i="0" spc="-5">
                <a:solidFill>
                  <a:srgbClr val="888B8D"/>
                </a:solidFill>
                <a:latin typeface="+mn-lt"/>
                <a:cs typeface="BentonSans Regular"/>
              </a:rPr>
              <a:t> </a:t>
            </a:r>
            <a:r>
              <a:rPr sz="400" b="0" i="0">
                <a:solidFill>
                  <a:srgbClr val="888B8D"/>
                </a:solidFill>
                <a:latin typeface="+mn-lt"/>
                <a:cs typeface="BentonSans Regular"/>
              </a:rPr>
              <a:t>Business</a:t>
            </a:r>
            <a:r>
              <a:rPr sz="400" b="0" i="0" spc="-3">
                <a:solidFill>
                  <a:srgbClr val="888B8D"/>
                </a:solidFill>
                <a:latin typeface="+mn-lt"/>
                <a:cs typeface="BentonSans Regular"/>
              </a:rPr>
              <a:t> </a:t>
            </a:r>
            <a:r>
              <a:rPr sz="400" b="0" i="0">
                <a:solidFill>
                  <a:srgbClr val="888B8D"/>
                </a:solidFill>
                <a:latin typeface="+mn-lt"/>
                <a:cs typeface="BentonSans Regular"/>
              </a:rPr>
              <a:t>Travel</a:t>
            </a:r>
            <a:r>
              <a:rPr sz="400" b="0" i="0" spc="-5">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spc="-3">
                <a:solidFill>
                  <a:srgbClr val="888B8D"/>
                </a:solidFill>
                <a:latin typeface="+mn-lt"/>
                <a:cs typeface="BentonSans Regular"/>
              </a:rPr>
              <a:t>GBT).</a:t>
            </a:r>
            <a:endParaRPr sz="400" b="0" i="0">
              <a:solidFill>
                <a:srgbClr val="888B8D"/>
              </a:solidFill>
              <a:latin typeface="+mn-lt"/>
              <a:cs typeface="BentonSans Regular"/>
            </a:endParaRPr>
          </a:p>
          <a:p>
            <a:pPr marL="0">
              <a:lnSpc>
                <a:spcPts val="430"/>
              </a:lnSpc>
            </a:pPr>
            <a:r>
              <a:rPr sz="400" b="0" i="0">
                <a:solidFill>
                  <a:srgbClr val="888B8D"/>
                </a:solidFill>
                <a:latin typeface="+mn-lt"/>
                <a:cs typeface="BentonSans Regular"/>
              </a:rPr>
              <a:t>No</a:t>
            </a:r>
            <a:r>
              <a:rPr sz="400" b="0" i="0" spc="-6">
                <a:solidFill>
                  <a:srgbClr val="888B8D"/>
                </a:solidFill>
                <a:latin typeface="+mn-lt"/>
                <a:cs typeface="BentonSans Regular"/>
              </a:rPr>
              <a:t> </a:t>
            </a:r>
            <a:r>
              <a:rPr sz="400" b="0" i="0">
                <a:solidFill>
                  <a:srgbClr val="888B8D"/>
                </a:solidFill>
                <a:latin typeface="+mn-lt"/>
                <a:cs typeface="BentonSans Regular"/>
              </a:rPr>
              <a:t>disclosure</a:t>
            </a:r>
            <a:r>
              <a:rPr sz="400" b="0" i="0" spc="-6">
                <a:solidFill>
                  <a:srgbClr val="888B8D"/>
                </a:solidFill>
                <a:latin typeface="+mn-lt"/>
                <a:cs typeface="BentonSans Regular"/>
              </a:rPr>
              <a:t> </a:t>
            </a:r>
            <a:r>
              <a:rPr sz="400" b="0" i="0">
                <a:solidFill>
                  <a:srgbClr val="888B8D"/>
                </a:solidFill>
                <a:latin typeface="+mn-lt"/>
                <a:cs typeface="BentonSans Regular"/>
              </a:rPr>
              <a:t>or</a:t>
            </a:r>
            <a:r>
              <a:rPr sz="400" b="0" i="0" spc="-5">
                <a:solidFill>
                  <a:srgbClr val="888B8D"/>
                </a:solidFill>
                <a:latin typeface="+mn-lt"/>
                <a:cs typeface="BentonSans Regular"/>
              </a:rPr>
              <a:t> </a:t>
            </a:r>
            <a:r>
              <a:rPr sz="400" b="0" i="0">
                <a:solidFill>
                  <a:srgbClr val="888B8D"/>
                </a:solidFill>
                <a:latin typeface="+mn-lt"/>
                <a:cs typeface="BentonSans Regular"/>
              </a:rPr>
              <a:t>use</a:t>
            </a:r>
            <a:r>
              <a:rPr sz="400" b="0" i="0" spc="-6">
                <a:solidFill>
                  <a:srgbClr val="888B8D"/>
                </a:solidFill>
                <a:latin typeface="+mn-lt"/>
                <a:cs typeface="BentonSans Regular"/>
              </a:rPr>
              <a:t>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any</a:t>
            </a:r>
            <a:r>
              <a:rPr sz="400" b="0" i="0" spc="-6">
                <a:solidFill>
                  <a:srgbClr val="888B8D"/>
                </a:solidFill>
                <a:latin typeface="+mn-lt"/>
                <a:cs typeface="BentonSans Regular"/>
              </a:rPr>
              <a:t> </a:t>
            </a:r>
            <a:r>
              <a:rPr sz="400" b="0" i="0">
                <a:solidFill>
                  <a:srgbClr val="888B8D"/>
                </a:solidFill>
                <a:latin typeface="+mn-lt"/>
                <a:cs typeface="BentonSans Regular"/>
              </a:rPr>
              <a:t>portion</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these</a:t>
            </a:r>
            <a:r>
              <a:rPr sz="400" b="0" i="0" spc="-5">
                <a:solidFill>
                  <a:srgbClr val="888B8D"/>
                </a:solidFill>
                <a:latin typeface="+mn-lt"/>
                <a:cs typeface="BentonSans Regular"/>
              </a:rPr>
              <a:t> </a:t>
            </a:r>
            <a:r>
              <a:rPr sz="400" b="0" i="0">
                <a:solidFill>
                  <a:srgbClr val="888B8D"/>
                </a:solidFill>
                <a:latin typeface="+mn-lt"/>
                <a:cs typeface="BentonSans Regular"/>
              </a:rPr>
              <a:t>materials</a:t>
            </a:r>
            <a:r>
              <a:rPr sz="400" b="0" i="0" spc="-6">
                <a:solidFill>
                  <a:srgbClr val="888B8D"/>
                </a:solidFill>
                <a:latin typeface="+mn-lt"/>
                <a:cs typeface="BentonSans Regular"/>
              </a:rPr>
              <a:t> </a:t>
            </a:r>
            <a:r>
              <a:rPr sz="400" b="0" i="0">
                <a:solidFill>
                  <a:srgbClr val="888B8D"/>
                </a:solidFill>
                <a:latin typeface="+mn-lt"/>
                <a:cs typeface="BentonSans Regular"/>
              </a:rPr>
              <a:t>may</a:t>
            </a:r>
            <a:r>
              <a:rPr sz="400" b="0" i="0" spc="-5">
                <a:solidFill>
                  <a:srgbClr val="888B8D"/>
                </a:solidFill>
                <a:latin typeface="+mn-lt"/>
                <a:cs typeface="BentonSans Regular"/>
              </a:rPr>
              <a:t> </a:t>
            </a:r>
            <a:r>
              <a:rPr sz="400" b="0" i="0">
                <a:solidFill>
                  <a:srgbClr val="888B8D"/>
                </a:solidFill>
                <a:latin typeface="+mn-lt"/>
                <a:cs typeface="BentonSans Regular"/>
              </a:rPr>
              <a:t>be</a:t>
            </a:r>
            <a:r>
              <a:rPr sz="400" b="0" i="0" spc="-6">
                <a:solidFill>
                  <a:srgbClr val="888B8D"/>
                </a:solidFill>
                <a:latin typeface="+mn-lt"/>
                <a:cs typeface="BentonSans Regular"/>
              </a:rPr>
              <a:t> </a:t>
            </a:r>
            <a:r>
              <a:rPr sz="400" b="0" i="0">
                <a:solidFill>
                  <a:srgbClr val="888B8D"/>
                </a:solidFill>
                <a:latin typeface="+mn-lt"/>
                <a:cs typeface="BentonSans Regular"/>
              </a:rPr>
              <a:t>made</a:t>
            </a:r>
            <a:r>
              <a:rPr sz="400" b="0" i="0" spc="-6">
                <a:solidFill>
                  <a:srgbClr val="888B8D"/>
                </a:solidFill>
                <a:latin typeface="+mn-lt"/>
                <a:cs typeface="BentonSans Regular"/>
              </a:rPr>
              <a:t> </a:t>
            </a:r>
            <a:r>
              <a:rPr sz="400" b="0" i="0">
                <a:solidFill>
                  <a:srgbClr val="888B8D"/>
                </a:solidFill>
                <a:latin typeface="+mn-lt"/>
                <a:cs typeface="BentonSans Regular"/>
              </a:rPr>
              <a:t>without</a:t>
            </a:r>
            <a:r>
              <a:rPr sz="400" b="0" i="0" spc="-5">
                <a:solidFill>
                  <a:srgbClr val="888B8D"/>
                </a:solidFill>
                <a:latin typeface="+mn-lt"/>
                <a:cs typeface="BentonSans Regular"/>
              </a:rPr>
              <a:t> </a:t>
            </a:r>
            <a:r>
              <a:rPr sz="400" b="0" i="0">
                <a:solidFill>
                  <a:srgbClr val="888B8D"/>
                </a:solidFill>
                <a:latin typeface="+mn-lt"/>
                <a:cs typeface="BentonSans Regular"/>
              </a:rPr>
              <a:t>the</a:t>
            </a:r>
            <a:r>
              <a:rPr sz="400" b="0" i="0" spc="-6">
                <a:solidFill>
                  <a:srgbClr val="888B8D"/>
                </a:solidFill>
                <a:latin typeface="+mn-lt"/>
                <a:cs typeface="BentonSans Regular"/>
              </a:rPr>
              <a:t> </a:t>
            </a:r>
            <a:r>
              <a:rPr sz="400" b="0" i="0">
                <a:solidFill>
                  <a:srgbClr val="888B8D"/>
                </a:solidFill>
                <a:latin typeface="+mn-lt"/>
                <a:cs typeface="BentonSans Regular"/>
              </a:rPr>
              <a:t>express</a:t>
            </a:r>
            <a:r>
              <a:rPr sz="400" b="0" i="0" spc="-5">
                <a:solidFill>
                  <a:srgbClr val="888B8D"/>
                </a:solidFill>
                <a:latin typeface="+mn-lt"/>
                <a:cs typeface="BentonSans Regular"/>
              </a:rPr>
              <a:t> </a:t>
            </a:r>
            <a:r>
              <a:rPr sz="400" b="0" i="0">
                <a:solidFill>
                  <a:srgbClr val="888B8D"/>
                </a:solidFill>
                <a:latin typeface="+mn-lt"/>
                <a:cs typeface="BentonSans Regular"/>
              </a:rPr>
              <a:t>written</a:t>
            </a:r>
            <a:r>
              <a:rPr sz="400" b="0" i="0" spc="-6">
                <a:solidFill>
                  <a:srgbClr val="888B8D"/>
                </a:solidFill>
                <a:latin typeface="+mn-lt"/>
                <a:cs typeface="BentonSans Regular"/>
              </a:rPr>
              <a:t> </a:t>
            </a:r>
            <a:r>
              <a:rPr sz="400" b="0" i="0">
                <a:solidFill>
                  <a:srgbClr val="888B8D"/>
                </a:solidFill>
                <a:latin typeface="+mn-lt"/>
                <a:cs typeface="BentonSans Regular"/>
              </a:rPr>
              <a:t>consent</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a:solidFill>
                  <a:srgbClr val="888B8D"/>
                </a:solidFill>
                <a:latin typeface="+mn-lt"/>
                <a:cs typeface="BentonSans Regular"/>
              </a:rPr>
              <a:t>GBT.</a:t>
            </a:r>
            <a:r>
              <a:rPr sz="400" b="0" i="0" spc="-6">
                <a:solidFill>
                  <a:srgbClr val="888B8D"/>
                </a:solidFill>
                <a:latin typeface="+mn-lt"/>
                <a:cs typeface="BentonSans Regular"/>
              </a:rPr>
              <a:t> </a:t>
            </a:r>
            <a:r>
              <a:rPr lang="en-GB" sz="400" b="0" i="0">
                <a:solidFill>
                  <a:srgbClr val="888B8D"/>
                </a:solidFill>
                <a:latin typeface="+mn-lt"/>
                <a:cs typeface="BentonSans Regular"/>
              </a:rPr>
              <a:t>©</a:t>
            </a:r>
            <a:r>
              <a:rPr lang="en-GB" sz="400" b="0" i="0" spc="-5">
                <a:solidFill>
                  <a:srgbClr val="888B8D"/>
                </a:solidFill>
                <a:latin typeface="+mn-lt"/>
                <a:cs typeface="BentonSans Regular"/>
              </a:rPr>
              <a:t> </a:t>
            </a:r>
            <a:r>
              <a:rPr lang="en-GB" sz="400" b="0" i="0">
                <a:solidFill>
                  <a:srgbClr val="888B8D"/>
                </a:solidFill>
                <a:latin typeface="+mn-lt"/>
                <a:cs typeface="BentonSans Regular"/>
              </a:rPr>
              <a:t>2023</a:t>
            </a:r>
            <a:r>
              <a:rPr lang="en-GB" sz="400" b="0" i="0" spc="-6">
                <a:solidFill>
                  <a:srgbClr val="888B8D"/>
                </a:solidFill>
                <a:latin typeface="+mn-lt"/>
                <a:cs typeface="BentonSans Regular"/>
              </a:rPr>
              <a:t> </a:t>
            </a:r>
            <a:r>
              <a:rPr lang="en-GB" sz="400" b="0" i="0">
                <a:solidFill>
                  <a:srgbClr val="888B8D"/>
                </a:solidFill>
                <a:latin typeface="+mn-lt"/>
                <a:cs typeface="BentonSans Regular"/>
              </a:rPr>
              <a:t>GBT</a:t>
            </a:r>
            <a:r>
              <a:rPr lang="en-GB" sz="400" b="0" i="0" spc="-5">
                <a:solidFill>
                  <a:srgbClr val="888B8D"/>
                </a:solidFill>
                <a:latin typeface="+mn-lt"/>
                <a:cs typeface="BentonSans Regular"/>
              </a:rPr>
              <a:t> </a:t>
            </a:r>
            <a:r>
              <a:rPr lang="en-GB" sz="400" b="0" i="0">
                <a:solidFill>
                  <a:srgbClr val="888B8D"/>
                </a:solidFill>
                <a:latin typeface="+mn-lt"/>
                <a:cs typeface="BentonSans Regular"/>
              </a:rPr>
              <a:t>Travel</a:t>
            </a:r>
            <a:r>
              <a:rPr lang="en-GB" sz="400" b="0" i="0" spc="-6">
                <a:solidFill>
                  <a:srgbClr val="888B8D"/>
                </a:solidFill>
                <a:latin typeface="+mn-lt"/>
                <a:cs typeface="BentonSans Regular"/>
              </a:rPr>
              <a:t> </a:t>
            </a:r>
            <a:r>
              <a:rPr lang="en-GB" sz="400" b="0" i="0">
                <a:solidFill>
                  <a:srgbClr val="888B8D"/>
                </a:solidFill>
                <a:latin typeface="+mn-lt"/>
                <a:cs typeface="BentonSans Regular"/>
              </a:rPr>
              <a:t>Services</a:t>
            </a:r>
            <a:r>
              <a:rPr lang="en-GB" sz="400" b="0" i="0" spc="-6">
                <a:solidFill>
                  <a:srgbClr val="888B8D"/>
                </a:solidFill>
                <a:latin typeface="+mn-lt"/>
                <a:cs typeface="BentonSans Regular"/>
              </a:rPr>
              <a:t> </a:t>
            </a:r>
            <a:r>
              <a:rPr lang="en-GB" sz="400" b="0" i="0">
                <a:solidFill>
                  <a:srgbClr val="888B8D"/>
                </a:solidFill>
                <a:latin typeface="+mn-lt"/>
                <a:cs typeface="BentonSans Regular"/>
              </a:rPr>
              <a:t>UK</a:t>
            </a:r>
            <a:r>
              <a:rPr lang="en-GB" sz="400" b="0" i="0" spc="-5">
                <a:solidFill>
                  <a:srgbClr val="888B8D"/>
                </a:solidFill>
                <a:latin typeface="+mn-lt"/>
                <a:cs typeface="BentonSans Regular"/>
              </a:rPr>
              <a:t> </a:t>
            </a:r>
            <a:r>
              <a:rPr lang="en-GB" sz="400" b="0" i="0" spc="-3">
                <a:solidFill>
                  <a:srgbClr val="888B8D"/>
                </a:solidFill>
                <a:latin typeface="+mn-lt"/>
                <a:cs typeface="BentonSans Regular"/>
              </a:rPr>
              <a:t>Limited.</a:t>
            </a:r>
            <a:endParaRPr sz="400" b="0" i="0">
              <a:solidFill>
                <a:srgbClr val="888B8D"/>
              </a:solidFill>
              <a:latin typeface="+mn-lt"/>
              <a:cs typeface="BentonSans Regular"/>
            </a:endParaRPr>
          </a:p>
        </p:txBody>
      </p:sp>
    </p:spTree>
    <p:extLst>
      <p:ext uri="{BB962C8B-B14F-4D97-AF65-F5344CB8AC3E}">
        <p14:creationId xmlns:p14="http://schemas.microsoft.com/office/powerpoint/2010/main" val="4257884679"/>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preserve="1">
  <p:cSld name="Egencia-Divider with Image 1">
    <p:bg>
      <p:bgPr>
        <a:solidFill>
          <a:srgbClr val="FFF9D3"/>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ED51969B-1641-3B80-9ECE-AC4001858A1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8" name="Slide Number Placeholder 7">
            <a:extLst>
              <a:ext uri="{FF2B5EF4-FFF2-40B4-BE49-F238E27FC236}">
                <a16:creationId xmlns:a16="http://schemas.microsoft.com/office/drawing/2014/main" id="{92807978-26EC-CB51-07CF-3CD5E77170BE}"/>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19" name="Picture Placeholder 18">
            <a:extLst>
              <a:ext uri="{FF2B5EF4-FFF2-40B4-BE49-F238E27FC236}">
                <a16:creationId xmlns:a16="http://schemas.microsoft.com/office/drawing/2014/main" id="{2ACD7BB1-753A-FB7C-25C9-3F94215BA071}"/>
              </a:ext>
            </a:extLst>
          </p:cNvPr>
          <p:cNvSpPr>
            <a:spLocks noGrp="1"/>
          </p:cNvSpPr>
          <p:nvPr>
            <p:ph type="pic" sz="quarter" idx="19"/>
          </p:nvPr>
        </p:nvSpPr>
        <p:spPr>
          <a:xfrm>
            <a:off x="7437955" y="1"/>
            <a:ext cx="4750871" cy="6086764"/>
          </a:xfrm>
          <a:custGeom>
            <a:avLst/>
            <a:gdLst>
              <a:gd name="connsiteX0" fmla="*/ 0 w 4752108"/>
              <a:gd name="connsiteY0" fmla="*/ 0 h 6086764"/>
              <a:gd name="connsiteX1" fmla="*/ 4752108 w 4752108"/>
              <a:gd name="connsiteY1" fmla="*/ 0 h 6086764"/>
              <a:gd name="connsiteX2" fmla="*/ 4752108 w 4752108"/>
              <a:gd name="connsiteY2" fmla="*/ 5917548 h 6086764"/>
              <a:gd name="connsiteX3" fmla="*/ 4747015 w 4752108"/>
              <a:gd name="connsiteY3" fmla="*/ 5917548 h 6086764"/>
              <a:gd name="connsiteX4" fmla="*/ 4736828 w 4752108"/>
              <a:gd name="connsiteY4" fmla="*/ 5968006 h 6086764"/>
              <a:gd name="connsiteX5" fmla="*/ 4557664 w 4752108"/>
              <a:gd name="connsiteY5" fmla="*/ 6086764 h 6086764"/>
              <a:gd name="connsiteX6" fmla="*/ 1437853 w 4752108"/>
              <a:gd name="connsiteY6" fmla="*/ 6086764 h 6086764"/>
              <a:gd name="connsiteX7" fmla="*/ 1412694 w 4752108"/>
              <a:gd name="connsiteY7" fmla="*/ 6064306 h 6086764"/>
              <a:gd name="connsiteX8" fmla="*/ 0 w 4752108"/>
              <a:gd name="connsiteY8" fmla="*/ 2766212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2108" h="6086764">
                <a:moveTo>
                  <a:pt x="0" y="0"/>
                </a:moveTo>
                <a:lnTo>
                  <a:pt x="4752108" y="0"/>
                </a:lnTo>
                <a:lnTo>
                  <a:pt x="4752108" y="5917548"/>
                </a:lnTo>
                <a:lnTo>
                  <a:pt x="4747015" y="5917548"/>
                </a:lnTo>
                <a:lnTo>
                  <a:pt x="4736828" y="5968006"/>
                </a:lnTo>
                <a:cubicBezTo>
                  <a:pt x="4707309" y="6037795"/>
                  <a:pt x="4638205" y="6086764"/>
                  <a:pt x="4557664" y="6086764"/>
                </a:cubicBezTo>
                <a:lnTo>
                  <a:pt x="1437853" y="6086764"/>
                </a:lnTo>
                <a:lnTo>
                  <a:pt x="1412694" y="6064306"/>
                </a:lnTo>
                <a:cubicBezTo>
                  <a:pt x="542341" y="5234499"/>
                  <a:pt x="0" y="4063691"/>
                  <a:pt x="0" y="2766212"/>
                </a:cubicBezTo>
                <a:close/>
              </a:path>
            </a:pathLst>
          </a:custGeom>
          <a:solidFill>
            <a:schemeClr val="bg1"/>
          </a:solidFill>
        </p:spPr>
        <p:txBody>
          <a:bodyPr wrap="square">
            <a:noAutofit/>
          </a:bodyPr>
          <a:lstStyle>
            <a:lvl1pPr>
              <a:defRPr b="0" i="0">
                <a:latin typeface="BentonSans Book" panose="02000503000000020004" pitchFamily="2" charset="0"/>
              </a:defRPr>
            </a:lvl1pPr>
          </a:lstStyle>
          <a:p>
            <a:endParaRPr lang="en-GB"/>
          </a:p>
        </p:txBody>
      </p:sp>
      <p:sp>
        <p:nvSpPr>
          <p:cNvPr id="21" name="Text Placeholder 20">
            <a:extLst>
              <a:ext uri="{FF2B5EF4-FFF2-40B4-BE49-F238E27FC236}">
                <a16:creationId xmlns:a16="http://schemas.microsoft.com/office/drawing/2014/main" id="{88D66771-0E3D-76BC-10EF-ABC8DB55DC05}"/>
              </a:ext>
            </a:extLst>
          </p:cNvPr>
          <p:cNvSpPr>
            <a:spLocks noGrp="1"/>
          </p:cNvSpPr>
          <p:nvPr>
            <p:ph type="body" sz="quarter" idx="20" hasCustomPrompt="1"/>
          </p:nvPr>
        </p:nvSpPr>
        <p:spPr>
          <a:xfrm>
            <a:off x="579449" y="1800001"/>
            <a:ext cx="5398594" cy="1260000"/>
          </a:xfrm>
        </p:spPr>
        <p:txBody>
          <a:bodyPr/>
          <a:lstStyle>
            <a:lvl1pPr>
              <a:defRPr sz="1799">
                <a:latin typeface="+mj-lt"/>
              </a:defRPr>
            </a:lvl1pPr>
          </a:lstStyle>
          <a:p>
            <a:pPr lvl="0"/>
            <a:r>
              <a:rPr lang="en-US"/>
              <a:t>Click to edit title text styles</a:t>
            </a:r>
          </a:p>
        </p:txBody>
      </p:sp>
      <p:sp>
        <p:nvSpPr>
          <p:cNvPr id="23" name="Text Placeholder 22">
            <a:extLst>
              <a:ext uri="{FF2B5EF4-FFF2-40B4-BE49-F238E27FC236}">
                <a16:creationId xmlns:a16="http://schemas.microsoft.com/office/drawing/2014/main" id="{D147B2E0-9381-4851-E121-600B281B765D}"/>
              </a:ext>
            </a:extLst>
          </p:cNvPr>
          <p:cNvSpPr>
            <a:spLocks noGrp="1"/>
          </p:cNvSpPr>
          <p:nvPr>
            <p:ph type="body" sz="quarter" idx="21" hasCustomPrompt="1"/>
          </p:nvPr>
        </p:nvSpPr>
        <p:spPr>
          <a:xfrm>
            <a:off x="579449" y="3132000"/>
            <a:ext cx="5398594" cy="720000"/>
          </a:xfrm>
        </p:spPr>
        <p:txBody>
          <a:bodyPr/>
          <a:lstStyle>
            <a:lvl1pPr>
              <a:defRPr sz="1000" b="0" i="0">
                <a:latin typeface="+mn-lt"/>
              </a:defRPr>
            </a:lvl1pPr>
          </a:lstStyle>
          <a:p>
            <a:pPr lvl="0"/>
            <a:r>
              <a:rPr lang="en-US"/>
              <a:t>Click to edit subtitle text styles</a:t>
            </a:r>
          </a:p>
        </p:txBody>
      </p:sp>
      <p:pic>
        <p:nvPicPr>
          <p:cNvPr id="2" name="Picture 1">
            <a:extLst>
              <a:ext uri="{FF2B5EF4-FFF2-40B4-BE49-F238E27FC236}">
                <a16:creationId xmlns:a16="http://schemas.microsoft.com/office/drawing/2014/main" id="{16562B3A-91EE-ABAC-D442-573CC29B08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pic>
        <p:nvPicPr>
          <p:cNvPr id="4" name="Picture 3" descr="A blue text with a yellow and blue text&#10;&#10;Description automatically generated">
            <a:extLst>
              <a:ext uri="{FF2B5EF4-FFF2-40B4-BE49-F238E27FC236}">
                <a16:creationId xmlns:a16="http://schemas.microsoft.com/office/drawing/2014/main" id="{72312823-2D64-124D-B5A0-7F6A768180A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7756" y="114301"/>
            <a:ext cx="3185284" cy="1600199"/>
          </a:xfrm>
          <a:prstGeom prst="rect">
            <a:avLst/>
          </a:prstGeom>
        </p:spPr>
      </p:pic>
      <p:sp>
        <p:nvSpPr>
          <p:cNvPr id="3" name="object 15">
            <a:extLst>
              <a:ext uri="{FF2B5EF4-FFF2-40B4-BE49-F238E27FC236}">
                <a16:creationId xmlns:a16="http://schemas.microsoft.com/office/drawing/2014/main" id="{7FC62E94-494B-7051-D563-39145E1E423E}"/>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mn-lt"/>
              <a:cs typeface="BentonSans Regular"/>
            </a:endParaRPr>
          </a:p>
          <a:p>
            <a:pPr marL="0">
              <a:lnSpc>
                <a:spcPts val="425"/>
              </a:lnSpc>
            </a:pPr>
            <a:r>
              <a:rPr sz="400" b="0" i="0">
                <a:solidFill>
                  <a:srgbClr val="888B8D"/>
                </a:solidFill>
                <a:latin typeface="+mn-lt"/>
                <a:cs typeface="BentonSans Regular"/>
              </a:rPr>
              <a:t>This</a:t>
            </a:r>
            <a:r>
              <a:rPr sz="400" b="0" i="0" spc="-5">
                <a:solidFill>
                  <a:srgbClr val="888B8D"/>
                </a:solidFill>
                <a:latin typeface="+mn-lt"/>
                <a:cs typeface="BentonSans Regular"/>
              </a:rPr>
              <a:t> </a:t>
            </a:r>
            <a:r>
              <a:rPr sz="400" b="0" i="0">
                <a:solidFill>
                  <a:srgbClr val="888B8D"/>
                </a:solidFill>
                <a:latin typeface="+mn-lt"/>
                <a:cs typeface="BentonSans Regular"/>
              </a:rPr>
              <a:t>document</a:t>
            </a:r>
            <a:r>
              <a:rPr sz="400" b="0" i="0" spc="-5">
                <a:solidFill>
                  <a:srgbClr val="888B8D"/>
                </a:solidFill>
                <a:latin typeface="+mn-lt"/>
                <a:cs typeface="BentonSans Regular"/>
              </a:rPr>
              <a:t> </a:t>
            </a:r>
            <a:r>
              <a:rPr sz="400" b="0" i="0">
                <a:solidFill>
                  <a:srgbClr val="888B8D"/>
                </a:solidFill>
                <a:latin typeface="+mn-lt"/>
                <a:cs typeface="BentonSans Regular"/>
              </a:rPr>
              <a:t>contains</a:t>
            </a:r>
            <a:r>
              <a:rPr sz="400" b="0" i="0" spc="-3">
                <a:solidFill>
                  <a:srgbClr val="888B8D"/>
                </a:solidFill>
                <a:latin typeface="+mn-lt"/>
                <a:cs typeface="BentonSans Regular"/>
              </a:rPr>
              <a:t> </a:t>
            </a:r>
            <a:r>
              <a:rPr sz="400" b="0" i="0">
                <a:solidFill>
                  <a:srgbClr val="888B8D"/>
                </a:solidFill>
                <a:latin typeface="+mn-lt"/>
                <a:cs typeface="BentonSans Regular"/>
              </a:rPr>
              <a:t>unpublished,</a:t>
            </a:r>
            <a:r>
              <a:rPr sz="400" b="0" i="0" spc="-5">
                <a:solidFill>
                  <a:srgbClr val="888B8D"/>
                </a:solidFill>
                <a:latin typeface="+mn-lt"/>
                <a:cs typeface="BentonSans Regular"/>
              </a:rPr>
              <a:t> </a:t>
            </a:r>
            <a:r>
              <a:rPr sz="400" b="0" i="0" spc="-3">
                <a:solidFill>
                  <a:srgbClr val="888B8D"/>
                </a:solidFill>
                <a:latin typeface="+mn-lt"/>
                <a:cs typeface="BentonSans Regular"/>
              </a:rPr>
              <a:t>confidential,</a:t>
            </a:r>
            <a:r>
              <a:rPr sz="400" b="0" i="0" spc="-5">
                <a:solidFill>
                  <a:srgbClr val="888B8D"/>
                </a:solidFill>
                <a:latin typeface="+mn-lt"/>
                <a:cs typeface="BentonSans Regular"/>
              </a:rPr>
              <a:t> </a:t>
            </a:r>
            <a:r>
              <a:rPr sz="400" b="0" i="0">
                <a:solidFill>
                  <a:srgbClr val="888B8D"/>
                </a:solidFill>
                <a:latin typeface="+mn-lt"/>
                <a:cs typeface="BentonSans Regular"/>
              </a:rPr>
              <a:t>and</a:t>
            </a:r>
            <a:r>
              <a:rPr sz="400" b="0" i="0" spc="-3">
                <a:solidFill>
                  <a:srgbClr val="888B8D"/>
                </a:solidFill>
                <a:latin typeface="+mn-lt"/>
                <a:cs typeface="BentonSans Regular"/>
              </a:rPr>
              <a:t> </a:t>
            </a:r>
            <a:r>
              <a:rPr sz="400" b="0" i="0">
                <a:solidFill>
                  <a:srgbClr val="888B8D"/>
                </a:solidFill>
                <a:latin typeface="+mn-lt"/>
                <a:cs typeface="BentonSans Regular"/>
              </a:rPr>
              <a:t>proprietary</a:t>
            </a:r>
            <a:r>
              <a:rPr sz="400" b="0" i="0" spc="-5">
                <a:solidFill>
                  <a:srgbClr val="888B8D"/>
                </a:solidFill>
                <a:latin typeface="+mn-lt"/>
                <a:cs typeface="BentonSans Regular"/>
              </a:rPr>
              <a:t> </a:t>
            </a:r>
            <a:r>
              <a:rPr sz="400" b="0" i="0" spc="-3">
                <a:solidFill>
                  <a:srgbClr val="888B8D"/>
                </a:solidFill>
                <a:latin typeface="+mn-lt"/>
                <a:cs typeface="BentonSans Regular"/>
              </a:rPr>
              <a:t>information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American</a:t>
            </a:r>
            <a:r>
              <a:rPr sz="400" b="0" i="0" spc="-5">
                <a:solidFill>
                  <a:srgbClr val="888B8D"/>
                </a:solidFill>
                <a:latin typeface="+mn-lt"/>
                <a:cs typeface="BentonSans Regular"/>
              </a:rPr>
              <a:t> </a:t>
            </a:r>
            <a:r>
              <a:rPr sz="400" b="0" i="0">
                <a:solidFill>
                  <a:srgbClr val="888B8D"/>
                </a:solidFill>
                <a:latin typeface="+mn-lt"/>
                <a:cs typeface="BentonSans Regular"/>
              </a:rPr>
              <a:t>Express</a:t>
            </a:r>
            <a:r>
              <a:rPr sz="400" b="0" i="0" spc="-3">
                <a:solidFill>
                  <a:srgbClr val="888B8D"/>
                </a:solidFill>
                <a:latin typeface="+mn-lt"/>
                <a:cs typeface="BentonSans Regular"/>
              </a:rPr>
              <a:t> </a:t>
            </a:r>
            <a:r>
              <a:rPr sz="400" b="0" i="0">
                <a:solidFill>
                  <a:srgbClr val="888B8D"/>
                </a:solidFill>
                <a:latin typeface="+mn-lt"/>
                <a:cs typeface="BentonSans Regular"/>
              </a:rPr>
              <a:t>Global</a:t>
            </a:r>
            <a:r>
              <a:rPr sz="400" b="0" i="0" spc="-5">
                <a:solidFill>
                  <a:srgbClr val="888B8D"/>
                </a:solidFill>
                <a:latin typeface="+mn-lt"/>
                <a:cs typeface="BentonSans Regular"/>
              </a:rPr>
              <a:t> </a:t>
            </a:r>
            <a:r>
              <a:rPr sz="400" b="0" i="0">
                <a:solidFill>
                  <a:srgbClr val="888B8D"/>
                </a:solidFill>
                <a:latin typeface="+mn-lt"/>
                <a:cs typeface="BentonSans Regular"/>
              </a:rPr>
              <a:t>Business</a:t>
            </a:r>
            <a:r>
              <a:rPr sz="400" b="0" i="0" spc="-3">
                <a:solidFill>
                  <a:srgbClr val="888B8D"/>
                </a:solidFill>
                <a:latin typeface="+mn-lt"/>
                <a:cs typeface="BentonSans Regular"/>
              </a:rPr>
              <a:t> </a:t>
            </a:r>
            <a:r>
              <a:rPr sz="400" b="0" i="0">
                <a:solidFill>
                  <a:srgbClr val="888B8D"/>
                </a:solidFill>
                <a:latin typeface="+mn-lt"/>
                <a:cs typeface="BentonSans Regular"/>
              </a:rPr>
              <a:t>Travel</a:t>
            </a:r>
            <a:r>
              <a:rPr sz="400" b="0" i="0" spc="-5">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spc="-3">
                <a:solidFill>
                  <a:srgbClr val="888B8D"/>
                </a:solidFill>
                <a:latin typeface="+mn-lt"/>
                <a:cs typeface="BentonSans Regular"/>
              </a:rPr>
              <a:t>GBT).</a:t>
            </a:r>
            <a:endParaRPr sz="400" b="0" i="0">
              <a:solidFill>
                <a:srgbClr val="888B8D"/>
              </a:solidFill>
              <a:latin typeface="+mn-lt"/>
              <a:cs typeface="BentonSans Regular"/>
            </a:endParaRPr>
          </a:p>
          <a:p>
            <a:pPr marL="0">
              <a:lnSpc>
                <a:spcPts val="430"/>
              </a:lnSpc>
            </a:pPr>
            <a:r>
              <a:rPr sz="400" b="0" i="0">
                <a:solidFill>
                  <a:srgbClr val="888B8D"/>
                </a:solidFill>
                <a:latin typeface="+mn-lt"/>
                <a:cs typeface="BentonSans Regular"/>
              </a:rPr>
              <a:t>No</a:t>
            </a:r>
            <a:r>
              <a:rPr sz="400" b="0" i="0" spc="-6">
                <a:solidFill>
                  <a:srgbClr val="888B8D"/>
                </a:solidFill>
                <a:latin typeface="+mn-lt"/>
                <a:cs typeface="BentonSans Regular"/>
              </a:rPr>
              <a:t> </a:t>
            </a:r>
            <a:r>
              <a:rPr sz="400" b="0" i="0">
                <a:solidFill>
                  <a:srgbClr val="888B8D"/>
                </a:solidFill>
                <a:latin typeface="+mn-lt"/>
                <a:cs typeface="BentonSans Regular"/>
              </a:rPr>
              <a:t>disclosure</a:t>
            </a:r>
            <a:r>
              <a:rPr sz="400" b="0" i="0" spc="-6">
                <a:solidFill>
                  <a:srgbClr val="888B8D"/>
                </a:solidFill>
                <a:latin typeface="+mn-lt"/>
                <a:cs typeface="BentonSans Regular"/>
              </a:rPr>
              <a:t> </a:t>
            </a:r>
            <a:r>
              <a:rPr sz="400" b="0" i="0">
                <a:solidFill>
                  <a:srgbClr val="888B8D"/>
                </a:solidFill>
                <a:latin typeface="+mn-lt"/>
                <a:cs typeface="BentonSans Regular"/>
              </a:rPr>
              <a:t>or</a:t>
            </a:r>
            <a:r>
              <a:rPr sz="400" b="0" i="0" spc="-5">
                <a:solidFill>
                  <a:srgbClr val="888B8D"/>
                </a:solidFill>
                <a:latin typeface="+mn-lt"/>
                <a:cs typeface="BentonSans Regular"/>
              </a:rPr>
              <a:t> </a:t>
            </a:r>
            <a:r>
              <a:rPr sz="400" b="0" i="0">
                <a:solidFill>
                  <a:srgbClr val="888B8D"/>
                </a:solidFill>
                <a:latin typeface="+mn-lt"/>
                <a:cs typeface="BentonSans Regular"/>
              </a:rPr>
              <a:t>use</a:t>
            </a:r>
            <a:r>
              <a:rPr sz="400" b="0" i="0" spc="-6">
                <a:solidFill>
                  <a:srgbClr val="888B8D"/>
                </a:solidFill>
                <a:latin typeface="+mn-lt"/>
                <a:cs typeface="BentonSans Regular"/>
              </a:rPr>
              <a:t>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any</a:t>
            </a:r>
            <a:r>
              <a:rPr sz="400" b="0" i="0" spc="-6">
                <a:solidFill>
                  <a:srgbClr val="888B8D"/>
                </a:solidFill>
                <a:latin typeface="+mn-lt"/>
                <a:cs typeface="BentonSans Regular"/>
              </a:rPr>
              <a:t> </a:t>
            </a:r>
            <a:r>
              <a:rPr sz="400" b="0" i="0">
                <a:solidFill>
                  <a:srgbClr val="888B8D"/>
                </a:solidFill>
                <a:latin typeface="+mn-lt"/>
                <a:cs typeface="BentonSans Regular"/>
              </a:rPr>
              <a:t>portion</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these</a:t>
            </a:r>
            <a:r>
              <a:rPr sz="400" b="0" i="0" spc="-5">
                <a:solidFill>
                  <a:srgbClr val="888B8D"/>
                </a:solidFill>
                <a:latin typeface="+mn-lt"/>
                <a:cs typeface="BentonSans Regular"/>
              </a:rPr>
              <a:t> </a:t>
            </a:r>
            <a:r>
              <a:rPr sz="400" b="0" i="0">
                <a:solidFill>
                  <a:srgbClr val="888B8D"/>
                </a:solidFill>
                <a:latin typeface="+mn-lt"/>
                <a:cs typeface="BentonSans Regular"/>
              </a:rPr>
              <a:t>materials</a:t>
            </a:r>
            <a:r>
              <a:rPr sz="400" b="0" i="0" spc="-6">
                <a:solidFill>
                  <a:srgbClr val="888B8D"/>
                </a:solidFill>
                <a:latin typeface="+mn-lt"/>
                <a:cs typeface="BentonSans Regular"/>
              </a:rPr>
              <a:t> </a:t>
            </a:r>
            <a:r>
              <a:rPr sz="400" b="0" i="0">
                <a:solidFill>
                  <a:srgbClr val="888B8D"/>
                </a:solidFill>
                <a:latin typeface="+mn-lt"/>
                <a:cs typeface="BentonSans Regular"/>
              </a:rPr>
              <a:t>may</a:t>
            </a:r>
            <a:r>
              <a:rPr sz="400" b="0" i="0" spc="-5">
                <a:solidFill>
                  <a:srgbClr val="888B8D"/>
                </a:solidFill>
                <a:latin typeface="+mn-lt"/>
                <a:cs typeface="BentonSans Regular"/>
              </a:rPr>
              <a:t> </a:t>
            </a:r>
            <a:r>
              <a:rPr sz="400" b="0" i="0">
                <a:solidFill>
                  <a:srgbClr val="888B8D"/>
                </a:solidFill>
                <a:latin typeface="+mn-lt"/>
                <a:cs typeface="BentonSans Regular"/>
              </a:rPr>
              <a:t>be</a:t>
            </a:r>
            <a:r>
              <a:rPr sz="400" b="0" i="0" spc="-6">
                <a:solidFill>
                  <a:srgbClr val="888B8D"/>
                </a:solidFill>
                <a:latin typeface="+mn-lt"/>
                <a:cs typeface="BentonSans Regular"/>
              </a:rPr>
              <a:t> </a:t>
            </a:r>
            <a:r>
              <a:rPr sz="400" b="0" i="0">
                <a:solidFill>
                  <a:srgbClr val="888B8D"/>
                </a:solidFill>
                <a:latin typeface="+mn-lt"/>
                <a:cs typeface="BentonSans Regular"/>
              </a:rPr>
              <a:t>made</a:t>
            </a:r>
            <a:r>
              <a:rPr sz="400" b="0" i="0" spc="-6">
                <a:solidFill>
                  <a:srgbClr val="888B8D"/>
                </a:solidFill>
                <a:latin typeface="+mn-lt"/>
                <a:cs typeface="BentonSans Regular"/>
              </a:rPr>
              <a:t> </a:t>
            </a:r>
            <a:r>
              <a:rPr sz="400" b="0" i="0">
                <a:solidFill>
                  <a:srgbClr val="888B8D"/>
                </a:solidFill>
                <a:latin typeface="+mn-lt"/>
                <a:cs typeface="BentonSans Regular"/>
              </a:rPr>
              <a:t>without</a:t>
            </a:r>
            <a:r>
              <a:rPr sz="400" b="0" i="0" spc="-5">
                <a:solidFill>
                  <a:srgbClr val="888B8D"/>
                </a:solidFill>
                <a:latin typeface="+mn-lt"/>
                <a:cs typeface="BentonSans Regular"/>
              </a:rPr>
              <a:t> </a:t>
            </a:r>
            <a:r>
              <a:rPr sz="400" b="0" i="0">
                <a:solidFill>
                  <a:srgbClr val="888B8D"/>
                </a:solidFill>
                <a:latin typeface="+mn-lt"/>
                <a:cs typeface="BentonSans Regular"/>
              </a:rPr>
              <a:t>the</a:t>
            </a:r>
            <a:r>
              <a:rPr sz="400" b="0" i="0" spc="-6">
                <a:solidFill>
                  <a:srgbClr val="888B8D"/>
                </a:solidFill>
                <a:latin typeface="+mn-lt"/>
                <a:cs typeface="BentonSans Regular"/>
              </a:rPr>
              <a:t> </a:t>
            </a:r>
            <a:r>
              <a:rPr sz="400" b="0" i="0">
                <a:solidFill>
                  <a:srgbClr val="888B8D"/>
                </a:solidFill>
                <a:latin typeface="+mn-lt"/>
                <a:cs typeface="BentonSans Regular"/>
              </a:rPr>
              <a:t>express</a:t>
            </a:r>
            <a:r>
              <a:rPr sz="400" b="0" i="0" spc="-5">
                <a:solidFill>
                  <a:srgbClr val="888B8D"/>
                </a:solidFill>
                <a:latin typeface="+mn-lt"/>
                <a:cs typeface="BentonSans Regular"/>
              </a:rPr>
              <a:t> </a:t>
            </a:r>
            <a:r>
              <a:rPr sz="400" b="0" i="0">
                <a:solidFill>
                  <a:srgbClr val="888B8D"/>
                </a:solidFill>
                <a:latin typeface="+mn-lt"/>
                <a:cs typeface="BentonSans Regular"/>
              </a:rPr>
              <a:t>written</a:t>
            </a:r>
            <a:r>
              <a:rPr sz="400" b="0" i="0" spc="-6">
                <a:solidFill>
                  <a:srgbClr val="888B8D"/>
                </a:solidFill>
                <a:latin typeface="+mn-lt"/>
                <a:cs typeface="BentonSans Regular"/>
              </a:rPr>
              <a:t> </a:t>
            </a:r>
            <a:r>
              <a:rPr sz="400" b="0" i="0">
                <a:solidFill>
                  <a:srgbClr val="888B8D"/>
                </a:solidFill>
                <a:latin typeface="+mn-lt"/>
                <a:cs typeface="BentonSans Regular"/>
              </a:rPr>
              <a:t>consent</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a:solidFill>
                  <a:srgbClr val="888B8D"/>
                </a:solidFill>
                <a:latin typeface="+mn-lt"/>
                <a:cs typeface="BentonSans Regular"/>
              </a:rPr>
              <a:t>GBT.</a:t>
            </a:r>
            <a:r>
              <a:rPr sz="400" b="0" i="0" spc="-6">
                <a:solidFill>
                  <a:srgbClr val="888B8D"/>
                </a:solidFill>
                <a:latin typeface="+mn-lt"/>
                <a:cs typeface="BentonSans Regular"/>
              </a:rPr>
              <a:t> </a:t>
            </a:r>
            <a:r>
              <a:rPr lang="en-GB" sz="400" b="0" i="0">
                <a:solidFill>
                  <a:srgbClr val="888B8D"/>
                </a:solidFill>
                <a:latin typeface="+mn-lt"/>
                <a:cs typeface="BentonSans Regular"/>
              </a:rPr>
              <a:t>©</a:t>
            </a:r>
            <a:r>
              <a:rPr lang="en-GB" sz="400" b="0" i="0" spc="-5">
                <a:solidFill>
                  <a:srgbClr val="888B8D"/>
                </a:solidFill>
                <a:latin typeface="+mn-lt"/>
                <a:cs typeface="BentonSans Regular"/>
              </a:rPr>
              <a:t> </a:t>
            </a:r>
            <a:r>
              <a:rPr lang="en-GB" sz="400" b="0" i="0">
                <a:solidFill>
                  <a:srgbClr val="888B8D"/>
                </a:solidFill>
                <a:latin typeface="+mn-lt"/>
                <a:cs typeface="BentonSans Regular"/>
              </a:rPr>
              <a:t>2023</a:t>
            </a:r>
            <a:r>
              <a:rPr lang="en-GB" sz="400" b="0" i="0" spc="-6">
                <a:solidFill>
                  <a:srgbClr val="888B8D"/>
                </a:solidFill>
                <a:latin typeface="+mn-lt"/>
                <a:cs typeface="BentonSans Regular"/>
              </a:rPr>
              <a:t> </a:t>
            </a:r>
            <a:r>
              <a:rPr lang="en-GB" sz="400" b="0" i="0">
                <a:solidFill>
                  <a:srgbClr val="888B8D"/>
                </a:solidFill>
                <a:latin typeface="+mn-lt"/>
                <a:cs typeface="BentonSans Regular"/>
              </a:rPr>
              <a:t>GBT</a:t>
            </a:r>
            <a:r>
              <a:rPr lang="en-GB" sz="400" b="0" i="0" spc="-5">
                <a:solidFill>
                  <a:srgbClr val="888B8D"/>
                </a:solidFill>
                <a:latin typeface="+mn-lt"/>
                <a:cs typeface="BentonSans Regular"/>
              </a:rPr>
              <a:t> </a:t>
            </a:r>
            <a:r>
              <a:rPr lang="en-GB" sz="400" b="0" i="0">
                <a:solidFill>
                  <a:srgbClr val="888B8D"/>
                </a:solidFill>
                <a:latin typeface="+mn-lt"/>
                <a:cs typeface="BentonSans Regular"/>
              </a:rPr>
              <a:t>Travel</a:t>
            </a:r>
            <a:r>
              <a:rPr lang="en-GB" sz="400" b="0" i="0" spc="-6">
                <a:solidFill>
                  <a:srgbClr val="888B8D"/>
                </a:solidFill>
                <a:latin typeface="+mn-lt"/>
                <a:cs typeface="BentonSans Regular"/>
              </a:rPr>
              <a:t> </a:t>
            </a:r>
            <a:r>
              <a:rPr lang="en-GB" sz="400" b="0" i="0">
                <a:solidFill>
                  <a:srgbClr val="888B8D"/>
                </a:solidFill>
                <a:latin typeface="+mn-lt"/>
                <a:cs typeface="BentonSans Regular"/>
              </a:rPr>
              <a:t>Services</a:t>
            </a:r>
            <a:r>
              <a:rPr lang="en-GB" sz="400" b="0" i="0" spc="-6">
                <a:solidFill>
                  <a:srgbClr val="888B8D"/>
                </a:solidFill>
                <a:latin typeface="+mn-lt"/>
                <a:cs typeface="BentonSans Regular"/>
              </a:rPr>
              <a:t> </a:t>
            </a:r>
            <a:r>
              <a:rPr lang="en-GB" sz="400" b="0" i="0">
                <a:solidFill>
                  <a:srgbClr val="888B8D"/>
                </a:solidFill>
                <a:latin typeface="+mn-lt"/>
                <a:cs typeface="BentonSans Regular"/>
              </a:rPr>
              <a:t>UK</a:t>
            </a:r>
            <a:r>
              <a:rPr lang="en-GB" sz="400" b="0" i="0" spc="-5">
                <a:solidFill>
                  <a:srgbClr val="888B8D"/>
                </a:solidFill>
                <a:latin typeface="+mn-lt"/>
                <a:cs typeface="BentonSans Regular"/>
              </a:rPr>
              <a:t> </a:t>
            </a:r>
            <a:r>
              <a:rPr lang="en-GB" sz="400" b="0" i="0" spc="-3">
                <a:solidFill>
                  <a:srgbClr val="888B8D"/>
                </a:solidFill>
                <a:latin typeface="+mn-lt"/>
                <a:cs typeface="BentonSans Regular"/>
              </a:rPr>
              <a:t>Limited.</a:t>
            </a:r>
            <a:endParaRPr sz="400" b="0" i="0">
              <a:solidFill>
                <a:srgbClr val="888B8D"/>
              </a:solidFill>
              <a:latin typeface="+mn-lt"/>
              <a:cs typeface="BentonSans Regular"/>
            </a:endParaRPr>
          </a:p>
        </p:txBody>
      </p:sp>
    </p:spTree>
    <p:extLst>
      <p:ext uri="{BB962C8B-B14F-4D97-AF65-F5344CB8AC3E}">
        <p14:creationId xmlns:p14="http://schemas.microsoft.com/office/powerpoint/2010/main" val="38409401"/>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preserve="1">
  <p:cSld name="Egencia-Divider with Image 2">
    <p:bg>
      <p:bgPr>
        <a:solidFill>
          <a:srgbClr val="E6F0FA"/>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8291239-715E-D1DA-9589-331F883BBD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sz="400">
                <a:solidFill>
                  <a:srgbClr val="888B8D"/>
                </a:solidFill>
                <a:latin typeface="+mn-lt"/>
              </a:defRPr>
            </a:lvl1pPr>
          </a:lstStyle>
          <a:p>
            <a:r>
              <a:rPr lang="en-US"/>
              <a:t>P.</a:t>
            </a:r>
            <a:fld id="{8C1BCF7C-2884-4FE2-A9ED-57CF9A0CDEFF}" type="slidenum">
              <a:rPr lang="en-US" smtClean="0"/>
              <a:pPr/>
              <a:t>‹#›</a:t>
            </a:fld>
            <a:endParaRPr lang="en-US"/>
          </a:p>
        </p:txBody>
      </p:sp>
      <p:sp>
        <p:nvSpPr>
          <p:cNvPr id="17" name="Picture Placeholder 16">
            <a:extLst>
              <a:ext uri="{FF2B5EF4-FFF2-40B4-BE49-F238E27FC236}">
                <a16:creationId xmlns:a16="http://schemas.microsoft.com/office/drawing/2014/main" id="{4A181F57-25F3-0944-BE25-390721E21DBF}"/>
              </a:ext>
            </a:extLst>
          </p:cNvPr>
          <p:cNvSpPr>
            <a:spLocks noGrp="1"/>
          </p:cNvSpPr>
          <p:nvPr>
            <p:ph type="pic" sz="quarter" idx="19"/>
          </p:nvPr>
        </p:nvSpPr>
        <p:spPr>
          <a:xfrm>
            <a:off x="6544570" y="1"/>
            <a:ext cx="5644256" cy="5600700"/>
          </a:xfrm>
          <a:custGeom>
            <a:avLst/>
            <a:gdLst>
              <a:gd name="connsiteX0" fmla="*/ 12418 w 5645727"/>
              <a:gd name="connsiteY0" fmla="*/ 0 h 6046788"/>
              <a:gd name="connsiteX1" fmla="*/ 5633310 w 5645727"/>
              <a:gd name="connsiteY1" fmla="*/ 0 h 6046788"/>
              <a:gd name="connsiteX2" fmla="*/ 5645727 w 5645727"/>
              <a:gd name="connsiteY2" fmla="*/ 245899 h 6046788"/>
              <a:gd name="connsiteX3" fmla="*/ 5645727 w 5645727"/>
              <a:gd name="connsiteY3" fmla="*/ 3229184 h 6046788"/>
              <a:gd name="connsiteX4" fmla="*/ 3111484 w 5645727"/>
              <a:gd name="connsiteY4" fmla="*/ 6037474 h 6046788"/>
              <a:gd name="connsiteX5" fmla="*/ 2927031 w 5645727"/>
              <a:gd name="connsiteY5" fmla="*/ 6046788 h 6046788"/>
              <a:gd name="connsiteX6" fmla="*/ 2718716 w 5645727"/>
              <a:gd name="connsiteY6" fmla="*/ 6046788 h 6046788"/>
              <a:gd name="connsiteX7" fmla="*/ 2534243 w 5645727"/>
              <a:gd name="connsiteY7" fmla="*/ 6037473 h 6046788"/>
              <a:gd name="connsiteX8" fmla="*/ 0 w 5645727"/>
              <a:gd name="connsiteY8" fmla="*/ 3229183 h 6046788"/>
              <a:gd name="connsiteX9" fmla="*/ 0 w 5645727"/>
              <a:gd name="connsiteY9" fmla="*/ 245919 h 604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45727" h="6046788">
                <a:moveTo>
                  <a:pt x="12418" y="0"/>
                </a:moveTo>
                <a:lnTo>
                  <a:pt x="5633310" y="0"/>
                </a:lnTo>
                <a:lnTo>
                  <a:pt x="5645727" y="245899"/>
                </a:lnTo>
                <a:lnTo>
                  <a:pt x="5645727" y="3229184"/>
                </a:lnTo>
                <a:cubicBezTo>
                  <a:pt x="5645727" y="4690770"/>
                  <a:pt x="4534931" y="5892915"/>
                  <a:pt x="3111484" y="6037474"/>
                </a:cubicBezTo>
                <a:lnTo>
                  <a:pt x="2927031" y="6046788"/>
                </a:lnTo>
                <a:lnTo>
                  <a:pt x="2718716" y="6046788"/>
                </a:lnTo>
                <a:lnTo>
                  <a:pt x="2534243" y="6037473"/>
                </a:lnTo>
                <a:cubicBezTo>
                  <a:pt x="1110796" y="5892914"/>
                  <a:pt x="0" y="4690769"/>
                  <a:pt x="0" y="3229183"/>
                </a:cubicBezTo>
                <a:lnTo>
                  <a:pt x="0" y="245919"/>
                </a:lnTo>
                <a:close/>
              </a:path>
            </a:pathLst>
          </a:custGeom>
          <a:solidFill>
            <a:schemeClr val="bg1"/>
          </a:solidFill>
        </p:spPr>
        <p:txBody>
          <a:bodyPr wrap="square">
            <a:noAutofit/>
          </a:bodyPr>
          <a:lstStyle>
            <a:lvl1pPr>
              <a:defRPr b="0" i="0">
                <a:solidFill>
                  <a:schemeClr val="tx1"/>
                </a:solidFill>
                <a:latin typeface="BentonSans Book" panose="02000503000000020004" pitchFamily="2" charset="0"/>
              </a:defRPr>
            </a:lvl1pPr>
          </a:lstStyle>
          <a:p>
            <a:endParaRPr lang="en-GB"/>
          </a:p>
        </p:txBody>
      </p:sp>
      <p:sp>
        <p:nvSpPr>
          <p:cNvPr id="4" name="Text Placeholder 3">
            <a:extLst>
              <a:ext uri="{FF2B5EF4-FFF2-40B4-BE49-F238E27FC236}">
                <a16:creationId xmlns:a16="http://schemas.microsoft.com/office/drawing/2014/main" id="{95D02AAB-4459-32EC-2541-173434A205D2}"/>
              </a:ext>
            </a:extLst>
          </p:cNvPr>
          <p:cNvSpPr>
            <a:spLocks noGrp="1"/>
          </p:cNvSpPr>
          <p:nvPr>
            <p:ph type="body" sz="quarter" idx="20" hasCustomPrompt="1"/>
          </p:nvPr>
        </p:nvSpPr>
        <p:spPr>
          <a:xfrm>
            <a:off x="579449" y="1800000"/>
            <a:ext cx="5398594" cy="540000"/>
          </a:xfrm>
        </p:spPr>
        <p:txBody>
          <a:bodyPr/>
          <a:lstStyle>
            <a:lvl1pPr>
              <a:defRPr sz="1000" b="0" i="0">
                <a:latin typeface="+mn-lt"/>
              </a:defRPr>
            </a:lvl1pPr>
          </a:lstStyle>
          <a:p>
            <a:pPr lvl="0"/>
            <a:r>
              <a:rPr lang="en-GB"/>
              <a:t>Click to edit subhead text styles</a:t>
            </a:r>
            <a:endParaRPr lang="en-US"/>
          </a:p>
        </p:txBody>
      </p:sp>
      <p:sp>
        <p:nvSpPr>
          <p:cNvPr id="6" name="Text Placeholder 5">
            <a:extLst>
              <a:ext uri="{FF2B5EF4-FFF2-40B4-BE49-F238E27FC236}">
                <a16:creationId xmlns:a16="http://schemas.microsoft.com/office/drawing/2014/main" id="{1022A9AF-B375-2E28-DC7B-C938F514659C}"/>
              </a:ext>
            </a:extLst>
          </p:cNvPr>
          <p:cNvSpPr>
            <a:spLocks noGrp="1"/>
          </p:cNvSpPr>
          <p:nvPr>
            <p:ph type="body" sz="quarter" idx="21"/>
          </p:nvPr>
        </p:nvSpPr>
        <p:spPr>
          <a:xfrm>
            <a:off x="579287" y="2340000"/>
            <a:ext cx="5399269" cy="1440000"/>
          </a:xfrm>
        </p:spPr>
        <p:txBody>
          <a:bodyPr/>
          <a:lstStyle>
            <a:lvl1pPr>
              <a:defRPr sz="1799" b="0" i="0">
                <a:latin typeface="+mj-lt"/>
              </a:defRPr>
            </a:lvl1pPr>
            <a:lvl2pPr marL="0" indent="0">
              <a:buNone/>
              <a:defRPr/>
            </a:lvl2pPr>
          </a:lstStyle>
          <a:p>
            <a:pPr lvl="0"/>
            <a:r>
              <a:rPr lang="en-GB"/>
              <a:t>Click to edit Master text styles</a:t>
            </a:r>
          </a:p>
        </p:txBody>
      </p:sp>
      <p:pic>
        <p:nvPicPr>
          <p:cNvPr id="7" name="Picture 6" descr="A blue text with a yellow and blue text&#10;&#10;Description automatically generated">
            <a:extLst>
              <a:ext uri="{FF2B5EF4-FFF2-40B4-BE49-F238E27FC236}">
                <a16:creationId xmlns:a16="http://schemas.microsoft.com/office/drawing/2014/main" id="{521BF6EF-A7AB-40C0-DBB7-D712EA8C4A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7756" y="114301"/>
            <a:ext cx="3185284" cy="1600199"/>
          </a:xfrm>
          <a:prstGeom prst="rect">
            <a:avLst/>
          </a:prstGeom>
        </p:spPr>
      </p:pic>
      <p:pic>
        <p:nvPicPr>
          <p:cNvPr id="2" name="Picture 1">
            <a:extLst>
              <a:ext uri="{FF2B5EF4-FFF2-40B4-BE49-F238E27FC236}">
                <a16:creationId xmlns:a16="http://schemas.microsoft.com/office/drawing/2014/main" id="{EFC64019-8D68-735B-7712-B3C949D4691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5" name="object 15">
            <a:extLst>
              <a:ext uri="{FF2B5EF4-FFF2-40B4-BE49-F238E27FC236}">
                <a16:creationId xmlns:a16="http://schemas.microsoft.com/office/drawing/2014/main" id="{F7EDDC77-819D-7543-0FE0-1EFF94D0FACD}"/>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mn-lt"/>
              <a:cs typeface="BentonSans Regular"/>
            </a:endParaRPr>
          </a:p>
          <a:p>
            <a:pPr marL="0">
              <a:lnSpc>
                <a:spcPts val="425"/>
              </a:lnSpc>
            </a:pPr>
            <a:r>
              <a:rPr sz="400" b="0" i="0">
                <a:solidFill>
                  <a:srgbClr val="888B8D"/>
                </a:solidFill>
                <a:latin typeface="+mn-lt"/>
                <a:cs typeface="BentonSans Regular"/>
              </a:rPr>
              <a:t>This</a:t>
            </a:r>
            <a:r>
              <a:rPr sz="400" b="0" i="0" spc="-5">
                <a:solidFill>
                  <a:srgbClr val="888B8D"/>
                </a:solidFill>
                <a:latin typeface="+mn-lt"/>
                <a:cs typeface="BentonSans Regular"/>
              </a:rPr>
              <a:t> </a:t>
            </a:r>
            <a:r>
              <a:rPr sz="400" b="0" i="0">
                <a:solidFill>
                  <a:srgbClr val="888B8D"/>
                </a:solidFill>
                <a:latin typeface="+mn-lt"/>
                <a:cs typeface="BentonSans Regular"/>
              </a:rPr>
              <a:t>document</a:t>
            </a:r>
            <a:r>
              <a:rPr sz="400" b="0" i="0" spc="-5">
                <a:solidFill>
                  <a:srgbClr val="888B8D"/>
                </a:solidFill>
                <a:latin typeface="+mn-lt"/>
                <a:cs typeface="BentonSans Regular"/>
              </a:rPr>
              <a:t> </a:t>
            </a:r>
            <a:r>
              <a:rPr sz="400" b="0" i="0">
                <a:solidFill>
                  <a:srgbClr val="888B8D"/>
                </a:solidFill>
                <a:latin typeface="+mn-lt"/>
                <a:cs typeface="BentonSans Regular"/>
              </a:rPr>
              <a:t>contains</a:t>
            </a:r>
            <a:r>
              <a:rPr sz="400" b="0" i="0" spc="-3">
                <a:solidFill>
                  <a:srgbClr val="888B8D"/>
                </a:solidFill>
                <a:latin typeface="+mn-lt"/>
                <a:cs typeface="BentonSans Regular"/>
              </a:rPr>
              <a:t> </a:t>
            </a:r>
            <a:r>
              <a:rPr sz="400" b="0" i="0">
                <a:solidFill>
                  <a:srgbClr val="888B8D"/>
                </a:solidFill>
                <a:latin typeface="+mn-lt"/>
                <a:cs typeface="BentonSans Regular"/>
              </a:rPr>
              <a:t>unpublished,</a:t>
            </a:r>
            <a:r>
              <a:rPr sz="400" b="0" i="0" spc="-5">
                <a:solidFill>
                  <a:srgbClr val="888B8D"/>
                </a:solidFill>
                <a:latin typeface="+mn-lt"/>
                <a:cs typeface="BentonSans Regular"/>
              </a:rPr>
              <a:t> </a:t>
            </a:r>
            <a:r>
              <a:rPr sz="400" b="0" i="0" spc="-3">
                <a:solidFill>
                  <a:srgbClr val="888B8D"/>
                </a:solidFill>
                <a:latin typeface="+mn-lt"/>
                <a:cs typeface="BentonSans Regular"/>
              </a:rPr>
              <a:t>confidential,</a:t>
            </a:r>
            <a:r>
              <a:rPr sz="400" b="0" i="0" spc="-5">
                <a:solidFill>
                  <a:srgbClr val="888B8D"/>
                </a:solidFill>
                <a:latin typeface="+mn-lt"/>
                <a:cs typeface="BentonSans Regular"/>
              </a:rPr>
              <a:t> </a:t>
            </a:r>
            <a:r>
              <a:rPr sz="400" b="0" i="0">
                <a:solidFill>
                  <a:srgbClr val="888B8D"/>
                </a:solidFill>
                <a:latin typeface="+mn-lt"/>
                <a:cs typeface="BentonSans Regular"/>
              </a:rPr>
              <a:t>and</a:t>
            </a:r>
            <a:r>
              <a:rPr sz="400" b="0" i="0" spc="-3">
                <a:solidFill>
                  <a:srgbClr val="888B8D"/>
                </a:solidFill>
                <a:latin typeface="+mn-lt"/>
                <a:cs typeface="BentonSans Regular"/>
              </a:rPr>
              <a:t> </a:t>
            </a:r>
            <a:r>
              <a:rPr sz="400" b="0" i="0">
                <a:solidFill>
                  <a:srgbClr val="888B8D"/>
                </a:solidFill>
                <a:latin typeface="+mn-lt"/>
                <a:cs typeface="BentonSans Regular"/>
              </a:rPr>
              <a:t>proprietary</a:t>
            </a:r>
            <a:r>
              <a:rPr sz="400" b="0" i="0" spc="-5">
                <a:solidFill>
                  <a:srgbClr val="888B8D"/>
                </a:solidFill>
                <a:latin typeface="+mn-lt"/>
                <a:cs typeface="BentonSans Regular"/>
              </a:rPr>
              <a:t> </a:t>
            </a:r>
            <a:r>
              <a:rPr sz="400" b="0" i="0" spc="-3">
                <a:solidFill>
                  <a:srgbClr val="888B8D"/>
                </a:solidFill>
                <a:latin typeface="+mn-lt"/>
                <a:cs typeface="BentonSans Regular"/>
              </a:rPr>
              <a:t>information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American</a:t>
            </a:r>
            <a:r>
              <a:rPr sz="400" b="0" i="0" spc="-5">
                <a:solidFill>
                  <a:srgbClr val="888B8D"/>
                </a:solidFill>
                <a:latin typeface="+mn-lt"/>
                <a:cs typeface="BentonSans Regular"/>
              </a:rPr>
              <a:t> </a:t>
            </a:r>
            <a:r>
              <a:rPr sz="400" b="0" i="0">
                <a:solidFill>
                  <a:srgbClr val="888B8D"/>
                </a:solidFill>
                <a:latin typeface="+mn-lt"/>
                <a:cs typeface="BentonSans Regular"/>
              </a:rPr>
              <a:t>Express</a:t>
            </a:r>
            <a:r>
              <a:rPr sz="400" b="0" i="0" spc="-3">
                <a:solidFill>
                  <a:srgbClr val="888B8D"/>
                </a:solidFill>
                <a:latin typeface="+mn-lt"/>
                <a:cs typeface="BentonSans Regular"/>
              </a:rPr>
              <a:t> </a:t>
            </a:r>
            <a:r>
              <a:rPr sz="400" b="0" i="0">
                <a:solidFill>
                  <a:srgbClr val="888B8D"/>
                </a:solidFill>
                <a:latin typeface="+mn-lt"/>
                <a:cs typeface="BentonSans Regular"/>
              </a:rPr>
              <a:t>Global</a:t>
            </a:r>
            <a:r>
              <a:rPr sz="400" b="0" i="0" spc="-5">
                <a:solidFill>
                  <a:srgbClr val="888B8D"/>
                </a:solidFill>
                <a:latin typeface="+mn-lt"/>
                <a:cs typeface="BentonSans Regular"/>
              </a:rPr>
              <a:t> </a:t>
            </a:r>
            <a:r>
              <a:rPr sz="400" b="0" i="0">
                <a:solidFill>
                  <a:srgbClr val="888B8D"/>
                </a:solidFill>
                <a:latin typeface="+mn-lt"/>
                <a:cs typeface="BentonSans Regular"/>
              </a:rPr>
              <a:t>Business</a:t>
            </a:r>
            <a:r>
              <a:rPr sz="400" b="0" i="0" spc="-3">
                <a:solidFill>
                  <a:srgbClr val="888B8D"/>
                </a:solidFill>
                <a:latin typeface="+mn-lt"/>
                <a:cs typeface="BentonSans Regular"/>
              </a:rPr>
              <a:t> </a:t>
            </a:r>
            <a:r>
              <a:rPr sz="400" b="0" i="0">
                <a:solidFill>
                  <a:srgbClr val="888B8D"/>
                </a:solidFill>
                <a:latin typeface="+mn-lt"/>
                <a:cs typeface="BentonSans Regular"/>
              </a:rPr>
              <a:t>Travel</a:t>
            </a:r>
            <a:r>
              <a:rPr sz="400" b="0" i="0" spc="-5">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spc="-3">
                <a:solidFill>
                  <a:srgbClr val="888B8D"/>
                </a:solidFill>
                <a:latin typeface="+mn-lt"/>
                <a:cs typeface="BentonSans Regular"/>
              </a:rPr>
              <a:t>GBT).</a:t>
            </a:r>
            <a:endParaRPr sz="400" b="0" i="0">
              <a:solidFill>
                <a:srgbClr val="888B8D"/>
              </a:solidFill>
              <a:latin typeface="+mn-lt"/>
              <a:cs typeface="BentonSans Regular"/>
            </a:endParaRPr>
          </a:p>
          <a:p>
            <a:pPr marL="0">
              <a:lnSpc>
                <a:spcPts val="430"/>
              </a:lnSpc>
            </a:pPr>
            <a:r>
              <a:rPr sz="400" b="0" i="0">
                <a:solidFill>
                  <a:srgbClr val="888B8D"/>
                </a:solidFill>
                <a:latin typeface="+mn-lt"/>
                <a:cs typeface="BentonSans Regular"/>
              </a:rPr>
              <a:t>No</a:t>
            </a:r>
            <a:r>
              <a:rPr sz="400" b="0" i="0" spc="-6">
                <a:solidFill>
                  <a:srgbClr val="888B8D"/>
                </a:solidFill>
                <a:latin typeface="+mn-lt"/>
                <a:cs typeface="BentonSans Regular"/>
              </a:rPr>
              <a:t> </a:t>
            </a:r>
            <a:r>
              <a:rPr sz="400" b="0" i="0">
                <a:solidFill>
                  <a:srgbClr val="888B8D"/>
                </a:solidFill>
                <a:latin typeface="+mn-lt"/>
                <a:cs typeface="BentonSans Regular"/>
              </a:rPr>
              <a:t>disclosure</a:t>
            </a:r>
            <a:r>
              <a:rPr sz="400" b="0" i="0" spc="-6">
                <a:solidFill>
                  <a:srgbClr val="888B8D"/>
                </a:solidFill>
                <a:latin typeface="+mn-lt"/>
                <a:cs typeface="BentonSans Regular"/>
              </a:rPr>
              <a:t> </a:t>
            </a:r>
            <a:r>
              <a:rPr sz="400" b="0" i="0">
                <a:solidFill>
                  <a:srgbClr val="888B8D"/>
                </a:solidFill>
                <a:latin typeface="+mn-lt"/>
                <a:cs typeface="BentonSans Regular"/>
              </a:rPr>
              <a:t>or</a:t>
            </a:r>
            <a:r>
              <a:rPr sz="400" b="0" i="0" spc="-5">
                <a:solidFill>
                  <a:srgbClr val="888B8D"/>
                </a:solidFill>
                <a:latin typeface="+mn-lt"/>
                <a:cs typeface="BentonSans Regular"/>
              </a:rPr>
              <a:t> </a:t>
            </a:r>
            <a:r>
              <a:rPr sz="400" b="0" i="0">
                <a:solidFill>
                  <a:srgbClr val="888B8D"/>
                </a:solidFill>
                <a:latin typeface="+mn-lt"/>
                <a:cs typeface="BentonSans Regular"/>
              </a:rPr>
              <a:t>use</a:t>
            </a:r>
            <a:r>
              <a:rPr sz="400" b="0" i="0" spc="-6">
                <a:solidFill>
                  <a:srgbClr val="888B8D"/>
                </a:solidFill>
                <a:latin typeface="+mn-lt"/>
                <a:cs typeface="BentonSans Regular"/>
              </a:rPr>
              <a:t>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any</a:t>
            </a:r>
            <a:r>
              <a:rPr sz="400" b="0" i="0" spc="-6">
                <a:solidFill>
                  <a:srgbClr val="888B8D"/>
                </a:solidFill>
                <a:latin typeface="+mn-lt"/>
                <a:cs typeface="BentonSans Regular"/>
              </a:rPr>
              <a:t> </a:t>
            </a:r>
            <a:r>
              <a:rPr sz="400" b="0" i="0">
                <a:solidFill>
                  <a:srgbClr val="888B8D"/>
                </a:solidFill>
                <a:latin typeface="+mn-lt"/>
                <a:cs typeface="BentonSans Regular"/>
              </a:rPr>
              <a:t>portion</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these</a:t>
            </a:r>
            <a:r>
              <a:rPr sz="400" b="0" i="0" spc="-5">
                <a:solidFill>
                  <a:srgbClr val="888B8D"/>
                </a:solidFill>
                <a:latin typeface="+mn-lt"/>
                <a:cs typeface="BentonSans Regular"/>
              </a:rPr>
              <a:t> </a:t>
            </a:r>
            <a:r>
              <a:rPr sz="400" b="0" i="0">
                <a:solidFill>
                  <a:srgbClr val="888B8D"/>
                </a:solidFill>
                <a:latin typeface="+mn-lt"/>
                <a:cs typeface="BentonSans Regular"/>
              </a:rPr>
              <a:t>materials</a:t>
            </a:r>
            <a:r>
              <a:rPr sz="400" b="0" i="0" spc="-6">
                <a:solidFill>
                  <a:srgbClr val="888B8D"/>
                </a:solidFill>
                <a:latin typeface="+mn-lt"/>
                <a:cs typeface="BentonSans Regular"/>
              </a:rPr>
              <a:t> </a:t>
            </a:r>
            <a:r>
              <a:rPr sz="400" b="0" i="0">
                <a:solidFill>
                  <a:srgbClr val="888B8D"/>
                </a:solidFill>
                <a:latin typeface="+mn-lt"/>
                <a:cs typeface="BentonSans Regular"/>
              </a:rPr>
              <a:t>may</a:t>
            </a:r>
            <a:r>
              <a:rPr sz="400" b="0" i="0" spc="-5">
                <a:solidFill>
                  <a:srgbClr val="888B8D"/>
                </a:solidFill>
                <a:latin typeface="+mn-lt"/>
                <a:cs typeface="BentonSans Regular"/>
              </a:rPr>
              <a:t> </a:t>
            </a:r>
            <a:r>
              <a:rPr sz="400" b="0" i="0">
                <a:solidFill>
                  <a:srgbClr val="888B8D"/>
                </a:solidFill>
                <a:latin typeface="+mn-lt"/>
                <a:cs typeface="BentonSans Regular"/>
              </a:rPr>
              <a:t>be</a:t>
            </a:r>
            <a:r>
              <a:rPr sz="400" b="0" i="0" spc="-6">
                <a:solidFill>
                  <a:srgbClr val="888B8D"/>
                </a:solidFill>
                <a:latin typeface="+mn-lt"/>
                <a:cs typeface="BentonSans Regular"/>
              </a:rPr>
              <a:t> </a:t>
            </a:r>
            <a:r>
              <a:rPr sz="400" b="0" i="0">
                <a:solidFill>
                  <a:srgbClr val="888B8D"/>
                </a:solidFill>
                <a:latin typeface="+mn-lt"/>
                <a:cs typeface="BentonSans Regular"/>
              </a:rPr>
              <a:t>made</a:t>
            </a:r>
            <a:r>
              <a:rPr sz="400" b="0" i="0" spc="-6">
                <a:solidFill>
                  <a:srgbClr val="888B8D"/>
                </a:solidFill>
                <a:latin typeface="+mn-lt"/>
                <a:cs typeface="BentonSans Regular"/>
              </a:rPr>
              <a:t> </a:t>
            </a:r>
            <a:r>
              <a:rPr sz="400" b="0" i="0">
                <a:solidFill>
                  <a:srgbClr val="888B8D"/>
                </a:solidFill>
                <a:latin typeface="+mn-lt"/>
                <a:cs typeface="BentonSans Regular"/>
              </a:rPr>
              <a:t>without</a:t>
            </a:r>
            <a:r>
              <a:rPr sz="400" b="0" i="0" spc="-5">
                <a:solidFill>
                  <a:srgbClr val="888B8D"/>
                </a:solidFill>
                <a:latin typeface="+mn-lt"/>
                <a:cs typeface="BentonSans Regular"/>
              </a:rPr>
              <a:t> </a:t>
            </a:r>
            <a:r>
              <a:rPr sz="400" b="0" i="0">
                <a:solidFill>
                  <a:srgbClr val="888B8D"/>
                </a:solidFill>
                <a:latin typeface="+mn-lt"/>
                <a:cs typeface="BentonSans Regular"/>
              </a:rPr>
              <a:t>the</a:t>
            </a:r>
            <a:r>
              <a:rPr sz="400" b="0" i="0" spc="-6">
                <a:solidFill>
                  <a:srgbClr val="888B8D"/>
                </a:solidFill>
                <a:latin typeface="+mn-lt"/>
                <a:cs typeface="BentonSans Regular"/>
              </a:rPr>
              <a:t> </a:t>
            </a:r>
            <a:r>
              <a:rPr sz="400" b="0" i="0">
                <a:solidFill>
                  <a:srgbClr val="888B8D"/>
                </a:solidFill>
                <a:latin typeface="+mn-lt"/>
                <a:cs typeface="BentonSans Regular"/>
              </a:rPr>
              <a:t>express</a:t>
            </a:r>
            <a:r>
              <a:rPr sz="400" b="0" i="0" spc="-5">
                <a:solidFill>
                  <a:srgbClr val="888B8D"/>
                </a:solidFill>
                <a:latin typeface="+mn-lt"/>
                <a:cs typeface="BentonSans Regular"/>
              </a:rPr>
              <a:t> </a:t>
            </a:r>
            <a:r>
              <a:rPr sz="400" b="0" i="0">
                <a:solidFill>
                  <a:srgbClr val="888B8D"/>
                </a:solidFill>
                <a:latin typeface="+mn-lt"/>
                <a:cs typeface="BentonSans Regular"/>
              </a:rPr>
              <a:t>written</a:t>
            </a:r>
            <a:r>
              <a:rPr sz="400" b="0" i="0" spc="-6">
                <a:solidFill>
                  <a:srgbClr val="888B8D"/>
                </a:solidFill>
                <a:latin typeface="+mn-lt"/>
                <a:cs typeface="BentonSans Regular"/>
              </a:rPr>
              <a:t> </a:t>
            </a:r>
            <a:r>
              <a:rPr sz="400" b="0" i="0">
                <a:solidFill>
                  <a:srgbClr val="888B8D"/>
                </a:solidFill>
                <a:latin typeface="+mn-lt"/>
                <a:cs typeface="BentonSans Regular"/>
              </a:rPr>
              <a:t>consent</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a:solidFill>
                  <a:srgbClr val="888B8D"/>
                </a:solidFill>
                <a:latin typeface="+mn-lt"/>
                <a:cs typeface="BentonSans Regular"/>
              </a:rPr>
              <a:t>GBT.</a:t>
            </a:r>
            <a:r>
              <a:rPr sz="400" b="0" i="0" spc="-6">
                <a:solidFill>
                  <a:srgbClr val="888B8D"/>
                </a:solidFill>
                <a:latin typeface="+mn-lt"/>
                <a:cs typeface="BentonSans Regular"/>
              </a:rPr>
              <a:t> </a:t>
            </a:r>
            <a:r>
              <a:rPr lang="en-GB" sz="400" b="0" i="0">
                <a:solidFill>
                  <a:srgbClr val="888B8D"/>
                </a:solidFill>
                <a:latin typeface="+mn-lt"/>
                <a:cs typeface="BentonSans Regular"/>
              </a:rPr>
              <a:t>©</a:t>
            </a:r>
            <a:r>
              <a:rPr lang="en-GB" sz="400" b="0" i="0" spc="-5">
                <a:solidFill>
                  <a:srgbClr val="888B8D"/>
                </a:solidFill>
                <a:latin typeface="+mn-lt"/>
                <a:cs typeface="BentonSans Regular"/>
              </a:rPr>
              <a:t> </a:t>
            </a:r>
            <a:r>
              <a:rPr lang="en-GB" sz="400" b="0" i="0">
                <a:solidFill>
                  <a:srgbClr val="888B8D"/>
                </a:solidFill>
                <a:latin typeface="+mn-lt"/>
                <a:cs typeface="BentonSans Regular"/>
              </a:rPr>
              <a:t>2023</a:t>
            </a:r>
            <a:r>
              <a:rPr lang="en-GB" sz="400" b="0" i="0" spc="-6">
                <a:solidFill>
                  <a:srgbClr val="888B8D"/>
                </a:solidFill>
                <a:latin typeface="+mn-lt"/>
                <a:cs typeface="BentonSans Regular"/>
              </a:rPr>
              <a:t> </a:t>
            </a:r>
            <a:r>
              <a:rPr lang="en-GB" sz="400" b="0" i="0">
                <a:solidFill>
                  <a:srgbClr val="888B8D"/>
                </a:solidFill>
                <a:latin typeface="+mn-lt"/>
                <a:cs typeface="BentonSans Regular"/>
              </a:rPr>
              <a:t>GBT</a:t>
            </a:r>
            <a:r>
              <a:rPr lang="en-GB" sz="400" b="0" i="0" spc="-5">
                <a:solidFill>
                  <a:srgbClr val="888B8D"/>
                </a:solidFill>
                <a:latin typeface="+mn-lt"/>
                <a:cs typeface="BentonSans Regular"/>
              </a:rPr>
              <a:t> </a:t>
            </a:r>
            <a:r>
              <a:rPr lang="en-GB" sz="400" b="0" i="0">
                <a:solidFill>
                  <a:srgbClr val="888B8D"/>
                </a:solidFill>
                <a:latin typeface="+mn-lt"/>
                <a:cs typeface="BentonSans Regular"/>
              </a:rPr>
              <a:t>Travel</a:t>
            </a:r>
            <a:r>
              <a:rPr lang="en-GB" sz="400" b="0" i="0" spc="-6">
                <a:solidFill>
                  <a:srgbClr val="888B8D"/>
                </a:solidFill>
                <a:latin typeface="+mn-lt"/>
                <a:cs typeface="BentonSans Regular"/>
              </a:rPr>
              <a:t> </a:t>
            </a:r>
            <a:r>
              <a:rPr lang="en-GB" sz="400" b="0" i="0">
                <a:solidFill>
                  <a:srgbClr val="888B8D"/>
                </a:solidFill>
                <a:latin typeface="+mn-lt"/>
                <a:cs typeface="BentonSans Regular"/>
              </a:rPr>
              <a:t>Services</a:t>
            </a:r>
            <a:r>
              <a:rPr lang="en-GB" sz="400" b="0" i="0" spc="-6">
                <a:solidFill>
                  <a:srgbClr val="888B8D"/>
                </a:solidFill>
                <a:latin typeface="+mn-lt"/>
                <a:cs typeface="BentonSans Regular"/>
              </a:rPr>
              <a:t> </a:t>
            </a:r>
            <a:r>
              <a:rPr lang="en-GB" sz="400" b="0" i="0">
                <a:solidFill>
                  <a:srgbClr val="888B8D"/>
                </a:solidFill>
                <a:latin typeface="+mn-lt"/>
                <a:cs typeface="BentonSans Regular"/>
              </a:rPr>
              <a:t>UK</a:t>
            </a:r>
            <a:r>
              <a:rPr lang="en-GB" sz="400" b="0" i="0" spc="-5">
                <a:solidFill>
                  <a:srgbClr val="888B8D"/>
                </a:solidFill>
                <a:latin typeface="+mn-lt"/>
                <a:cs typeface="BentonSans Regular"/>
              </a:rPr>
              <a:t> </a:t>
            </a:r>
            <a:r>
              <a:rPr lang="en-GB" sz="400" b="0" i="0" spc="-3">
                <a:solidFill>
                  <a:srgbClr val="888B8D"/>
                </a:solidFill>
                <a:latin typeface="+mn-lt"/>
                <a:cs typeface="BentonSans Regular"/>
              </a:rPr>
              <a:t>Limited.</a:t>
            </a:r>
            <a:endParaRPr sz="400" b="0" i="0">
              <a:solidFill>
                <a:srgbClr val="888B8D"/>
              </a:solidFill>
              <a:latin typeface="+mn-lt"/>
              <a:cs typeface="BentonSans Regular"/>
            </a:endParaRPr>
          </a:p>
        </p:txBody>
      </p:sp>
    </p:spTree>
    <p:extLst>
      <p:ext uri="{BB962C8B-B14F-4D97-AF65-F5344CB8AC3E}">
        <p14:creationId xmlns:p14="http://schemas.microsoft.com/office/powerpoint/2010/main" val="2047990239"/>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MB-Text layout 1-col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11043075" cy="566928"/>
          </a:xfrm>
        </p:spPr>
        <p:txBody>
          <a:bodyPr/>
          <a:lstStyle/>
          <a:p>
            <a:r>
              <a:rPr lang="en-US"/>
              <a:t>Click to edit Master title style</a:t>
            </a:r>
            <a:endParaRPr lang="en-GB" dirty="0"/>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19" y="1799999"/>
            <a:ext cx="5307901" cy="3960000"/>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a:xfrm>
            <a:off x="9235725" y="6496197"/>
            <a:ext cx="685622" cy="96097"/>
          </a:xfrm>
          <a:prstGeom prst="rect">
            <a:avLst/>
          </a:prstGeom>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11041924" cy="415925"/>
          </a:xfrm>
        </p:spPr>
        <p:txBody>
          <a:bodyPr/>
          <a:lstStyle>
            <a:lvl1pPr>
              <a:defRPr sz="1200" b="0" i="0">
                <a:latin typeface="+mn-lt"/>
              </a:defRPr>
            </a:lvl1pPr>
          </a:lstStyle>
          <a:p>
            <a:pPr lvl="0"/>
            <a:r>
              <a:rPr lang="en-US" dirty="0"/>
              <a:t>Click to edit Master subtitle styles</a:t>
            </a:r>
            <a:endParaRPr lang="en-GB" dirty="0"/>
          </a:p>
        </p:txBody>
      </p:sp>
      <p:sp>
        <p:nvSpPr>
          <p:cNvPr id="12" name="Picture Placeholder 11">
            <a:extLst>
              <a:ext uri="{FF2B5EF4-FFF2-40B4-BE49-F238E27FC236}">
                <a16:creationId xmlns:a16="http://schemas.microsoft.com/office/drawing/2014/main" id="{CF38508A-DD49-072A-53AE-A7A7238CC706}"/>
              </a:ext>
            </a:extLst>
          </p:cNvPr>
          <p:cNvSpPr>
            <a:spLocks noGrp="1"/>
          </p:cNvSpPr>
          <p:nvPr>
            <p:ph type="pic" sz="quarter" idx="15"/>
          </p:nvPr>
        </p:nvSpPr>
        <p:spPr>
          <a:xfrm>
            <a:off x="6094412" y="1799999"/>
            <a:ext cx="6094413" cy="3960000"/>
          </a:xfrm>
          <a:custGeom>
            <a:avLst/>
            <a:gdLst>
              <a:gd name="connsiteX0" fmla="*/ 1980000 w 6096000"/>
              <a:gd name="connsiteY0" fmla="*/ 0 h 3960000"/>
              <a:gd name="connsiteX1" fmla="*/ 6096000 w 6096000"/>
              <a:gd name="connsiteY1" fmla="*/ 0 h 3960000"/>
              <a:gd name="connsiteX2" fmla="*/ 6096000 w 6096000"/>
              <a:gd name="connsiteY2" fmla="*/ 3960000 h 3960000"/>
              <a:gd name="connsiteX3" fmla="*/ 1980000 w 6096000"/>
              <a:gd name="connsiteY3" fmla="*/ 3960000 h 3960000"/>
              <a:gd name="connsiteX4" fmla="*/ 0 w 6096000"/>
              <a:gd name="connsiteY4" fmla="*/ 1980000 h 3960000"/>
              <a:gd name="connsiteX5" fmla="*/ 1980000 w 6096000"/>
              <a:gd name="connsiteY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3960000">
                <a:moveTo>
                  <a:pt x="1980000" y="0"/>
                </a:moveTo>
                <a:lnTo>
                  <a:pt x="6096000" y="0"/>
                </a:lnTo>
                <a:lnTo>
                  <a:pt x="6096000" y="3960000"/>
                </a:lnTo>
                <a:lnTo>
                  <a:pt x="1980000" y="3960000"/>
                </a:lnTo>
                <a:cubicBezTo>
                  <a:pt x="886476" y="3960000"/>
                  <a:pt x="0" y="3073524"/>
                  <a:pt x="0" y="1980000"/>
                </a:cubicBezTo>
                <a:cubicBezTo>
                  <a:pt x="0" y="886476"/>
                  <a:pt x="886476" y="0"/>
                  <a:pt x="1980000" y="0"/>
                </a:cubicBezTo>
                <a:close/>
              </a:path>
            </a:pathLst>
          </a:custGeom>
          <a:solidFill>
            <a:srgbClr val="E6F0FA"/>
          </a:solidFill>
        </p:spPr>
        <p:txBody>
          <a:bodyPr wrap="square">
            <a:noAutofit/>
          </a:bodyPr>
          <a:lstStyle>
            <a:lvl1pPr>
              <a:defRPr b="0" i="0">
                <a:latin typeface="BentonSans Book" panose="02000503000000020004" pitchFamily="2" charset="0"/>
              </a:defRPr>
            </a:lvl1pPr>
          </a:lstStyle>
          <a:p>
            <a:r>
              <a:rPr lang="en-US"/>
              <a:t>Click icon to add picture</a:t>
            </a:r>
            <a:endParaRPr lang="en-US" dirty="0"/>
          </a:p>
        </p:txBody>
      </p:sp>
    </p:spTree>
    <p:extLst>
      <p:ext uri="{BB962C8B-B14F-4D97-AF65-F5344CB8AC3E}">
        <p14:creationId xmlns:p14="http://schemas.microsoft.com/office/powerpoint/2010/main" val="340824848"/>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preserve="1">
  <p:cSld name="Egencia-Divider with Text Over Image">
    <p:bg>
      <p:bgPr>
        <a:solidFill>
          <a:schemeClr val="accent2"/>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59EE679B-9746-096B-6B34-6B977094AB2D}"/>
              </a:ext>
            </a:extLst>
          </p:cNvPr>
          <p:cNvSpPr>
            <a:spLocks noGrp="1"/>
          </p:cNvSpPr>
          <p:nvPr>
            <p:ph type="pic" sz="quarter" idx="19"/>
          </p:nvPr>
        </p:nvSpPr>
        <p:spPr>
          <a:xfrm>
            <a:off x="1" y="1"/>
            <a:ext cx="7998267" cy="6086764"/>
          </a:xfrm>
          <a:custGeom>
            <a:avLst/>
            <a:gdLst>
              <a:gd name="connsiteX0" fmla="*/ 0 w 8000350"/>
              <a:gd name="connsiteY0" fmla="*/ 0 h 6086764"/>
              <a:gd name="connsiteX1" fmla="*/ 8000350 w 8000350"/>
              <a:gd name="connsiteY1" fmla="*/ 0 h 6086764"/>
              <a:gd name="connsiteX2" fmla="*/ 8000350 w 8000350"/>
              <a:gd name="connsiteY2" fmla="*/ 1149329 h 6086764"/>
              <a:gd name="connsiteX3" fmla="*/ 5233405 w 8000350"/>
              <a:gd name="connsiteY3" fmla="*/ 6064271 h 6086764"/>
              <a:gd name="connsiteX4" fmla="*/ 5194286 w 8000350"/>
              <a:gd name="connsiteY4" fmla="*/ 6086764 h 6086764"/>
              <a:gd name="connsiteX5" fmla="*/ 194444 w 8000350"/>
              <a:gd name="connsiteY5" fmla="*/ 6086764 h 6086764"/>
              <a:gd name="connsiteX6" fmla="*/ 15281 w 8000350"/>
              <a:gd name="connsiteY6" fmla="*/ 5968006 h 6086764"/>
              <a:gd name="connsiteX7" fmla="*/ 5094 w 8000350"/>
              <a:gd name="connsiteY7" fmla="*/ 5917548 h 6086764"/>
              <a:gd name="connsiteX8" fmla="*/ 0 w 8000350"/>
              <a:gd name="connsiteY8" fmla="*/ 5917548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0350" h="6086764">
                <a:moveTo>
                  <a:pt x="0" y="0"/>
                </a:moveTo>
                <a:lnTo>
                  <a:pt x="8000350" y="0"/>
                </a:lnTo>
                <a:lnTo>
                  <a:pt x="8000350" y="1149329"/>
                </a:lnTo>
                <a:cubicBezTo>
                  <a:pt x="8000350" y="3232234"/>
                  <a:pt x="6892253" y="5056330"/>
                  <a:pt x="5233405" y="6064271"/>
                </a:cubicBezTo>
                <a:lnTo>
                  <a:pt x="5194286" y="6086764"/>
                </a:lnTo>
                <a:lnTo>
                  <a:pt x="194444" y="6086764"/>
                </a:lnTo>
                <a:cubicBezTo>
                  <a:pt x="113903" y="6086764"/>
                  <a:pt x="44799" y="6037795"/>
                  <a:pt x="15281" y="5968006"/>
                </a:cubicBezTo>
                <a:lnTo>
                  <a:pt x="5094" y="5917548"/>
                </a:lnTo>
                <a:lnTo>
                  <a:pt x="0" y="5917548"/>
                </a:lnTo>
                <a:close/>
              </a:path>
            </a:pathLst>
          </a:custGeom>
          <a:solidFill>
            <a:schemeClr val="bg1"/>
          </a:solidFill>
        </p:spPr>
        <p:txBody>
          <a:bodyPr wrap="square">
            <a:noAutofit/>
          </a:bodyPr>
          <a:lstStyle>
            <a:lvl1pPr>
              <a:defRPr b="0" i="0">
                <a:latin typeface="BentonSans Book" panose="02000503000000020004" pitchFamily="2" charset="0"/>
              </a:defRPr>
            </a:lvl1pPr>
          </a:lstStyle>
          <a:p>
            <a:endParaRPr lang="en-US"/>
          </a:p>
        </p:txBody>
      </p:sp>
      <p:pic>
        <p:nvPicPr>
          <p:cNvPr id="2" name="Graphic 1">
            <a:extLst>
              <a:ext uri="{FF2B5EF4-FFF2-40B4-BE49-F238E27FC236}">
                <a16:creationId xmlns:a16="http://schemas.microsoft.com/office/drawing/2014/main" id="{5AC036E0-6DF3-BBD9-6DE4-5BF852244C7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sz="400">
                <a:solidFill>
                  <a:srgbClr val="888B8D"/>
                </a:solidFill>
                <a:latin typeface="+mn-lt"/>
              </a:defRPr>
            </a:lvl1pPr>
          </a:lstStyle>
          <a:p>
            <a:r>
              <a:rPr lang="en-US"/>
              <a:t>P.</a:t>
            </a:r>
            <a:fld id="{8C1BCF7C-2884-4FE2-A9ED-57CF9A0CDEFF}" type="slidenum">
              <a:rPr lang="en-US" smtClean="0"/>
              <a:pPr/>
              <a:t>‹#›</a:t>
            </a:fld>
            <a:endParaRPr lang="en-US"/>
          </a:p>
        </p:txBody>
      </p:sp>
      <p:sp>
        <p:nvSpPr>
          <p:cNvPr id="25" name="Text Placeholder 24">
            <a:extLst>
              <a:ext uri="{FF2B5EF4-FFF2-40B4-BE49-F238E27FC236}">
                <a16:creationId xmlns:a16="http://schemas.microsoft.com/office/drawing/2014/main" id="{8B96DBCA-376F-6427-8EE5-559BD66E04F6}"/>
              </a:ext>
            </a:extLst>
          </p:cNvPr>
          <p:cNvSpPr>
            <a:spLocks noGrp="1"/>
          </p:cNvSpPr>
          <p:nvPr>
            <p:ph type="body" sz="quarter" idx="20" hasCustomPrompt="1"/>
          </p:nvPr>
        </p:nvSpPr>
        <p:spPr>
          <a:xfrm>
            <a:off x="579449" y="1800001"/>
            <a:ext cx="6478313" cy="1260000"/>
          </a:xfrm>
        </p:spPr>
        <p:txBody>
          <a:bodyPr anchor="b" anchorCtr="0"/>
          <a:lstStyle>
            <a:lvl1pPr>
              <a:defRPr sz="1799" b="0" i="0">
                <a:solidFill>
                  <a:schemeClr val="tx1"/>
                </a:solidFill>
                <a:latin typeface="+mj-lt"/>
              </a:defRPr>
            </a:lvl1pPr>
          </a:lstStyle>
          <a:p>
            <a:pPr lvl="0"/>
            <a:r>
              <a:rPr lang="en-GB"/>
              <a:t>Click to edit title text styles</a:t>
            </a:r>
            <a:endParaRPr lang="en-US"/>
          </a:p>
        </p:txBody>
      </p:sp>
      <p:sp>
        <p:nvSpPr>
          <p:cNvPr id="27" name="Text Placeholder 26">
            <a:extLst>
              <a:ext uri="{FF2B5EF4-FFF2-40B4-BE49-F238E27FC236}">
                <a16:creationId xmlns:a16="http://schemas.microsoft.com/office/drawing/2014/main" id="{4DE9CA1E-D2F1-6FC7-D156-165C50364EA4}"/>
              </a:ext>
            </a:extLst>
          </p:cNvPr>
          <p:cNvSpPr>
            <a:spLocks noGrp="1"/>
          </p:cNvSpPr>
          <p:nvPr>
            <p:ph type="body" sz="quarter" idx="21"/>
          </p:nvPr>
        </p:nvSpPr>
        <p:spPr>
          <a:xfrm>
            <a:off x="579287" y="3060000"/>
            <a:ext cx="6478313" cy="720000"/>
          </a:xfrm>
        </p:spPr>
        <p:txBody>
          <a:bodyPr/>
          <a:lstStyle>
            <a:lvl1pPr>
              <a:defRPr sz="1000" b="0" i="0">
                <a:latin typeface="+mn-lt"/>
              </a:defRPr>
            </a:lvl1pPr>
          </a:lstStyle>
          <a:p>
            <a:pPr lvl="0"/>
            <a:r>
              <a:rPr lang="en-GB"/>
              <a:t>Click to edit Master text styles</a:t>
            </a:r>
            <a:endParaRPr lang="en-US"/>
          </a:p>
        </p:txBody>
      </p:sp>
      <p:pic>
        <p:nvPicPr>
          <p:cNvPr id="3" name="Picture 2">
            <a:extLst>
              <a:ext uri="{FF2B5EF4-FFF2-40B4-BE49-F238E27FC236}">
                <a16:creationId xmlns:a16="http://schemas.microsoft.com/office/drawing/2014/main" id="{37E94F10-C83D-90D4-EBF5-EDC40F1B74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pic>
        <p:nvPicPr>
          <p:cNvPr id="4" name="Picture 3">
            <a:extLst>
              <a:ext uri="{FF2B5EF4-FFF2-40B4-BE49-F238E27FC236}">
                <a16:creationId xmlns:a16="http://schemas.microsoft.com/office/drawing/2014/main" id="{935F4655-F3C3-A0A4-85E7-7F1C69C094D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840880" y="124280"/>
            <a:ext cx="3185284" cy="1596636"/>
          </a:xfrm>
          <a:prstGeom prst="rect">
            <a:avLst/>
          </a:prstGeom>
        </p:spPr>
      </p:pic>
      <p:sp>
        <p:nvSpPr>
          <p:cNvPr id="6" name="object 15">
            <a:extLst>
              <a:ext uri="{FF2B5EF4-FFF2-40B4-BE49-F238E27FC236}">
                <a16:creationId xmlns:a16="http://schemas.microsoft.com/office/drawing/2014/main" id="{47BB7E01-38B2-EC87-A98F-21054E01BB16}"/>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mn-lt"/>
              <a:cs typeface="BentonSans Regular"/>
            </a:endParaRPr>
          </a:p>
          <a:p>
            <a:pPr marL="0">
              <a:lnSpc>
                <a:spcPts val="425"/>
              </a:lnSpc>
            </a:pPr>
            <a:r>
              <a:rPr sz="400" b="0" i="0">
                <a:solidFill>
                  <a:srgbClr val="888B8D"/>
                </a:solidFill>
                <a:latin typeface="+mn-lt"/>
                <a:cs typeface="BentonSans Regular"/>
              </a:rPr>
              <a:t>This</a:t>
            </a:r>
            <a:r>
              <a:rPr sz="400" b="0" i="0" spc="-5">
                <a:solidFill>
                  <a:srgbClr val="888B8D"/>
                </a:solidFill>
                <a:latin typeface="+mn-lt"/>
                <a:cs typeface="BentonSans Regular"/>
              </a:rPr>
              <a:t> </a:t>
            </a:r>
            <a:r>
              <a:rPr sz="400" b="0" i="0">
                <a:solidFill>
                  <a:srgbClr val="888B8D"/>
                </a:solidFill>
                <a:latin typeface="+mn-lt"/>
                <a:cs typeface="BentonSans Regular"/>
              </a:rPr>
              <a:t>document</a:t>
            </a:r>
            <a:r>
              <a:rPr sz="400" b="0" i="0" spc="-5">
                <a:solidFill>
                  <a:srgbClr val="888B8D"/>
                </a:solidFill>
                <a:latin typeface="+mn-lt"/>
                <a:cs typeface="BentonSans Regular"/>
              </a:rPr>
              <a:t> </a:t>
            </a:r>
            <a:r>
              <a:rPr sz="400" b="0" i="0">
                <a:solidFill>
                  <a:srgbClr val="888B8D"/>
                </a:solidFill>
                <a:latin typeface="+mn-lt"/>
                <a:cs typeface="BentonSans Regular"/>
              </a:rPr>
              <a:t>contains</a:t>
            </a:r>
            <a:r>
              <a:rPr sz="400" b="0" i="0" spc="-3">
                <a:solidFill>
                  <a:srgbClr val="888B8D"/>
                </a:solidFill>
                <a:latin typeface="+mn-lt"/>
                <a:cs typeface="BentonSans Regular"/>
              </a:rPr>
              <a:t> </a:t>
            </a:r>
            <a:r>
              <a:rPr sz="400" b="0" i="0">
                <a:solidFill>
                  <a:srgbClr val="888B8D"/>
                </a:solidFill>
                <a:latin typeface="+mn-lt"/>
                <a:cs typeface="BentonSans Regular"/>
              </a:rPr>
              <a:t>unpublished,</a:t>
            </a:r>
            <a:r>
              <a:rPr sz="400" b="0" i="0" spc="-5">
                <a:solidFill>
                  <a:srgbClr val="888B8D"/>
                </a:solidFill>
                <a:latin typeface="+mn-lt"/>
                <a:cs typeface="BentonSans Regular"/>
              </a:rPr>
              <a:t> </a:t>
            </a:r>
            <a:r>
              <a:rPr sz="400" b="0" i="0" spc="-3">
                <a:solidFill>
                  <a:srgbClr val="888B8D"/>
                </a:solidFill>
                <a:latin typeface="+mn-lt"/>
                <a:cs typeface="BentonSans Regular"/>
              </a:rPr>
              <a:t>confidential,</a:t>
            </a:r>
            <a:r>
              <a:rPr sz="400" b="0" i="0" spc="-5">
                <a:solidFill>
                  <a:srgbClr val="888B8D"/>
                </a:solidFill>
                <a:latin typeface="+mn-lt"/>
                <a:cs typeface="BentonSans Regular"/>
              </a:rPr>
              <a:t> </a:t>
            </a:r>
            <a:r>
              <a:rPr sz="400" b="0" i="0">
                <a:solidFill>
                  <a:srgbClr val="888B8D"/>
                </a:solidFill>
                <a:latin typeface="+mn-lt"/>
                <a:cs typeface="BentonSans Regular"/>
              </a:rPr>
              <a:t>and</a:t>
            </a:r>
            <a:r>
              <a:rPr sz="400" b="0" i="0" spc="-3">
                <a:solidFill>
                  <a:srgbClr val="888B8D"/>
                </a:solidFill>
                <a:latin typeface="+mn-lt"/>
                <a:cs typeface="BentonSans Regular"/>
              </a:rPr>
              <a:t> </a:t>
            </a:r>
            <a:r>
              <a:rPr sz="400" b="0" i="0">
                <a:solidFill>
                  <a:srgbClr val="888B8D"/>
                </a:solidFill>
                <a:latin typeface="+mn-lt"/>
                <a:cs typeface="BentonSans Regular"/>
              </a:rPr>
              <a:t>proprietary</a:t>
            </a:r>
            <a:r>
              <a:rPr sz="400" b="0" i="0" spc="-5">
                <a:solidFill>
                  <a:srgbClr val="888B8D"/>
                </a:solidFill>
                <a:latin typeface="+mn-lt"/>
                <a:cs typeface="BentonSans Regular"/>
              </a:rPr>
              <a:t> </a:t>
            </a:r>
            <a:r>
              <a:rPr sz="400" b="0" i="0" spc="-3">
                <a:solidFill>
                  <a:srgbClr val="888B8D"/>
                </a:solidFill>
                <a:latin typeface="+mn-lt"/>
                <a:cs typeface="BentonSans Regular"/>
              </a:rPr>
              <a:t>information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American</a:t>
            </a:r>
            <a:r>
              <a:rPr sz="400" b="0" i="0" spc="-5">
                <a:solidFill>
                  <a:srgbClr val="888B8D"/>
                </a:solidFill>
                <a:latin typeface="+mn-lt"/>
                <a:cs typeface="BentonSans Regular"/>
              </a:rPr>
              <a:t> </a:t>
            </a:r>
            <a:r>
              <a:rPr sz="400" b="0" i="0">
                <a:solidFill>
                  <a:srgbClr val="888B8D"/>
                </a:solidFill>
                <a:latin typeface="+mn-lt"/>
                <a:cs typeface="BentonSans Regular"/>
              </a:rPr>
              <a:t>Express</a:t>
            </a:r>
            <a:r>
              <a:rPr sz="400" b="0" i="0" spc="-3">
                <a:solidFill>
                  <a:srgbClr val="888B8D"/>
                </a:solidFill>
                <a:latin typeface="+mn-lt"/>
                <a:cs typeface="BentonSans Regular"/>
              </a:rPr>
              <a:t> </a:t>
            </a:r>
            <a:r>
              <a:rPr sz="400" b="0" i="0">
                <a:solidFill>
                  <a:srgbClr val="888B8D"/>
                </a:solidFill>
                <a:latin typeface="+mn-lt"/>
                <a:cs typeface="BentonSans Regular"/>
              </a:rPr>
              <a:t>Global</a:t>
            </a:r>
            <a:r>
              <a:rPr sz="400" b="0" i="0" spc="-5">
                <a:solidFill>
                  <a:srgbClr val="888B8D"/>
                </a:solidFill>
                <a:latin typeface="+mn-lt"/>
                <a:cs typeface="BentonSans Regular"/>
              </a:rPr>
              <a:t> </a:t>
            </a:r>
            <a:r>
              <a:rPr sz="400" b="0" i="0">
                <a:solidFill>
                  <a:srgbClr val="888B8D"/>
                </a:solidFill>
                <a:latin typeface="+mn-lt"/>
                <a:cs typeface="BentonSans Regular"/>
              </a:rPr>
              <a:t>Business</a:t>
            </a:r>
            <a:r>
              <a:rPr sz="400" b="0" i="0" spc="-3">
                <a:solidFill>
                  <a:srgbClr val="888B8D"/>
                </a:solidFill>
                <a:latin typeface="+mn-lt"/>
                <a:cs typeface="BentonSans Regular"/>
              </a:rPr>
              <a:t> </a:t>
            </a:r>
            <a:r>
              <a:rPr sz="400" b="0" i="0">
                <a:solidFill>
                  <a:srgbClr val="888B8D"/>
                </a:solidFill>
                <a:latin typeface="+mn-lt"/>
                <a:cs typeface="BentonSans Regular"/>
              </a:rPr>
              <a:t>Travel</a:t>
            </a:r>
            <a:r>
              <a:rPr sz="400" b="0" i="0" spc="-5">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spc="-3">
                <a:solidFill>
                  <a:srgbClr val="888B8D"/>
                </a:solidFill>
                <a:latin typeface="+mn-lt"/>
                <a:cs typeface="BentonSans Regular"/>
              </a:rPr>
              <a:t>GBT).</a:t>
            </a:r>
            <a:endParaRPr sz="400" b="0" i="0">
              <a:solidFill>
                <a:srgbClr val="888B8D"/>
              </a:solidFill>
              <a:latin typeface="+mn-lt"/>
              <a:cs typeface="BentonSans Regular"/>
            </a:endParaRPr>
          </a:p>
          <a:p>
            <a:pPr marL="0">
              <a:lnSpc>
                <a:spcPts val="430"/>
              </a:lnSpc>
            </a:pPr>
            <a:r>
              <a:rPr sz="400" b="0" i="0">
                <a:solidFill>
                  <a:srgbClr val="888B8D"/>
                </a:solidFill>
                <a:latin typeface="+mn-lt"/>
                <a:cs typeface="BentonSans Regular"/>
              </a:rPr>
              <a:t>No</a:t>
            </a:r>
            <a:r>
              <a:rPr sz="400" b="0" i="0" spc="-6">
                <a:solidFill>
                  <a:srgbClr val="888B8D"/>
                </a:solidFill>
                <a:latin typeface="+mn-lt"/>
                <a:cs typeface="BentonSans Regular"/>
              </a:rPr>
              <a:t> </a:t>
            </a:r>
            <a:r>
              <a:rPr sz="400" b="0" i="0">
                <a:solidFill>
                  <a:srgbClr val="888B8D"/>
                </a:solidFill>
                <a:latin typeface="+mn-lt"/>
                <a:cs typeface="BentonSans Regular"/>
              </a:rPr>
              <a:t>disclosure</a:t>
            </a:r>
            <a:r>
              <a:rPr sz="400" b="0" i="0" spc="-6">
                <a:solidFill>
                  <a:srgbClr val="888B8D"/>
                </a:solidFill>
                <a:latin typeface="+mn-lt"/>
                <a:cs typeface="BentonSans Regular"/>
              </a:rPr>
              <a:t> </a:t>
            </a:r>
            <a:r>
              <a:rPr sz="400" b="0" i="0">
                <a:solidFill>
                  <a:srgbClr val="888B8D"/>
                </a:solidFill>
                <a:latin typeface="+mn-lt"/>
                <a:cs typeface="BentonSans Regular"/>
              </a:rPr>
              <a:t>or</a:t>
            </a:r>
            <a:r>
              <a:rPr sz="400" b="0" i="0" spc="-5">
                <a:solidFill>
                  <a:srgbClr val="888B8D"/>
                </a:solidFill>
                <a:latin typeface="+mn-lt"/>
                <a:cs typeface="BentonSans Regular"/>
              </a:rPr>
              <a:t> </a:t>
            </a:r>
            <a:r>
              <a:rPr sz="400" b="0" i="0">
                <a:solidFill>
                  <a:srgbClr val="888B8D"/>
                </a:solidFill>
                <a:latin typeface="+mn-lt"/>
                <a:cs typeface="BentonSans Regular"/>
              </a:rPr>
              <a:t>use</a:t>
            </a:r>
            <a:r>
              <a:rPr sz="400" b="0" i="0" spc="-6">
                <a:solidFill>
                  <a:srgbClr val="888B8D"/>
                </a:solidFill>
                <a:latin typeface="+mn-lt"/>
                <a:cs typeface="BentonSans Regular"/>
              </a:rPr>
              <a:t>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any</a:t>
            </a:r>
            <a:r>
              <a:rPr sz="400" b="0" i="0" spc="-6">
                <a:solidFill>
                  <a:srgbClr val="888B8D"/>
                </a:solidFill>
                <a:latin typeface="+mn-lt"/>
                <a:cs typeface="BentonSans Regular"/>
              </a:rPr>
              <a:t> </a:t>
            </a:r>
            <a:r>
              <a:rPr sz="400" b="0" i="0">
                <a:solidFill>
                  <a:srgbClr val="888B8D"/>
                </a:solidFill>
                <a:latin typeface="+mn-lt"/>
                <a:cs typeface="BentonSans Regular"/>
              </a:rPr>
              <a:t>portion</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these</a:t>
            </a:r>
            <a:r>
              <a:rPr sz="400" b="0" i="0" spc="-5">
                <a:solidFill>
                  <a:srgbClr val="888B8D"/>
                </a:solidFill>
                <a:latin typeface="+mn-lt"/>
                <a:cs typeface="BentonSans Regular"/>
              </a:rPr>
              <a:t> </a:t>
            </a:r>
            <a:r>
              <a:rPr sz="400" b="0" i="0">
                <a:solidFill>
                  <a:srgbClr val="888B8D"/>
                </a:solidFill>
                <a:latin typeface="+mn-lt"/>
                <a:cs typeface="BentonSans Regular"/>
              </a:rPr>
              <a:t>materials</a:t>
            </a:r>
            <a:r>
              <a:rPr sz="400" b="0" i="0" spc="-6">
                <a:solidFill>
                  <a:srgbClr val="888B8D"/>
                </a:solidFill>
                <a:latin typeface="+mn-lt"/>
                <a:cs typeface="BentonSans Regular"/>
              </a:rPr>
              <a:t> </a:t>
            </a:r>
            <a:r>
              <a:rPr sz="400" b="0" i="0">
                <a:solidFill>
                  <a:srgbClr val="888B8D"/>
                </a:solidFill>
                <a:latin typeface="+mn-lt"/>
                <a:cs typeface="BentonSans Regular"/>
              </a:rPr>
              <a:t>may</a:t>
            </a:r>
            <a:r>
              <a:rPr sz="400" b="0" i="0" spc="-5">
                <a:solidFill>
                  <a:srgbClr val="888B8D"/>
                </a:solidFill>
                <a:latin typeface="+mn-lt"/>
                <a:cs typeface="BentonSans Regular"/>
              </a:rPr>
              <a:t> </a:t>
            </a:r>
            <a:r>
              <a:rPr sz="400" b="0" i="0">
                <a:solidFill>
                  <a:srgbClr val="888B8D"/>
                </a:solidFill>
                <a:latin typeface="+mn-lt"/>
                <a:cs typeface="BentonSans Regular"/>
              </a:rPr>
              <a:t>be</a:t>
            </a:r>
            <a:r>
              <a:rPr sz="400" b="0" i="0" spc="-6">
                <a:solidFill>
                  <a:srgbClr val="888B8D"/>
                </a:solidFill>
                <a:latin typeface="+mn-lt"/>
                <a:cs typeface="BentonSans Regular"/>
              </a:rPr>
              <a:t> </a:t>
            </a:r>
            <a:r>
              <a:rPr sz="400" b="0" i="0">
                <a:solidFill>
                  <a:srgbClr val="888B8D"/>
                </a:solidFill>
                <a:latin typeface="+mn-lt"/>
                <a:cs typeface="BentonSans Regular"/>
              </a:rPr>
              <a:t>made</a:t>
            </a:r>
            <a:r>
              <a:rPr sz="400" b="0" i="0" spc="-6">
                <a:solidFill>
                  <a:srgbClr val="888B8D"/>
                </a:solidFill>
                <a:latin typeface="+mn-lt"/>
                <a:cs typeface="BentonSans Regular"/>
              </a:rPr>
              <a:t> </a:t>
            </a:r>
            <a:r>
              <a:rPr sz="400" b="0" i="0">
                <a:solidFill>
                  <a:srgbClr val="888B8D"/>
                </a:solidFill>
                <a:latin typeface="+mn-lt"/>
                <a:cs typeface="BentonSans Regular"/>
              </a:rPr>
              <a:t>without</a:t>
            </a:r>
            <a:r>
              <a:rPr sz="400" b="0" i="0" spc="-5">
                <a:solidFill>
                  <a:srgbClr val="888B8D"/>
                </a:solidFill>
                <a:latin typeface="+mn-lt"/>
                <a:cs typeface="BentonSans Regular"/>
              </a:rPr>
              <a:t> </a:t>
            </a:r>
            <a:r>
              <a:rPr sz="400" b="0" i="0">
                <a:solidFill>
                  <a:srgbClr val="888B8D"/>
                </a:solidFill>
                <a:latin typeface="+mn-lt"/>
                <a:cs typeface="BentonSans Regular"/>
              </a:rPr>
              <a:t>the</a:t>
            </a:r>
            <a:r>
              <a:rPr sz="400" b="0" i="0" spc="-6">
                <a:solidFill>
                  <a:srgbClr val="888B8D"/>
                </a:solidFill>
                <a:latin typeface="+mn-lt"/>
                <a:cs typeface="BentonSans Regular"/>
              </a:rPr>
              <a:t> </a:t>
            </a:r>
            <a:r>
              <a:rPr sz="400" b="0" i="0">
                <a:solidFill>
                  <a:srgbClr val="888B8D"/>
                </a:solidFill>
                <a:latin typeface="+mn-lt"/>
                <a:cs typeface="BentonSans Regular"/>
              </a:rPr>
              <a:t>express</a:t>
            </a:r>
            <a:r>
              <a:rPr sz="400" b="0" i="0" spc="-5">
                <a:solidFill>
                  <a:srgbClr val="888B8D"/>
                </a:solidFill>
                <a:latin typeface="+mn-lt"/>
                <a:cs typeface="BentonSans Regular"/>
              </a:rPr>
              <a:t> </a:t>
            </a:r>
            <a:r>
              <a:rPr sz="400" b="0" i="0">
                <a:solidFill>
                  <a:srgbClr val="888B8D"/>
                </a:solidFill>
                <a:latin typeface="+mn-lt"/>
                <a:cs typeface="BentonSans Regular"/>
              </a:rPr>
              <a:t>written</a:t>
            </a:r>
            <a:r>
              <a:rPr sz="400" b="0" i="0" spc="-6">
                <a:solidFill>
                  <a:srgbClr val="888B8D"/>
                </a:solidFill>
                <a:latin typeface="+mn-lt"/>
                <a:cs typeface="BentonSans Regular"/>
              </a:rPr>
              <a:t> </a:t>
            </a:r>
            <a:r>
              <a:rPr sz="400" b="0" i="0">
                <a:solidFill>
                  <a:srgbClr val="888B8D"/>
                </a:solidFill>
                <a:latin typeface="+mn-lt"/>
                <a:cs typeface="BentonSans Regular"/>
              </a:rPr>
              <a:t>consent</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a:solidFill>
                  <a:srgbClr val="888B8D"/>
                </a:solidFill>
                <a:latin typeface="+mn-lt"/>
                <a:cs typeface="BentonSans Regular"/>
              </a:rPr>
              <a:t>GBT.</a:t>
            </a:r>
            <a:r>
              <a:rPr sz="400" b="0" i="0" spc="-6">
                <a:solidFill>
                  <a:srgbClr val="888B8D"/>
                </a:solidFill>
                <a:latin typeface="+mn-lt"/>
                <a:cs typeface="BentonSans Regular"/>
              </a:rPr>
              <a:t> </a:t>
            </a:r>
            <a:r>
              <a:rPr lang="en-GB" sz="400" b="0" i="0">
                <a:solidFill>
                  <a:srgbClr val="888B8D"/>
                </a:solidFill>
                <a:latin typeface="+mn-lt"/>
                <a:cs typeface="BentonSans Regular"/>
              </a:rPr>
              <a:t>©</a:t>
            </a:r>
            <a:r>
              <a:rPr lang="en-GB" sz="400" b="0" i="0" spc="-5">
                <a:solidFill>
                  <a:srgbClr val="888B8D"/>
                </a:solidFill>
                <a:latin typeface="+mn-lt"/>
                <a:cs typeface="BentonSans Regular"/>
              </a:rPr>
              <a:t> </a:t>
            </a:r>
            <a:r>
              <a:rPr lang="en-GB" sz="400" b="0" i="0">
                <a:solidFill>
                  <a:srgbClr val="888B8D"/>
                </a:solidFill>
                <a:latin typeface="+mn-lt"/>
                <a:cs typeface="BentonSans Regular"/>
              </a:rPr>
              <a:t>2023</a:t>
            </a:r>
            <a:r>
              <a:rPr lang="en-GB" sz="400" b="0" i="0" spc="-6">
                <a:solidFill>
                  <a:srgbClr val="888B8D"/>
                </a:solidFill>
                <a:latin typeface="+mn-lt"/>
                <a:cs typeface="BentonSans Regular"/>
              </a:rPr>
              <a:t> </a:t>
            </a:r>
            <a:r>
              <a:rPr lang="en-GB" sz="400" b="0" i="0">
                <a:solidFill>
                  <a:srgbClr val="888B8D"/>
                </a:solidFill>
                <a:latin typeface="+mn-lt"/>
                <a:cs typeface="BentonSans Regular"/>
              </a:rPr>
              <a:t>GBT</a:t>
            </a:r>
            <a:r>
              <a:rPr lang="en-GB" sz="400" b="0" i="0" spc="-5">
                <a:solidFill>
                  <a:srgbClr val="888B8D"/>
                </a:solidFill>
                <a:latin typeface="+mn-lt"/>
                <a:cs typeface="BentonSans Regular"/>
              </a:rPr>
              <a:t> </a:t>
            </a:r>
            <a:r>
              <a:rPr lang="en-GB" sz="400" b="0" i="0">
                <a:solidFill>
                  <a:srgbClr val="888B8D"/>
                </a:solidFill>
                <a:latin typeface="+mn-lt"/>
                <a:cs typeface="BentonSans Regular"/>
              </a:rPr>
              <a:t>Travel</a:t>
            </a:r>
            <a:r>
              <a:rPr lang="en-GB" sz="400" b="0" i="0" spc="-6">
                <a:solidFill>
                  <a:srgbClr val="888B8D"/>
                </a:solidFill>
                <a:latin typeface="+mn-lt"/>
                <a:cs typeface="BentonSans Regular"/>
              </a:rPr>
              <a:t> </a:t>
            </a:r>
            <a:r>
              <a:rPr lang="en-GB" sz="400" b="0" i="0">
                <a:solidFill>
                  <a:srgbClr val="888B8D"/>
                </a:solidFill>
                <a:latin typeface="+mn-lt"/>
                <a:cs typeface="BentonSans Regular"/>
              </a:rPr>
              <a:t>Services</a:t>
            </a:r>
            <a:r>
              <a:rPr lang="en-GB" sz="400" b="0" i="0" spc="-6">
                <a:solidFill>
                  <a:srgbClr val="888B8D"/>
                </a:solidFill>
                <a:latin typeface="+mn-lt"/>
                <a:cs typeface="BentonSans Regular"/>
              </a:rPr>
              <a:t> </a:t>
            </a:r>
            <a:r>
              <a:rPr lang="en-GB" sz="400" b="0" i="0">
                <a:solidFill>
                  <a:srgbClr val="888B8D"/>
                </a:solidFill>
                <a:latin typeface="+mn-lt"/>
                <a:cs typeface="BentonSans Regular"/>
              </a:rPr>
              <a:t>UK</a:t>
            </a:r>
            <a:r>
              <a:rPr lang="en-GB" sz="400" b="0" i="0" spc="-5">
                <a:solidFill>
                  <a:srgbClr val="888B8D"/>
                </a:solidFill>
                <a:latin typeface="+mn-lt"/>
                <a:cs typeface="BentonSans Regular"/>
              </a:rPr>
              <a:t> </a:t>
            </a:r>
            <a:r>
              <a:rPr lang="en-GB" sz="400" b="0" i="0" spc="-3">
                <a:solidFill>
                  <a:srgbClr val="888B8D"/>
                </a:solidFill>
                <a:latin typeface="+mn-lt"/>
                <a:cs typeface="BentonSans Regular"/>
              </a:rPr>
              <a:t>Limited.</a:t>
            </a:r>
            <a:endParaRPr sz="400" b="0" i="0">
              <a:solidFill>
                <a:srgbClr val="888B8D"/>
              </a:solidFill>
              <a:latin typeface="+mn-lt"/>
              <a:cs typeface="BentonSans Regular"/>
            </a:endParaRPr>
          </a:p>
        </p:txBody>
      </p:sp>
    </p:spTree>
    <p:extLst>
      <p:ext uri="{BB962C8B-B14F-4D97-AF65-F5344CB8AC3E}">
        <p14:creationId xmlns:p14="http://schemas.microsoft.com/office/powerpoint/2010/main" val="254879331"/>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preserve="1">
  <p:cSld name="Neo1-Title Slide with Images ">
    <p:bg>
      <p:bgPr>
        <a:solidFill>
          <a:schemeClr val="accent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chemeClr val="bg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chemeClr val="bg1"/>
                </a:solidFill>
                <a:latin typeface="+mn-lt"/>
                <a:ea typeface="+mn-ea"/>
                <a:cs typeface="Arial"/>
              </a:defRPr>
            </a:lvl1pPr>
            <a:lvl2pPr marL="0" indent="0">
              <a:buNone/>
              <a:defRPr/>
            </a:lvl2pPr>
          </a:lstStyle>
          <a:p>
            <a:pPr lvl="0"/>
            <a:r>
              <a:rPr lang="en-GB"/>
              <a:t>Subtitle</a:t>
            </a:r>
          </a:p>
        </p:txBody>
      </p:sp>
      <p:sp>
        <p:nvSpPr>
          <p:cNvPr id="3" name="Picture Placeholder 2">
            <a:extLst>
              <a:ext uri="{FF2B5EF4-FFF2-40B4-BE49-F238E27FC236}">
                <a16:creationId xmlns:a16="http://schemas.microsoft.com/office/drawing/2014/main" id="{7AE16D55-2BE4-4329-E512-9C9361C027C3}"/>
              </a:ext>
            </a:extLst>
          </p:cNvPr>
          <p:cNvSpPr>
            <a:spLocks noGrp="1" noRot="1" noMove="1" noResize="1" noEditPoints="1" noAdjustHandles="1" noChangeArrowheads="1" noChangeShapeType="1"/>
          </p:cNvSpPr>
          <p:nvPr>
            <p:ph type="pic" sz="quarter" idx="18"/>
          </p:nvPr>
        </p:nvSpPr>
        <p:spPr>
          <a:xfrm>
            <a:off x="8184936" y="701824"/>
            <a:ext cx="3507833" cy="5075200"/>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chemeClr val="bg1"/>
          </a:solidFill>
        </p:spPr>
        <p:txBody>
          <a:bodyPr wrap="square">
            <a:noAutofit/>
          </a:bodyPr>
          <a:lstStyle>
            <a:lvl1pPr>
              <a:defRPr b="0" i="0">
                <a:solidFill>
                  <a:schemeClr val="bg1"/>
                </a:solidFill>
                <a:latin typeface="BentonSans Book" panose="02000503000000020004" pitchFamily="2" charset="0"/>
              </a:defRPr>
            </a:lvl1pPr>
          </a:lstStyle>
          <a:p>
            <a:endParaRPr lang="en-US"/>
          </a:p>
        </p:txBody>
      </p:sp>
      <p:sp>
        <p:nvSpPr>
          <p:cNvPr id="6" name="Picture Placeholder 5">
            <a:extLst>
              <a:ext uri="{FF2B5EF4-FFF2-40B4-BE49-F238E27FC236}">
                <a16:creationId xmlns:a16="http://schemas.microsoft.com/office/drawing/2014/main" id="{0DCDFB33-57E2-D86D-2C06-A17A6E8DFC96}"/>
              </a:ext>
            </a:extLst>
          </p:cNvPr>
          <p:cNvSpPr>
            <a:spLocks noGrp="1" noRot="1" noMove="1" noResize="1" noEditPoints="1" noAdjustHandles="1" noChangeArrowheads="1" noChangeShapeType="1"/>
          </p:cNvSpPr>
          <p:nvPr>
            <p:ph type="pic" sz="quarter" idx="19"/>
          </p:nvPr>
        </p:nvSpPr>
        <p:spPr>
          <a:xfrm>
            <a:off x="6651918" y="3004112"/>
            <a:ext cx="1784966" cy="1931994"/>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chemeClr val="bg1"/>
          </a:solidFill>
        </p:spPr>
        <p:txBody>
          <a:bodyPr wrap="square">
            <a:noAutofit/>
          </a:bodyPr>
          <a:lstStyle>
            <a:lvl1pPr>
              <a:defRPr b="0" i="0">
                <a:solidFill>
                  <a:schemeClr val="bg1"/>
                </a:solidFill>
                <a:latin typeface="BentonSans Book" panose="02000503000000020004" pitchFamily="2" charset="0"/>
              </a:defRPr>
            </a:lvl1pPr>
          </a:lstStyle>
          <a:p>
            <a:endParaRPr lang="en-US"/>
          </a:p>
        </p:txBody>
      </p:sp>
      <p:pic>
        <p:nvPicPr>
          <p:cNvPr id="2" name="Picture 1">
            <a:extLst>
              <a:ext uri="{FF2B5EF4-FFF2-40B4-BE49-F238E27FC236}">
                <a16:creationId xmlns:a16="http://schemas.microsoft.com/office/drawing/2014/main" id="{CCE1B81F-BE80-D2EE-E16F-296A21AB6419}"/>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58937" y="95323"/>
            <a:ext cx="2121136" cy="1530277"/>
          </a:xfrm>
          <a:prstGeom prst="rect">
            <a:avLst/>
          </a:prstGeom>
        </p:spPr>
      </p:pic>
      <p:grpSp>
        <p:nvGrpSpPr>
          <p:cNvPr id="5" name="Group 4">
            <a:extLst>
              <a:ext uri="{FF2B5EF4-FFF2-40B4-BE49-F238E27FC236}">
                <a16:creationId xmlns:a16="http://schemas.microsoft.com/office/drawing/2014/main" id="{67E63786-69EF-FADE-57EF-2C042CB285B7}"/>
              </a:ext>
            </a:extLst>
          </p:cNvPr>
          <p:cNvGrpSpPr/>
          <p:nvPr/>
        </p:nvGrpSpPr>
        <p:grpSpPr>
          <a:xfrm>
            <a:off x="0" y="5917548"/>
            <a:ext cx="12188825" cy="940452"/>
            <a:chOff x="0" y="5917548"/>
            <a:chExt cx="12192000" cy="940452"/>
          </a:xfrm>
        </p:grpSpPr>
        <p:pic>
          <p:nvPicPr>
            <p:cNvPr id="7" name="Graphic 6">
              <a:extLst>
                <a:ext uri="{FF2B5EF4-FFF2-40B4-BE49-F238E27FC236}">
                  <a16:creationId xmlns:a16="http://schemas.microsoft.com/office/drawing/2014/main" id="{63BE390A-5DA9-F469-0F73-28EE9B2A183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object 6">
              <a:extLst>
                <a:ext uri="{FF2B5EF4-FFF2-40B4-BE49-F238E27FC236}">
                  <a16:creationId xmlns:a16="http://schemas.microsoft.com/office/drawing/2014/main" id="{8138AD32-DB69-AE45-9494-7AF7CE8E15F5}"/>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4048210159"/>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preserve="1">
  <p:cSld name="Neo1-Title Slide with Image 2">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chemeClr val="tx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chemeClr val="tx1"/>
                </a:solidFill>
                <a:latin typeface="+mn-lt"/>
                <a:ea typeface="+mn-ea"/>
                <a:cs typeface="Arial"/>
              </a:defRPr>
            </a:lvl1pPr>
            <a:lvl2pPr marL="0" indent="0">
              <a:buNone/>
              <a:defRPr/>
            </a:lvl2pPr>
          </a:lstStyle>
          <a:p>
            <a:pPr lvl="0"/>
            <a:r>
              <a:rPr lang="en-GB"/>
              <a:t>Subtitle</a:t>
            </a:r>
          </a:p>
        </p:txBody>
      </p:sp>
      <p:sp>
        <p:nvSpPr>
          <p:cNvPr id="13" name="Picture Placeholder 12">
            <a:extLst>
              <a:ext uri="{FF2B5EF4-FFF2-40B4-BE49-F238E27FC236}">
                <a16:creationId xmlns:a16="http://schemas.microsoft.com/office/drawing/2014/main" id="{DA5C1E61-A40B-6A44-D57D-8EBF506B29ED}"/>
              </a:ext>
            </a:extLst>
          </p:cNvPr>
          <p:cNvSpPr>
            <a:spLocks noGrp="1" noRot="1" noMove="1" noResize="1" noEditPoints="1" noAdjustHandles="1" noChangeArrowheads="1" noChangeShapeType="1"/>
          </p:cNvSpPr>
          <p:nvPr>
            <p:ph type="pic" sz="quarter" idx="17"/>
          </p:nvPr>
        </p:nvSpPr>
        <p:spPr>
          <a:xfrm>
            <a:off x="6305496" y="3120784"/>
            <a:ext cx="5883330" cy="3737216"/>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chemeClr val="tx2"/>
          </a:solidFill>
        </p:spPr>
        <p:txBody>
          <a:bodyPr wrap="square" anchor="ctr">
            <a:noAutofit/>
          </a:bodyPr>
          <a:lstStyle>
            <a:lvl1pPr algn="ctr">
              <a:defRPr b="0" i="0">
                <a:solidFill>
                  <a:schemeClr val="tx1"/>
                </a:solidFill>
                <a:latin typeface="BentonSans Book" panose="02000503000000020004" pitchFamily="2" charset="0"/>
              </a:defRPr>
            </a:lvl1pPr>
          </a:lstStyle>
          <a:p>
            <a:endParaRPr lang="en-GB"/>
          </a:p>
        </p:txBody>
      </p:sp>
      <p:sp>
        <p:nvSpPr>
          <p:cNvPr id="14" name="Picture Placeholder 13">
            <a:extLst>
              <a:ext uri="{FF2B5EF4-FFF2-40B4-BE49-F238E27FC236}">
                <a16:creationId xmlns:a16="http://schemas.microsoft.com/office/drawing/2014/main" id="{A37CDF99-1135-0184-4179-EF90FDF7EDCB}"/>
              </a:ext>
            </a:extLst>
          </p:cNvPr>
          <p:cNvSpPr>
            <a:spLocks noGrp="1" noRot="1" noMove="1" noResize="1" noEditPoints="1" noAdjustHandles="1" noChangeArrowheads="1" noChangeShapeType="1"/>
          </p:cNvSpPr>
          <p:nvPr>
            <p:ph type="pic" sz="quarter" idx="19"/>
          </p:nvPr>
        </p:nvSpPr>
        <p:spPr>
          <a:xfrm>
            <a:off x="9497220" y="729763"/>
            <a:ext cx="2691605" cy="3117762"/>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chemeClr val="tx2"/>
          </a:solidFill>
        </p:spPr>
        <p:txBody>
          <a:bodyPr wrap="square">
            <a:noAutofit/>
          </a:bodyPr>
          <a:lstStyle>
            <a:lvl1pPr>
              <a:defRPr b="0" i="0">
                <a:solidFill>
                  <a:schemeClr val="tx1"/>
                </a:solidFill>
                <a:latin typeface="BentonSans Book" panose="02000503000000020004" pitchFamily="2" charset="0"/>
              </a:defRPr>
            </a:lvl1pPr>
          </a:lstStyle>
          <a:p>
            <a:endParaRPr lang="en-US"/>
          </a:p>
        </p:txBody>
      </p:sp>
      <p:pic>
        <p:nvPicPr>
          <p:cNvPr id="6" name="Picture 5" descr="A black background with blue text&#10;&#10;Description automatically generated">
            <a:extLst>
              <a:ext uri="{FF2B5EF4-FFF2-40B4-BE49-F238E27FC236}">
                <a16:creationId xmlns:a16="http://schemas.microsoft.com/office/drawing/2014/main" id="{52FB25D7-FF5C-926C-1B00-DEB7DD5996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316" y="69850"/>
            <a:ext cx="2218057" cy="1600199"/>
          </a:xfrm>
          <a:prstGeom prst="rect">
            <a:avLst/>
          </a:prstGeom>
        </p:spPr>
      </p:pic>
      <p:grpSp>
        <p:nvGrpSpPr>
          <p:cNvPr id="7" name="Group 6">
            <a:extLst>
              <a:ext uri="{FF2B5EF4-FFF2-40B4-BE49-F238E27FC236}">
                <a16:creationId xmlns:a16="http://schemas.microsoft.com/office/drawing/2014/main" id="{6FB7C467-D661-E7DF-D8E8-3CA48A52C545}"/>
              </a:ext>
            </a:extLst>
          </p:cNvPr>
          <p:cNvGrpSpPr/>
          <p:nvPr/>
        </p:nvGrpSpPr>
        <p:grpSpPr>
          <a:xfrm>
            <a:off x="0" y="5917548"/>
            <a:ext cx="12188825" cy="940452"/>
            <a:chOff x="0" y="5917548"/>
            <a:chExt cx="12192000" cy="940452"/>
          </a:xfrm>
        </p:grpSpPr>
        <p:pic>
          <p:nvPicPr>
            <p:cNvPr id="9" name="Graphic 8">
              <a:extLst>
                <a:ext uri="{FF2B5EF4-FFF2-40B4-BE49-F238E27FC236}">
                  <a16:creationId xmlns:a16="http://schemas.microsoft.com/office/drawing/2014/main" id="{AF587CA6-9629-11D7-6019-C8B39D213BC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11DD4450-7BE8-C414-0D49-3E6C6396F51D}"/>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374793405"/>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preserve="1">
  <p:cSld name="Neo1-Title Slide with Portal Pattern">
    <p:bg>
      <p:bgPr>
        <a:solidFill>
          <a:schemeClr val="accent2"/>
        </a:solidFill>
        <a:effectLst/>
      </p:bgPr>
    </p:bg>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01A541CB-4D07-AC9F-94DA-37117FF2E22E}"/>
              </a:ext>
            </a:extLst>
          </p:cNvPr>
          <p:cNvSpPr>
            <a:spLocks noEditPoints="1"/>
          </p:cNvSpPr>
          <p:nvPr/>
        </p:nvSpPr>
        <p:spPr bwMode="auto">
          <a:xfrm>
            <a:off x="11112" y="1"/>
            <a:ext cx="12166605" cy="6858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66A9E2">
              <a:alpha val="35000"/>
            </a:srgbClr>
          </a:solidFill>
          <a:ln>
            <a:noFill/>
          </a:ln>
        </p:spPr>
        <p:txBody>
          <a:bodyPr vert="horz" wrap="square" lIns="45715" tIns="22857" rIns="45715" bIns="22857" numCol="1" anchor="t" anchorCtr="0" compatLnSpc="1">
            <a:prstTxWarp prst="textNoShape">
              <a:avLst/>
            </a:prstTxWarp>
          </a:bodyPr>
          <a:lstStyle/>
          <a:p>
            <a:endParaRPr lang="en-GB" sz="900" b="0" i="0">
              <a:latin typeface="BentonSans Book" panose="02000503000000020004" pitchFamily="2" charset="0"/>
            </a:endParaRPr>
          </a:p>
        </p:txBody>
      </p:sp>
      <p:pic>
        <p:nvPicPr>
          <p:cNvPr id="6" name="Graphic 5">
            <a:extLst>
              <a:ext uri="{FF2B5EF4-FFF2-40B4-BE49-F238E27FC236}">
                <a16:creationId xmlns:a16="http://schemas.microsoft.com/office/drawing/2014/main" id="{EEEF7577-3151-DA8A-9F56-0E18F5CC81E1}"/>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8207"/>
            <a:ext cx="12188823" cy="1554480"/>
          </a:xfrm>
          <a:prstGeom prst="rect">
            <a:avLst/>
          </a:prstGeom>
        </p:spPr>
      </p:pic>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chemeClr val="bg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chemeClr val="bg1"/>
                </a:solidFill>
                <a:latin typeface="+mn-lt"/>
                <a:ea typeface="+mn-ea"/>
                <a:cs typeface="Arial"/>
              </a:defRPr>
            </a:lvl1pPr>
            <a:lvl2pPr marL="0" indent="0">
              <a:buNone/>
              <a:defRPr/>
            </a:lvl2pPr>
          </a:lstStyle>
          <a:p>
            <a:pPr lvl="0"/>
            <a:r>
              <a:rPr lang="en-GB"/>
              <a:t>Subtitle</a:t>
            </a:r>
          </a:p>
        </p:txBody>
      </p:sp>
      <p:pic>
        <p:nvPicPr>
          <p:cNvPr id="7" name="Picture 6" descr="A black background with blue text&#10;&#10;Description automatically generated">
            <a:extLst>
              <a:ext uri="{FF2B5EF4-FFF2-40B4-BE49-F238E27FC236}">
                <a16:creationId xmlns:a16="http://schemas.microsoft.com/office/drawing/2014/main" id="{ED49E3A9-5180-68A7-B63E-C70A7AC020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3316" y="69850"/>
            <a:ext cx="2218057" cy="1600199"/>
          </a:xfrm>
          <a:prstGeom prst="rect">
            <a:avLst/>
          </a:prstGeom>
        </p:spPr>
      </p:pic>
      <p:grpSp>
        <p:nvGrpSpPr>
          <p:cNvPr id="9" name="Group 8">
            <a:extLst>
              <a:ext uri="{FF2B5EF4-FFF2-40B4-BE49-F238E27FC236}">
                <a16:creationId xmlns:a16="http://schemas.microsoft.com/office/drawing/2014/main" id="{861C8BC2-CEE1-D9F1-B983-8E6B76536D7C}"/>
              </a:ext>
            </a:extLst>
          </p:cNvPr>
          <p:cNvGrpSpPr/>
          <p:nvPr/>
        </p:nvGrpSpPr>
        <p:grpSpPr>
          <a:xfrm>
            <a:off x="0" y="5917548"/>
            <a:ext cx="12188825" cy="940452"/>
            <a:chOff x="0" y="5917548"/>
            <a:chExt cx="12192000" cy="940452"/>
          </a:xfrm>
        </p:grpSpPr>
        <p:pic>
          <p:nvPicPr>
            <p:cNvPr id="11" name="Graphic 10">
              <a:extLst>
                <a:ext uri="{FF2B5EF4-FFF2-40B4-BE49-F238E27FC236}">
                  <a16:creationId xmlns:a16="http://schemas.microsoft.com/office/drawing/2014/main" id="{F2A94534-94D8-E8AD-50E5-5E48C7B3051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316808BB-3F64-AF29-3494-106AC2B767A5}"/>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199079375"/>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p:cSld name="Neo1-Title Slide with Line Pattern">
    <p:bg>
      <p:bgPr>
        <a:solidFill>
          <a:schemeClr val="tx2"/>
        </a:solidFill>
        <a:effectLst/>
      </p:bgPr>
    </p:bg>
    <p:spTree>
      <p:nvGrpSpPr>
        <p:cNvPr id="1" name=""/>
        <p:cNvGrpSpPr/>
        <p:nvPr/>
      </p:nvGrpSpPr>
      <p:grpSpPr>
        <a:xfrm>
          <a:off x="0" y="0"/>
          <a:ext cx="0" cy="0"/>
          <a:chOff x="0" y="0"/>
          <a:chExt cx="0" cy="0"/>
        </a:xfrm>
      </p:grpSpPr>
      <p:sp>
        <p:nvSpPr>
          <p:cNvPr id="5825" name="Graphic 5834">
            <a:extLst>
              <a:ext uri="{FF2B5EF4-FFF2-40B4-BE49-F238E27FC236}">
                <a16:creationId xmlns:a16="http://schemas.microsoft.com/office/drawing/2014/main" id="{491EA1F2-F457-C1CF-A757-ED211228BF97}"/>
              </a:ext>
            </a:extLst>
          </p:cNvPr>
          <p:cNvSpPr/>
          <p:nvPr/>
        </p:nvSpPr>
        <p:spPr>
          <a:xfrm>
            <a:off x="13969" y="-1270"/>
            <a:ext cx="12188823" cy="6860539"/>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chemeClr val="accent3"/>
          </a:solidFill>
          <a:ln w="12700" cap="flat">
            <a:noFill/>
            <a:prstDash val="solid"/>
            <a:miter/>
          </a:ln>
        </p:spPr>
        <p:txBody>
          <a:bodyPr rtlCol="0" anchor="ctr"/>
          <a:lstStyle/>
          <a:p>
            <a:endParaRPr lang="en-US" sz="900" b="0" i="0">
              <a:latin typeface="BentonSans Book" panose="02000503000000020004" pitchFamily="2" charset="0"/>
            </a:endParaRPr>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chemeClr val="bg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chemeClr val="bg1"/>
                </a:solidFill>
                <a:latin typeface="+mn-lt"/>
                <a:ea typeface="+mn-ea"/>
                <a:cs typeface="Arial"/>
              </a:defRPr>
            </a:lvl1pPr>
            <a:lvl2pPr marL="0" indent="0">
              <a:buNone/>
              <a:defRPr/>
            </a:lvl2pPr>
          </a:lstStyle>
          <a:p>
            <a:pPr lvl="0"/>
            <a:r>
              <a:rPr lang="en-GB"/>
              <a:t>Subtitle</a:t>
            </a:r>
          </a:p>
        </p:txBody>
      </p:sp>
      <p:pic>
        <p:nvPicPr>
          <p:cNvPr id="6" name="Graphic 5">
            <a:extLst>
              <a:ext uri="{FF2B5EF4-FFF2-40B4-BE49-F238E27FC236}">
                <a16:creationId xmlns:a16="http://schemas.microsoft.com/office/drawing/2014/main" id="{861021E7-8578-B169-EA83-10CEC4222D3E}"/>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8207"/>
            <a:ext cx="12188823" cy="1554480"/>
          </a:xfrm>
          <a:prstGeom prst="rect">
            <a:avLst/>
          </a:prstGeom>
        </p:spPr>
      </p:pic>
      <p:pic>
        <p:nvPicPr>
          <p:cNvPr id="7" name="Picture 6" descr="A black background with blue text&#10;&#10;Description automatically generated">
            <a:extLst>
              <a:ext uri="{FF2B5EF4-FFF2-40B4-BE49-F238E27FC236}">
                <a16:creationId xmlns:a16="http://schemas.microsoft.com/office/drawing/2014/main" id="{14DED0E2-2FDD-387B-527D-551380FFDA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3316" y="69850"/>
            <a:ext cx="2218057" cy="1600199"/>
          </a:xfrm>
          <a:prstGeom prst="rect">
            <a:avLst/>
          </a:prstGeom>
        </p:spPr>
      </p:pic>
      <p:grpSp>
        <p:nvGrpSpPr>
          <p:cNvPr id="9" name="Group 8">
            <a:extLst>
              <a:ext uri="{FF2B5EF4-FFF2-40B4-BE49-F238E27FC236}">
                <a16:creationId xmlns:a16="http://schemas.microsoft.com/office/drawing/2014/main" id="{F746656A-10F4-CA40-69DA-39DCC1370720}"/>
              </a:ext>
            </a:extLst>
          </p:cNvPr>
          <p:cNvGrpSpPr/>
          <p:nvPr/>
        </p:nvGrpSpPr>
        <p:grpSpPr>
          <a:xfrm>
            <a:off x="0" y="5917548"/>
            <a:ext cx="12188825" cy="940452"/>
            <a:chOff x="0" y="5917548"/>
            <a:chExt cx="12192000" cy="940452"/>
          </a:xfrm>
        </p:grpSpPr>
        <p:pic>
          <p:nvPicPr>
            <p:cNvPr id="10" name="Graphic 9">
              <a:extLst>
                <a:ext uri="{FF2B5EF4-FFF2-40B4-BE49-F238E27FC236}">
                  <a16:creationId xmlns:a16="http://schemas.microsoft.com/office/drawing/2014/main" id="{950801FD-5F96-49DB-ED94-477187C9891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object 6">
              <a:extLst>
                <a:ext uri="{FF2B5EF4-FFF2-40B4-BE49-F238E27FC236}">
                  <a16:creationId xmlns:a16="http://schemas.microsoft.com/office/drawing/2014/main" id="{EAAA2983-CFB8-42AB-F255-FCA8135C5264}"/>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905407137"/>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preserve="1">
  <p:cSld name="Neo1-Title Slide LIght Background Imag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chemeClr val="tx2"/>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chemeClr val="tx2"/>
                </a:solidFill>
                <a:latin typeface="+mn-lt"/>
                <a:ea typeface="+mn-ea"/>
                <a:cs typeface="Arial"/>
              </a:defRPr>
            </a:lvl1pPr>
            <a:lvl2pPr marL="0" indent="0">
              <a:buNone/>
              <a:defRPr/>
            </a:lvl2pPr>
          </a:lstStyle>
          <a:p>
            <a:pPr lvl="0"/>
            <a:r>
              <a:rPr lang="en-GB"/>
              <a:t>Subtitle</a:t>
            </a:r>
          </a:p>
        </p:txBody>
      </p:sp>
      <p:pic>
        <p:nvPicPr>
          <p:cNvPr id="6" name="Picture 5" descr="A black background with blue text&#10;&#10;Description automatically generated">
            <a:extLst>
              <a:ext uri="{FF2B5EF4-FFF2-40B4-BE49-F238E27FC236}">
                <a16:creationId xmlns:a16="http://schemas.microsoft.com/office/drawing/2014/main" id="{4A423D6F-B418-030D-EA1E-F27A0918B9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316" y="69850"/>
            <a:ext cx="2218057" cy="1600199"/>
          </a:xfrm>
          <a:prstGeom prst="rect">
            <a:avLst/>
          </a:prstGeom>
        </p:spPr>
      </p:pic>
      <p:grpSp>
        <p:nvGrpSpPr>
          <p:cNvPr id="7" name="Group 6">
            <a:extLst>
              <a:ext uri="{FF2B5EF4-FFF2-40B4-BE49-F238E27FC236}">
                <a16:creationId xmlns:a16="http://schemas.microsoft.com/office/drawing/2014/main" id="{EBD104CD-3205-275E-7316-3FBA855487C2}"/>
              </a:ext>
            </a:extLst>
          </p:cNvPr>
          <p:cNvGrpSpPr/>
          <p:nvPr/>
        </p:nvGrpSpPr>
        <p:grpSpPr>
          <a:xfrm>
            <a:off x="0" y="5917548"/>
            <a:ext cx="12188825" cy="940452"/>
            <a:chOff x="0" y="5917548"/>
            <a:chExt cx="12192000" cy="940452"/>
          </a:xfrm>
        </p:grpSpPr>
        <p:pic>
          <p:nvPicPr>
            <p:cNvPr id="9" name="Graphic 8">
              <a:extLst>
                <a:ext uri="{FF2B5EF4-FFF2-40B4-BE49-F238E27FC236}">
                  <a16:creationId xmlns:a16="http://schemas.microsoft.com/office/drawing/2014/main" id="{08B7153E-BE94-31EC-A6D3-06791853AAC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6B45EB4A-53C2-10CC-B3AD-10264F370828}"/>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858098942"/>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preserve="1">
  <p:cSld name="Neo1-Title Slide Dark Background Imag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rgbClr val="FFFFFF"/>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rgbClr val="FFFFFF"/>
                </a:solidFill>
                <a:latin typeface="+mn-lt"/>
                <a:ea typeface="+mn-ea"/>
                <a:cs typeface="Arial"/>
              </a:defRPr>
            </a:lvl1pPr>
            <a:lvl2pPr marL="0" indent="0">
              <a:buNone/>
              <a:defRPr/>
            </a:lvl2pPr>
          </a:lstStyle>
          <a:p>
            <a:pPr lvl="0"/>
            <a:r>
              <a:rPr lang="en-GB"/>
              <a:t>Subtitle</a:t>
            </a:r>
          </a:p>
        </p:txBody>
      </p:sp>
      <p:pic>
        <p:nvPicPr>
          <p:cNvPr id="2" name="Picture 1">
            <a:extLst>
              <a:ext uri="{FF2B5EF4-FFF2-40B4-BE49-F238E27FC236}">
                <a16:creationId xmlns:a16="http://schemas.microsoft.com/office/drawing/2014/main" id="{5AE2B021-34D4-64A4-2DC4-58968C83E87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33316" y="69850"/>
            <a:ext cx="2218057" cy="1600199"/>
          </a:xfrm>
          <a:prstGeom prst="rect">
            <a:avLst/>
          </a:prstGeom>
        </p:spPr>
      </p:pic>
      <p:grpSp>
        <p:nvGrpSpPr>
          <p:cNvPr id="7" name="Group 6">
            <a:extLst>
              <a:ext uri="{FF2B5EF4-FFF2-40B4-BE49-F238E27FC236}">
                <a16:creationId xmlns:a16="http://schemas.microsoft.com/office/drawing/2014/main" id="{1CC73BB6-6490-F7A7-482D-1CFC457F89F6}"/>
              </a:ext>
            </a:extLst>
          </p:cNvPr>
          <p:cNvGrpSpPr/>
          <p:nvPr/>
        </p:nvGrpSpPr>
        <p:grpSpPr>
          <a:xfrm>
            <a:off x="0" y="5917548"/>
            <a:ext cx="12188825" cy="940452"/>
            <a:chOff x="0" y="5917548"/>
            <a:chExt cx="12192000" cy="940452"/>
          </a:xfrm>
        </p:grpSpPr>
        <p:pic>
          <p:nvPicPr>
            <p:cNvPr id="9" name="Graphic 8">
              <a:extLst>
                <a:ext uri="{FF2B5EF4-FFF2-40B4-BE49-F238E27FC236}">
                  <a16:creationId xmlns:a16="http://schemas.microsoft.com/office/drawing/2014/main" id="{E7D58AF7-4D5C-53B7-4FBB-DFBC7218EF7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0AFF29BD-2E66-6BFE-F432-511F78C7EE52}"/>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362708967"/>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preserve="1">
  <p:cSld name="Neo1-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20" y="1799999"/>
            <a:ext cx="11038188" cy="3960000"/>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defRPr>
            </a:lvl1pPr>
          </a:lstStyle>
          <a:p>
            <a:r>
              <a:rPr lang="en-US"/>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717469" cy="415925"/>
          </a:xfrm>
        </p:spPr>
        <p:txBody>
          <a:bodyPr/>
          <a:lstStyle>
            <a:lvl1pPr>
              <a:defRPr sz="120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016414966"/>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p:cSld name="Neo1-Text layout 2 line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572875" y="432000"/>
            <a:ext cx="9717469" cy="864000"/>
          </a:xfrm>
        </p:spPr>
        <p:txBody>
          <a:bodyPr/>
          <a:lstStyle>
            <a:lvl1pPr>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20" y="1980001"/>
            <a:ext cx="11038188" cy="3779999"/>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440001"/>
            <a:ext cx="9717469" cy="415925"/>
          </a:xfrm>
        </p:spPr>
        <p:txBody>
          <a:bodyPr/>
          <a:lstStyle>
            <a:lvl1pPr>
              <a:defRPr sz="120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3699389423"/>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p:cSld name="Neo1-Text layou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19" y="1799999"/>
            <a:ext cx="5307901" cy="3960000"/>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717469" cy="415925"/>
          </a:xfrm>
        </p:spPr>
        <p:txBody>
          <a:bodyPr/>
          <a:lstStyle>
            <a:lvl1pPr>
              <a:defRPr sz="1200"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6758" y="1799999"/>
            <a:ext cx="5308617" cy="3960000"/>
          </a:xfrm>
        </p:spPr>
        <p:txBody>
          <a:bodyPr/>
          <a:lstStyle>
            <a:lvl1pPr marL="0" indent="0">
              <a:buClrTx/>
              <a:buFont typeface="Arial" panose="020B0604020202020204" pitchFamily="34" charset="0"/>
              <a:buNone/>
              <a:defRPr sz="1000" b="0" i="0">
                <a:latin typeface="+mn-lt"/>
              </a:defRPr>
            </a:lvl1pPr>
            <a:lvl2pPr marL="180947" indent="-91267">
              <a:buFont typeface="Arial" panose="020B0604020202020204" pitchFamily="34" charset="0"/>
              <a:buChar char="•"/>
              <a:defRPr b="0" i="0">
                <a:latin typeface="+mn-lt"/>
              </a:defRPr>
            </a:lvl2pPr>
            <a:lvl3pPr marL="312689" indent="-91267">
              <a:defRPr b="0" i="0">
                <a:latin typeface="+mn-lt"/>
              </a:defRPr>
            </a:lvl3pPr>
            <a:lvl4pPr marL="448400" indent="-91267">
              <a:defRPr b="0" i="0">
                <a:latin typeface="+mn-lt"/>
              </a:defRPr>
            </a:lvl4pPr>
            <a:lvl5pPr marL="538873" indent="-91267">
              <a:defRPr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085717308"/>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MB-Text layout 1-col +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11043075" cy="566928"/>
          </a:xfrm>
        </p:spPr>
        <p:txBody>
          <a:bodyPr/>
          <a:lstStyle/>
          <a:p>
            <a:r>
              <a:rPr lang="en-US"/>
              <a:t>Click to edit Master title style</a:t>
            </a:r>
            <a:endParaRPr lang="en-GB" dirty="0"/>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19" y="1799999"/>
            <a:ext cx="5307901" cy="3960000"/>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a:xfrm>
            <a:off x="9235725" y="6496197"/>
            <a:ext cx="685622" cy="96097"/>
          </a:xfrm>
          <a:prstGeom prst="rect">
            <a:avLst/>
          </a:prstGeom>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11041924" cy="415925"/>
          </a:xfrm>
        </p:spPr>
        <p:txBody>
          <a:bodyPr/>
          <a:lstStyle>
            <a:lvl1pPr>
              <a:defRPr sz="1200" b="0" i="0">
                <a:latin typeface="+mn-lt"/>
              </a:defRPr>
            </a:lvl1pPr>
          </a:lstStyle>
          <a:p>
            <a:pPr lvl="0"/>
            <a:r>
              <a:rPr lang="en-US" dirty="0"/>
              <a:t>Click to edit Master subtitle styles</a:t>
            </a:r>
            <a:endParaRPr lang="en-GB" dirty="0"/>
          </a:p>
        </p:txBody>
      </p:sp>
      <p:sp>
        <p:nvSpPr>
          <p:cNvPr id="10" name="Content Placeholder 9">
            <a:extLst>
              <a:ext uri="{FF2B5EF4-FFF2-40B4-BE49-F238E27FC236}">
                <a16:creationId xmlns:a16="http://schemas.microsoft.com/office/drawing/2014/main" id="{7BC08622-4D9A-63F0-4C37-CB1FD8A8A024}"/>
              </a:ext>
            </a:extLst>
          </p:cNvPr>
          <p:cNvSpPr>
            <a:spLocks noGrp="1"/>
          </p:cNvSpPr>
          <p:nvPr>
            <p:ph sz="quarter" idx="15"/>
          </p:nvPr>
        </p:nvSpPr>
        <p:spPr>
          <a:xfrm>
            <a:off x="6168535" y="1799999"/>
            <a:ext cx="5446841" cy="3960000"/>
          </a:xfrm>
          <a:custGeom>
            <a:avLst/>
            <a:gdLst>
              <a:gd name="connsiteX0" fmla="*/ 228215 w 5448259"/>
              <a:gd name="connsiteY0" fmla="*/ 0 h 3960000"/>
              <a:gd name="connsiteX1" fmla="*/ 5220044 w 5448259"/>
              <a:gd name="connsiteY1" fmla="*/ 0 h 3960000"/>
              <a:gd name="connsiteX2" fmla="*/ 5448259 w 5448259"/>
              <a:gd name="connsiteY2" fmla="*/ 228215 h 3960000"/>
              <a:gd name="connsiteX3" fmla="*/ 5448259 w 5448259"/>
              <a:gd name="connsiteY3" fmla="*/ 3731785 h 3960000"/>
              <a:gd name="connsiteX4" fmla="*/ 5220044 w 5448259"/>
              <a:gd name="connsiteY4" fmla="*/ 3960000 h 3960000"/>
              <a:gd name="connsiteX5" fmla="*/ 228215 w 5448259"/>
              <a:gd name="connsiteY5" fmla="*/ 3960000 h 3960000"/>
              <a:gd name="connsiteX6" fmla="*/ 0 w 5448259"/>
              <a:gd name="connsiteY6" fmla="*/ 3731785 h 3960000"/>
              <a:gd name="connsiteX7" fmla="*/ 0 w 5448259"/>
              <a:gd name="connsiteY7" fmla="*/ 228215 h 3960000"/>
              <a:gd name="connsiteX8" fmla="*/ 228215 w 5448259"/>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8259" h="3960000">
                <a:moveTo>
                  <a:pt x="228215" y="0"/>
                </a:moveTo>
                <a:lnTo>
                  <a:pt x="5220044" y="0"/>
                </a:lnTo>
                <a:cubicBezTo>
                  <a:pt x="5346084" y="0"/>
                  <a:pt x="5448259" y="102175"/>
                  <a:pt x="5448259" y="228215"/>
                </a:cubicBezTo>
                <a:lnTo>
                  <a:pt x="5448259" y="3731785"/>
                </a:lnTo>
                <a:cubicBezTo>
                  <a:pt x="5448259" y="3857825"/>
                  <a:pt x="5346084" y="3960000"/>
                  <a:pt x="5220044" y="3960000"/>
                </a:cubicBezTo>
                <a:lnTo>
                  <a:pt x="228215" y="3960000"/>
                </a:lnTo>
                <a:cubicBezTo>
                  <a:pt x="102175" y="3960000"/>
                  <a:pt x="0" y="3857825"/>
                  <a:pt x="0" y="3731785"/>
                </a:cubicBezTo>
                <a:lnTo>
                  <a:pt x="0" y="228215"/>
                </a:lnTo>
                <a:cubicBezTo>
                  <a:pt x="0" y="102175"/>
                  <a:pt x="102175" y="0"/>
                  <a:pt x="228215" y="0"/>
                </a:cubicBezTo>
                <a:close/>
              </a:path>
            </a:pathLst>
          </a:custGeom>
          <a:solidFill>
            <a:srgbClr val="E6F0FA"/>
          </a:solidFill>
        </p:spPr>
        <p:txBody>
          <a:bodyPr wrap="square" lIns="360000" tIns="360000" rIns="360000" bIns="360000" anchor="ctr" anchorCtr="0">
            <a:noAutofit/>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13731387"/>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p:cSld name="Neo1-Text layout 2-col,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19" y="2340000"/>
            <a:ext cx="5307901" cy="3420000"/>
          </a:xfrm>
        </p:spPr>
        <p:txBody>
          <a:bodyPr anchor="t" anchorCtr="0"/>
          <a:lstStyle>
            <a:lvl1pPr marL="0" indent="0">
              <a:spcBef>
                <a:spcPts val="0"/>
              </a:spcBef>
              <a:spcAft>
                <a:spcPts val="0"/>
              </a:spcAft>
              <a:buClrTx/>
              <a:buFont typeface="Arial" panose="020B0604020202020204" pitchFamily="34" charset="0"/>
              <a:buNone/>
              <a:tabLst/>
              <a:defRPr sz="900" b="0" i="0">
                <a:latin typeface="+mn-lt"/>
              </a:defRPr>
            </a:lvl1pPr>
            <a:lvl2pPr marL="180947" indent="-91267">
              <a:buClrTx/>
              <a:buFont typeface="Arial" panose="020B0604020202020204" pitchFamily="34" charset="0"/>
              <a:buChar char="•"/>
              <a:defRPr sz="700" b="0" i="0">
                <a:latin typeface="+mn-lt"/>
              </a:defRPr>
            </a:lvl2pPr>
            <a:lvl3pPr marL="266659" indent="-91267">
              <a:buClrTx/>
              <a:defRPr sz="600" b="0" i="0">
                <a:latin typeface="+mn-lt"/>
              </a:defRPr>
            </a:lvl3pPr>
            <a:lvl4pPr marL="357926" indent="-91267">
              <a:buClrTx/>
              <a:defRPr sz="600" b="0" i="0">
                <a:latin typeface="+mn-lt"/>
              </a:defRPr>
            </a:lvl4pPr>
            <a:lvl5pPr marL="448400" indent="-90473">
              <a:buClrTx/>
              <a:defRPr sz="550"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717469" cy="415925"/>
          </a:xfrm>
        </p:spPr>
        <p:txBody>
          <a:bodyPr/>
          <a:lstStyle>
            <a:lvl1pPr>
              <a:defRPr sz="1200"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7272" y="2340000"/>
            <a:ext cx="5308617" cy="3420000"/>
          </a:xfrm>
        </p:spPr>
        <p:txBody>
          <a:bodyPr/>
          <a:lstStyle>
            <a:lvl1pPr marL="0" indent="0">
              <a:buClrTx/>
              <a:buFont typeface="Arial" panose="020B0604020202020204" pitchFamily="34" charset="0"/>
              <a:buNone/>
              <a:defRPr sz="900" b="0" i="0">
                <a:latin typeface="+mn-lt"/>
              </a:defRPr>
            </a:lvl1pPr>
            <a:lvl2pPr marL="180947" indent="-91267">
              <a:buFont typeface="Arial" panose="020B0604020202020204" pitchFamily="34" charset="0"/>
              <a:buChar char="•"/>
              <a:defRPr sz="700" b="0" i="0">
                <a:latin typeface="+mn-lt"/>
              </a:defRPr>
            </a:lvl2pPr>
            <a:lvl3pPr marL="312689" indent="-91267">
              <a:defRPr sz="600" b="0" i="0">
                <a:latin typeface="+mn-lt"/>
              </a:defRPr>
            </a:lvl3pPr>
            <a:lvl4pPr marL="448400" indent="-91267">
              <a:defRPr sz="600" b="0" i="0">
                <a:latin typeface="+mn-lt"/>
              </a:defRPr>
            </a:lvl4pPr>
            <a:lvl5pPr marL="538873" indent="-91267">
              <a:defRPr sz="550"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575853" y="1754188"/>
            <a:ext cx="5310391" cy="540000"/>
          </a:xfrm>
        </p:spPr>
        <p:txBody>
          <a:bodyPr anchor="ctr" anchorCtr="0"/>
          <a:lstStyle>
            <a:lvl1pPr algn="ctr">
              <a:defRPr sz="1000" b="0" i="0">
                <a:solidFill>
                  <a:schemeClr val="tx2"/>
                </a:solidFill>
                <a:latin typeface="+mj-lt"/>
              </a:defRPr>
            </a:lvl1pPr>
          </a:lstStyle>
          <a:p>
            <a:pPr lvl="0"/>
            <a:r>
              <a:rPr lang="en-GB" dirty="0"/>
              <a:t>Click to edit Master text styles</a:t>
            </a:r>
            <a:endParaRPr lang="en-US" dirty="0"/>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6307083" y="1754188"/>
            <a:ext cx="5308806" cy="539750"/>
          </a:xfrm>
        </p:spPr>
        <p:txBody>
          <a:bodyPr anchor="ctr" anchorCtr="0"/>
          <a:lstStyle>
            <a:lvl1pPr algn="ctr">
              <a:defRPr sz="1000" b="0" i="0">
                <a:solidFill>
                  <a:schemeClr val="tx2"/>
                </a:solidFill>
                <a:latin typeface="+mj-lt"/>
              </a:defRPr>
            </a:lvl1pPr>
          </a:lstStyle>
          <a:p>
            <a:pPr lvl="0"/>
            <a:r>
              <a:rPr lang="en-GB" dirty="0"/>
              <a:t>Click to edit Master text styles</a:t>
            </a:r>
            <a:endParaRPr lang="en-US" dirty="0"/>
          </a:p>
        </p:txBody>
      </p:sp>
    </p:spTree>
    <p:extLst>
      <p:ext uri="{BB962C8B-B14F-4D97-AF65-F5344CB8AC3E}">
        <p14:creationId xmlns:p14="http://schemas.microsoft.com/office/powerpoint/2010/main" val="1541044860"/>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p:cSld name="Neo1-3 Column with Lin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7" y="432001"/>
            <a:ext cx="9142031" cy="566928"/>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3" y="1080001"/>
            <a:ext cx="9141455" cy="415925"/>
          </a:xfrm>
        </p:spPr>
        <p:txBody>
          <a:bodyPr/>
          <a:lstStyle>
            <a:lvl1pPr>
              <a:defRPr sz="1200" b="0" i="0">
                <a:latin typeface="+mn-lt"/>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4185692" y="1795347"/>
            <a:ext cx="0" cy="396537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8006805" y="1795347"/>
            <a:ext cx="0" cy="396537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575320" y="1799999"/>
            <a:ext cx="3415779" cy="3960000"/>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4380612" y="1801368"/>
            <a:ext cx="3415779" cy="3960000"/>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8185903" y="1801368"/>
            <a:ext cx="3415779" cy="3960000"/>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Tree>
    <p:extLst>
      <p:ext uri="{BB962C8B-B14F-4D97-AF65-F5344CB8AC3E}">
        <p14:creationId xmlns:p14="http://schemas.microsoft.com/office/powerpoint/2010/main" val="3220584740"/>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preserve="1">
  <p:cSld name="Neo1-Text layout Image + 1-col">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845431C1-848E-FF90-7451-ADE176C758D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5200"/>
          </a:xfrm>
        </p:spPr>
        <p:txBody>
          <a:bodyPr/>
          <a:lstStyle/>
          <a:p>
            <a:r>
              <a:rPr lang="en-GB"/>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717469" cy="415925"/>
          </a:xfrm>
        </p:spPr>
        <p:txBody>
          <a:bodyPr/>
          <a:lstStyle>
            <a:lvl1pPr>
              <a:defRPr sz="1200" b="0" i="0">
                <a:latin typeface="+mn-lt"/>
              </a:defRPr>
            </a:lvl1pPr>
          </a:lstStyle>
          <a:p>
            <a:pPr lvl="0"/>
            <a:r>
              <a:rPr lang="en-US"/>
              <a:t>Click to edit Master subtitle styles</a:t>
            </a:r>
            <a:endParaRPr lang="en-GB"/>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6758" y="1799999"/>
            <a:ext cx="5308617" cy="3960000"/>
          </a:xfrm>
        </p:spPr>
        <p:txBody>
          <a:bodyPr/>
          <a:lstStyle>
            <a:lvl1pPr marL="0" indent="0">
              <a:buClrTx/>
              <a:buFont typeface="Arial" panose="020B0604020202020204" pitchFamily="34" charset="0"/>
              <a:buNone/>
              <a:defRPr sz="1000" b="0" i="0">
                <a:latin typeface="+mn-lt"/>
              </a:defRPr>
            </a:lvl1pPr>
            <a:lvl2pPr marL="180947" indent="-91267">
              <a:buFont typeface="Arial" panose="020B0604020202020204" pitchFamily="34" charset="0"/>
              <a:buChar char="•"/>
              <a:defRPr b="0" i="0">
                <a:latin typeface="+mn-lt"/>
              </a:defRPr>
            </a:lvl2pPr>
            <a:lvl3pPr marL="312689" indent="-91267">
              <a:defRPr b="0" i="0">
                <a:latin typeface="+mn-lt"/>
              </a:defRPr>
            </a:lvl3pPr>
            <a:lvl4pPr marL="448400" indent="-91267">
              <a:defRPr b="0" i="0">
                <a:latin typeface="+mn-lt"/>
              </a:defRPr>
            </a:lvl4pPr>
            <a:lvl5pPr marL="538873" indent="-91267">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7" name="Picture Placeholder 16">
            <a:extLst>
              <a:ext uri="{FF2B5EF4-FFF2-40B4-BE49-F238E27FC236}">
                <a16:creationId xmlns:a16="http://schemas.microsoft.com/office/drawing/2014/main" id="{F642D897-72F0-62D5-7707-0AFA63E52894}"/>
              </a:ext>
            </a:extLst>
          </p:cNvPr>
          <p:cNvSpPr>
            <a:spLocks noGrp="1"/>
          </p:cNvSpPr>
          <p:nvPr>
            <p:ph type="pic" sz="quarter" idx="16"/>
          </p:nvPr>
        </p:nvSpPr>
        <p:spPr>
          <a:xfrm>
            <a:off x="4" y="1601712"/>
            <a:ext cx="5509678" cy="4509767"/>
          </a:xfrm>
          <a:custGeom>
            <a:avLst/>
            <a:gdLst>
              <a:gd name="connsiteX0" fmla="*/ 2578443 w 5511113"/>
              <a:gd name="connsiteY0" fmla="*/ 0 h 4509766"/>
              <a:gd name="connsiteX1" fmla="*/ 5511113 w 5511113"/>
              <a:gd name="connsiteY1" fmla="*/ 2932670 h 4509766"/>
              <a:gd name="connsiteX2" fmla="*/ 5067995 w 5511113"/>
              <a:gd name="connsiteY2" fmla="*/ 4483479 h 4509766"/>
              <a:gd name="connsiteX3" fmla="*/ 5049540 w 5511113"/>
              <a:gd name="connsiteY3" fmla="*/ 4509766 h 4509766"/>
              <a:gd name="connsiteX4" fmla="*/ 194443 w 5511113"/>
              <a:gd name="connsiteY4" fmla="*/ 4509766 h 4509766"/>
              <a:gd name="connsiteX5" fmla="*/ 136622 w 5511113"/>
              <a:gd name="connsiteY5" fmla="*/ 4501024 h 4509766"/>
              <a:gd name="connsiteX6" fmla="*/ 89544 w 5511113"/>
              <a:gd name="connsiteY6" fmla="*/ 4478393 h 4509766"/>
              <a:gd name="connsiteX7" fmla="*/ 0 w 5511113"/>
              <a:gd name="connsiteY7" fmla="*/ 4330999 h 4509766"/>
              <a:gd name="connsiteX8" fmla="*/ 0 w 5511113"/>
              <a:gd name="connsiteY8" fmla="*/ 1534342 h 4509766"/>
              <a:gd name="connsiteX9" fmla="*/ 146627 w 5511113"/>
              <a:gd name="connsiteY9" fmla="*/ 1292986 h 4509766"/>
              <a:gd name="connsiteX10" fmla="*/ 2578443 w 5511113"/>
              <a:gd name="connsiteY10" fmla="*/ 0 h 450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11113" h="4509766">
                <a:moveTo>
                  <a:pt x="2578443" y="0"/>
                </a:moveTo>
                <a:cubicBezTo>
                  <a:pt x="4198112" y="0"/>
                  <a:pt x="5511113" y="1313001"/>
                  <a:pt x="5511113" y="2932670"/>
                </a:cubicBezTo>
                <a:cubicBezTo>
                  <a:pt x="5511113" y="3502085"/>
                  <a:pt x="5348831" y="4033597"/>
                  <a:pt x="5067995" y="4483479"/>
                </a:cubicBezTo>
                <a:lnTo>
                  <a:pt x="5049540" y="4509766"/>
                </a:lnTo>
                <a:lnTo>
                  <a:pt x="194443" y="4509766"/>
                </a:lnTo>
                <a:cubicBezTo>
                  <a:pt x="174308" y="4509766"/>
                  <a:pt x="154887" y="4506706"/>
                  <a:pt x="136622" y="4501024"/>
                </a:cubicBezTo>
                <a:lnTo>
                  <a:pt x="89544" y="4478393"/>
                </a:lnTo>
                <a:lnTo>
                  <a:pt x="0" y="4330999"/>
                </a:lnTo>
                <a:lnTo>
                  <a:pt x="0" y="1534342"/>
                </a:lnTo>
                <a:lnTo>
                  <a:pt x="146627" y="1292986"/>
                </a:lnTo>
                <a:cubicBezTo>
                  <a:pt x="673649" y="512891"/>
                  <a:pt x="1566150" y="0"/>
                  <a:pt x="2578443" y="0"/>
                </a:cubicBezTo>
                <a:close/>
              </a:path>
            </a:pathLst>
          </a:custGeom>
          <a:solidFill>
            <a:srgbClr val="E6F0FA"/>
          </a:solidFill>
        </p:spPr>
        <p:txBody>
          <a:bodyPr wrap="square">
            <a:noAutofit/>
          </a:bodyPr>
          <a:lstStyle>
            <a:lvl1pPr>
              <a:defRPr b="0" i="0">
                <a:latin typeface="BentonSans Book" panose="02000503000000020004" pitchFamily="2" charset="0"/>
              </a:defRPr>
            </a:lvl1pPr>
          </a:lstStyle>
          <a:p>
            <a:endParaRPr lang="en-US"/>
          </a:p>
        </p:txBody>
      </p:sp>
      <p:cxnSp>
        <p:nvCxnSpPr>
          <p:cNvPr id="19" name="Straight Connector 18">
            <a:extLst>
              <a:ext uri="{FF2B5EF4-FFF2-40B4-BE49-F238E27FC236}">
                <a16:creationId xmlns:a16="http://schemas.microsoft.com/office/drawing/2014/main" id="{4930A1EC-993D-4A0A-2FF5-CC057AF5A898}"/>
              </a:ext>
            </a:extLst>
          </p:cNvPr>
          <p:cNvCxnSpPr>
            <a:cxnSpLocks/>
          </p:cNvCxnSpPr>
          <p:nvPr/>
        </p:nvCxnSpPr>
        <p:spPr>
          <a:xfrm>
            <a:off x="5295551" y="6081592"/>
            <a:ext cx="6312782"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8B02B2C2-E304-9689-E4CC-028435143FF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582920" y="171522"/>
            <a:ext cx="1311273" cy="946008"/>
          </a:xfrm>
          <a:prstGeom prst="rect">
            <a:avLst/>
          </a:prstGeom>
        </p:spPr>
      </p:pic>
      <p:pic>
        <p:nvPicPr>
          <p:cNvPr id="3" name="Picture 2">
            <a:extLst>
              <a:ext uri="{FF2B5EF4-FFF2-40B4-BE49-F238E27FC236}">
                <a16:creationId xmlns:a16="http://schemas.microsoft.com/office/drawing/2014/main" id="{57DC7363-86A2-E234-6186-AA09042F299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7" name="object 15">
            <a:extLst>
              <a:ext uri="{FF2B5EF4-FFF2-40B4-BE49-F238E27FC236}">
                <a16:creationId xmlns:a16="http://schemas.microsoft.com/office/drawing/2014/main" id="{8170F9C4-D5AC-80AB-932C-E2D3E09B6A22}"/>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mn-lt"/>
              <a:cs typeface="BentonSans Regular"/>
            </a:endParaRPr>
          </a:p>
          <a:p>
            <a:pPr marL="0">
              <a:lnSpc>
                <a:spcPts val="425"/>
              </a:lnSpc>
            </a:pPr>
            <a:r>
              <a:rPr sz="400" b="0" i="0">
                <a:solidFill>
                  <a:srgbClr val="888B8D"/>
                </a:solidFill>
                <a:latin typeface="+mn-lt"/>
                <a:cs typeface="BentonSans Regular"/>
              </a:rPr>
              <a:t>This</a:t>
            </a:r>
            <a:r>
              <a:rPr sz="400" b="0" i="0" spc="-5">
                <a:solidFill>
                  <a:srgbClr val="888B8D"/>
                </a:solidFill>
                <a:latin typeface="+mn-lt"/>
                <a:cs typeface="BentonSans Regular"/>
              </a:rPr>
              <a:t> </a:t>
            </a:r>
            <a:r>
              <a:rPr sz="400" b="0" i="0">
                <a:solidFill>
                  <a:srgbClr val="888B8D"/>
                </a:solidFill>
                <a:latin typeface="+mn-lt"/>
                <a:cs typeface="BentonSans Regular"/>
              </a:rPr>
              <a:t>document</a:t>
            </a:r>
            <a:r>
              <a:rPr sz="400" b="0" i="0" spc="-5">
                <a:solidFill>
                  <a:srgbClr val="888B8D"/>
                </a:solidFill>
                <a:latin typeface="+mn-lt"/>
                <a:cs typeface="BentonSans Regular"/>
              </a:rPr>
              <a:t> </a:t>
            </a:r>
            <a:r>
              <a:rPr sz="400" b="0" i="0">
                <a:solidFill>
                  <a:srgbClr val="888B8D"/>
                </a:solidFill>
                <a:latin typeface="+mn-lt"/>
                <a:cs typeface="BentonSans Regular"/>
              </a:rPr>
              <a:t>contains</a:t>
            </a:r>
            <a:r>
              <a:rPr sz="400" b="0" i="0" spc="-3">
                <a:solidFill>
                  <a:srgbClr val="888B8D"/>
                </a:solidFill>
                <a:latin typeface="+mn-lt"/>
                <a:cs typeface="BentonSans Regular"/>
              </a:rPr>
              <a:t> </a:t>
            </a:r>
            <a:r>
              <a:rPr sz="400" b="0" i="0">
                <a:solidFill>
                  <a:srgbClr val="888B8D"/>
                </a:solidFill>
                <a:latin typeface="+mn-lt"/>
                <a:cs typeface="BentonSans Regular"/>
              </a:rPr>
              <a:t>unpublished,</a:t>
            </a:r>
            <a:r>
              <a:rPr sz="400" b="0" i="0" spc="-5">
                <a:solidFill>
                  <a:srgbClr val="888B8D"/>
                </a:solidFill>
                <a:latin typeface="+mn-lt"/>
                <a:cs typeface="BentonSans Regular"/>
              </a:rPr>
              <a:t> </a:t>
            </a:r>
            <a:r>
              <a:rPr sz="400" b="0" i="0" spc="-3">
                <a:solidFill>
                  <a:srgbClr val="888B8D"/>
                </a:solidFill>
                <a:latin typeface="+mn-lt"/>
                <a:cs typeface="BentonSans Regular"/>
              </a:rPr>
              <a:t>confidential,</a:t>
            </a:r>
            <a:r>
              <a:rPr sz="400" b="0" i="0" spc="-5">
                <a:solidFill>
                  <a:srgbClr val="888B8D"/>
                </a:solidFill>
                <a:latin typeface="+mn-lt"/>
                <a:cs typeface="BentonSans Regular"/>
              </a:rPr>
              <a:t> </a:t>
            </a:r>
            <a:r>
              <a:rPr sz="400" b="0" i="0">
                <a:solidFill>
                  <a:srgbClr val="888B8D"/>
                </a:solidFill>
                <a:latin typeface="+mn-lt"/>
                <a:cs typeface="BentonSans Regular"/>
              </a:rPr>
              <a:t>and</a:t>
            </a:r>
            <a:r>
              <a:rPr sz="400" b="0" i="0" spc="-3">
                <a:solidFill>
                  <a:srgbClr val="888B8D"/>
                </a:solidFill>
                <a:latin typeface="+mn-lt"/>
                <a:cs typeface="BentonSans Regular"/>
              </a:rPr>
              <a:t> </a:t>
            </a:r>
            <a:r>
              <a:rPr sz="400" b="0" i="0">
                <a:solidFill>
                  <a:srgbClr val="888B8D"/>
                </a:solidFill>
                <a:latin typeface="+mn-lt"/>
                <a:cs typeface="BentonSans Regular"/>
              </a:rPr>
              <a:t>proprietary</a:t>
            </a:r>
            <a:r>
              <a:rPr sz="400" b="0" i="0" spc="-5">
                <a:solidFill>
                  <a:srgbClr val="888B8D"/>
                </a:solidFill>
                <a:latin typeface="+mn-lt"/>
                <a:cs typeface="BentonSans Regular"/>
              </a:rPr>
              <a:t> </a:t>
            </a:r>
            <a:r>
              <a:rPr sz="400" b="0" i="0" spc="-3">
                <a:solidFill>
                  <a:srgbClr val="888B8D"/>
                </a:solidFill>
                <a:latin typeface="+mn-lt"/>
                <a:cs typeface="BentonSans Regular"/>
              </a:rPr>
              <a:t>information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American</a:t>
            </a:r>
            <a:r>
              <a:rPr sz="400" b="0" i="0" spc="-5">
                <a:solidFill>
                  <a:srgbClr val="888B8D"/>
                </a:solidFill>
                <a:latin typeface="+mn-lt"/>
                <a:cs typeface="BentonSans Regular"/>
              </a:rPr>
              <a:t> </a:t>
            </a:r>
            <a:r>
              <a:rPr sz="400" b="0" i="0">
                <a:solidFill>
                  <a:srgbClr val="888B8D"/>
                </a:solidFill>
                <a:latin typeface="+mn-lt"/>
                <a:cs typeface="BentonSans Regular"/>
              </a:rPr>
              <a:t>Express</a:t>
            </a:r>
            <a:r>
              <a:rPr sz="400" b="0" i="0" spc="-3">
                <a:solidFill>
                  <a:srgbClr val="888B8D"/>
                </a:solidFill>
                <a:latin typeface="+mn-lt"/>
                <a:cs typeface="BentonSans Regular"/>
              </a:rPr>
              <a:t> </a:t>
            </a:r>
            <a:r>
              <a:rPr sz="400" b="0" i="0">
                <a:solidFill>
                  <a:srgbClr val="888B8D"/>
                </a:solidFill>
                <a:latin typeface="+mn-lt"/>
                <a:cs typeface="BentonSans Regular"/>
              </a:rPr>
              <a:t>Global</a:t>
            </a:r>
            <a:r>
              <a:rPr sz="400" b="0" i="0" spc="-5">
                <a:solidFill>
                  <a:srgbClr val="888B8D"/>
                </a:solidFill>
                <a:latin typeface="+mn-lt"/>
                <a:cs typeface="BentonSans Regular"/>
              </a:rPr>
              <a:t> </a:t>
            </a:r>
            <a:r>
              <a:rPr sz="400" b="0" i="0">
                <a:solidFill>
                  <a:srgbClr val="888B8D"/>
                </a:solidFill>
                <a:latin typeface="+mn-lt"/>
                <a:cs typeface="BentonSans Regular"/>
              </a:rPr>
              <a:t>Business</a:t>
            </a:r>
            <a:r>
              <a:rPr sz="400" b="0" i="0" spc="-3">
                <a:solidFill>
                  <a:srgbClr val="888B8D"/>
                </a:solidFill>
                <a:latin typeface="+mn-lt"/>
                <a:cs typeface="BentonSans Regular"/>
              </a:rPr>
              <a:t> </a:t>
            </a:r>
            <a:r>
              <a:rPr sz="400" b="0" i="0">
                <a:solidFill>
                  <a:srgbClr val="888B8D"/>
                </a:solidFill>
                <a:latin typeface="+mn-lt"/>
                <a:cs typeface="BentonSans Regular"/>
              </a:rPr>
              <a:t>Travel</a:t>
            </a:r>
            <a:r>
              <a:rPr sz="400" b="0" i="0" spc="-5">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spc="-3">
                <a:solidFill>
                  <a:srgbClr val="888B8D"/>
                </a:solidFill>
                <a:latin typeface="+mn-lt"/>
                <a:cs typeface="BentonSans Regular"/>
              </a:rPr>
              <a:t>GBT).</a:t>
            </a:r>
            <a:endParaRPr sz="400" b="0" i="0">
              <a:solidFill>
                <a:srgbClr val="888B8D"/>
              </a:solidFill>
              <a:latin typeface="+mn-lt"/>
              <a:cs typeface="BentonSans Regular"/>
            </a:endParaRPr>
          </a:p>
          <a:p>
            <a:pPr marL="0">
              <a:lnSpc>
                <a:spcPts val="430"/>
              </a:lnSpc>
            </a:pPr>
            <a:r>
              <a:rPr sz="400" b="0" i="0">
                <a:solidFill>
                  <a:srgbClr val="888B8D"/>
                </a:solidFill>
                <a:latin typeface="+mn-lt"/>
                <a:cs typeface="BentonSans Regular"/>
              </a:rPr>
              <a:t>No</a:t>
            </a:r>
            <a:r>
              <a:rPr sz="400" b="0" i="0" spc="-6">
                <a:solidFill>
                  <a:srgbClr val="888B8D"/>
                </a:solidFill>
                <a:latin typeface="+mn-lt"/>
                <a:cs typeface="BentonSans Regular"/>
              </a:rPr>
              <a:t> </a:t>
            </a:r>
            <a:r>
              <a:rPr sz="400" b="0" i="0">
                <a:solidFill>
                  <a:srgbClr val="888B8D"/>
                </a:solidFill>
                <a:latin typeface="+mn-lt"/>
                <a:cs typeface="BentonSans Regular"/>
              </a:rPr>
              <a:t>disclosure</a:t>
            </a:r>
            <a:r>
              <a:rPr sz="400" b="0" i="0" spc="-6">
                <a:solidFill>
                  <a:srgbClr val="888B8D"/>
                </a:solidFill>
                <a:latin typeface="+mn-lt"/>
                <a:cs typeface="BentonSans Regular"/>
              </a:rPr>
              <a:t> </a:t>
            </a:r>
            <a:r>
              <a:rPr sz="400" b="0" i="0">
                <a:solidFill>
                  <a:srgbClr val="888B8D"/>
                </a:solidFill>
                <a:latin typeface="+mn-lt"/>
                <a:cs typeface="BentonSans Regular"/>
              </a:rPr>
              <a:t>or</a:t>
            </a:r>
            <a:r>
              <a:rPr sz="400" b="0" i="0" spc="-5">
                <a:solidFill>
                  <a:srgbClr val="888B8D"/>
                </a:solidFill>
                <a:latin typeface="+mn-lt"/>
                <a:cs typeface="BentonSans Regular"/>
              </a:rPr>
              <a:t> </a:t>
            </a:r>
            <a:r>
              <a:rPr sz="400" b="0" i="0">
                <a:solidFill>
                  <a:srgbClr val="888B8D"/>
                </a:solidFill>
                <a:latin typeface="+mn-lt"/>
                <a:cs typeface="BentonSans Regular"/>
              </a:rPr>
              <a:t>use</a:t>
            </a:r>
            <a:r>
              <a:rPr sz="400" b="0" i="0" spc="-6">
                <a:solidFill>
                  <a:srgbClr val="888B8D"/>
                </a:solidFill>
                <a:latin typeface="+mn-lt"/>
                <a:cs typeface="BentonSans Regular"/>
              </a:rPr>
              <a:t>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any</a:t>
            </a:r>
            <a:r>
              <a:rPr sz="400" b="0" i="0" spc="-6">
                <a:solidFill>
                  <a:srgbClr val="888B8D"/>
                </a:solidFill>
                <a:latin typeface="+mn-lt"/>
                <a:cs typeface="BentonSans Regular"/>
              </a:rPr>
              <a:t> </a:t>
            </a:r>
            <a:r>
              <a:rPr sz="400" b="0" i="0">
                <a:solidFill>
                  <a:srgbClr val="888B8D"/>
                </a:solidFill>
                <a:latin typeface="+mn-lt"/>
                <a:cs typeface="BentonSans Regular"/>
              </a:rPr>
              <a:t>portion</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these</a:t>
            </a:r>
            <a:r>
              <a:rPr sz="400" b="0" i="0" spc="-5">
                <a:solidFill>
                  <a:srgbClr val="888B8D"/>
                </a:solidFill>
                <a:latin typeface="+mn-lt"/>
                <a:cs typeface="BentonSans Regular"/>
              </a:rPr>
              <a:t> </a:t>
            </a:r>
            <a:r>
              <a:rPr sz="400" b="0" i="0">
                <a:solidFill>
                  <a:srgbClr val="888B8D"/>
                </a:solidFill>
                <a:latin typeface="+mn-lt"/>
                <a:cs typeface="BentonSans Regular"/>
              </a:rPr>
              <a:t>materials</a:t>
            </a:r>
            <a:r>
              <a:rPr sz="400" b="0" i="0" spc="-6">
                <a:solidFill>
                  <a:srgbClr val="888B8D"/>
                </a:solidFill>
                <a:latin typeface="+mn-lt"/>
                <a:cs typeface="BentonSans Regular"/>
              </a:rPr>
              <a:t> </a:t>
            </a:r>
            <a:r>
              <a:rPr sz="400" b="0" i="0">
                <a:solidFill>
                  <a:srgbClr val="888B8D"/>
                </a:solidFill>
                <a:latin typeface="+mn-lt"/>
                <a:cs typeface="BentonSans Regular"/>
              </a:rPr>
              <a:t>may</a:t>
            </a:r>
            <a:r>
              <a:rPr sz="400" b="0" i="0" spc="-5">
                <a:solidFill>
                  <a:srgbClr val="888B8D"/>
                </a:solidFill>
                <a:latin typeface="+mn-lt"/>
                <a:cs typeface="BentonSans Regular"/>
              </a:rPr>
              <a:t> </a:t>
            </a:r>
            <a:r>
              <a:rPr sz="400" b="0" i="0">
                <a:solidFill>
                  <a:srgbClr val="888B8D"/>
                </a:solidFill>
                <a:latin typeface="+mn-lt"/>
                <a:cs typeface="BentonSans Regular"/>
              </a:rPr>
              <a:t>be</a:t>
            </a:r>
            <a:r>
              <a:rPr sz="400" b="0" i="0" spc="-6">
                <a:solidFill>
                  <a:srgbClr val="888B8D"/>
                </a:solidFill>
                <a:latin typeface="+mn-lt"/>
                <a:cs typeface="BentonSans Regular"/>
              </a:rPr>
              <a:t> </a:t>
            </a:r>
            <a:r>
              <a:rPr sz="400" b="0" i="0">
                <a:solidFill>
                  <a:srgbClr val="888B8D"/>
                </a:solidFill>
                <a:latin typeface="+mn-lt"/>
                <a:cs typeface="BentonSans Regular"/>
              </a:rPr>
              <a:t>made</a:t>
            </a:r>
            <a:r>
              <a:rPr sz="400" b="0" i="0" spc="-6">
                <a:solidFill>
                  <a:srgbClr val="888B8D"/>
                </a:solidFill>
                <a:latin typeface="+mn-lt"/>
                <a:cs typeface="BentonSans Regular"/>
              </a:rPr>
              <a:t> </a:t>
            </a:r>
            <a:r>
              <a:rPr sz="400" b="0" i="0">
                <a:solidFill>
                  <a:srgbClr val="888B8D"/>
                </a:solidFill>
                <a:latin typeface="+mn-lt"/>
                <a:cs typeface="BentonSans Regular"/>
              </a:rPr>
              <a:t>without</a:t>
            </a:r>
            <a:r>
              <a:rPr sz="400" b="0" i="0" spc="-5">
                <a:solidFill>
                  <a:srgbClr val="888B8D"/>
                </a:solidFill>
                <a:latin typeface="+mn-lt"/>
                <a:cs typeface="BentonSans Regular"/>
              </a:rPr>
              <a:t> </a:t>
            </a:r>
            <a:r>
              <a:rPr sz="400" b="0" i="0">
                <a:solidFill>
                  <a:srgbClr val="888B8D"/>
                </a:solidFill>
                <a:latin typeface="+mn-lt"/>
                <a:cs typeface="BentonSans Regular"/>
              </a:rPr>
              <a:t>the</a:t>
            </a:r>
            <a:r>
              <a:rPr sz="400" b="0" i="0" spc="-6">
                <a:solidFill>
                  <a:srgbClr val="888B8D"/>
                </a:solidFill>
                <a:latin typeface="+mn-lt"/>
                <a:cs typeface="BentonSans Regular"/>
              </a:rPr>
              <a:t> </a:t>
            </a:r>
            <a:r>
              <a:rPr sz="400" b="0" i="0">
                <a:solidFill>
                  <a:srgbClr val="888B8D"/>
                </a:solidFill>
                <a:latin typeface="+mn-lt"/>
                <a:cs typeface="BentonSans Regular"/>
              </a:rPr>
              <a:t>express</a:t>
            </a:r>
            <a:r>
              <a:rPr sz="400" b="0" i="0" spc="-5">
                <a:solidFill>
                  <a:srgbClr val="888B8D"/>
                </a:solidFill>
                <a:latin typeface="+mn-lt"/>
                <a:cs typeface="BentonSans Regular"/>
              </a:rPr>
              <a:t> </a:t>
            </a:r>
            <a:r>
              <a:rPr sz="400" b="0" i="0">
                <a:solidFill>
                  <a:srgbClr val="888B8D"/>
                </a:solidFill>
                <a:latin typeface="+mn-lt"/>
                <a:cs typeface="BentonSans Regular"/>
              </a:rPr>
              <a:t>written</a:t>
            </a:r>
            <a:r>
              <a:rPr sz="400" b="0" i="0" spc="-6">
                <a:solidFill>
                  <a:srgbClr val="888B8D"/>
                </a:solidFill>
                <a:latin typeface="+mn-lt"/>
                <a:cs typeface="BentonSans Regular"/>
              </a:rPr>
              <a:t> </a:t>
            </a:r>
            <a:r>
              <a:rPr sz="400" b="0" i="0">
                <a:solidFill>
                  <a:srgbClr val="888B8D"/>
                </a:solidFill>
                <a:latin typeface="+mn-lt"/>
                <a:cs typeface="BentonSans Regular"/>
              </a:rPr>
              <a:t>consent</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a:solidFill>
                  <a:srgbClr val="888B8D"/>
                </a:solidFill>
                <a:latin typeface="+mn-lt"/>
                <a:cs typeface="BentonSans Regular"/>
              </a:rPr>
              <a:t>GBT.</a:t>
            </a:r>
            <a:r>
              <a:rPr sz="400" b="0" i="0" spc="-6">
                <a:solidFill>
                  <a:srgbClr val="888B8D"/>
                </a:solidFill>
                <a:latin typeface="+mn-lt"/>
                <a:cs typeface="BentonSans Regular"/>
              </a:rPr>
              <a:t> </a:t>
            </a:r>
            <a:r>
              <a:rPr lang="en-GB" sz="400" b="0" i="0">
                <a:solidFill>
                  <a:srgbClr val="888B8D"/>
                </a:solidFill>
                <a:latin typeface="+mn-lt"/>
                <a:cs typeface="BentonSans Regular"/>
              </a:rPr>
              <a:t>©</a:t>
            </a:r>
            <a:r>
              <a:rPr lang="en-GB" sz="400" b="0" i="0" spc="-5">
                <a:solidFill>
                  <a:srgbClr val="888B8D"/>
                </a:solidFill>
                <a:latin typeface="+mn-lt"/>
                <a:cs typeface="BentonSans Regular"/>
              </a:rPr>
              <a:t> </a:t>
            </a:r>
            <a:r>
              <a:rPr lang="en-GB" sz="400" b="0" i="0">
                <a:solidFill>
                  <a:srgbClr val="888B8D"/>
                </a:solidFill>
                <a:latin typeface="+mn-lt"/>
                <a:cs typeface="BentonSans Regular"/>
              </a:rPr>
              <a:t>2023</a:t>
            </a:r>
            <a:r>
              <a:rPr lang="en-GB" sz="400" b="0" i="0" spc="-6">
                <a:solidFill>
                  <a:srgbClr val="888B8D"/>
                </a:solidFill>
                <a:latin typeface="+mn-lt"/>
                <a:cs typeface="BentonSans Regular"/>
              </a:rPr>
              <a:t> </a:t>
            </a:r>
            <a:r>
              <a:rPr lang="en-GB" sz="400" b="0" i="0">
                <a:solidFill>
                  <a:srgbClr val="888B8D"/>
                </a:solidFill>
                <a:latin typeface="+mn-lt"/>
                <a:cs typeface="BentonSans Regular"/>
              </a:rPr>
              <a:t>GBT</a:t>
            </a:r>
            <a:r>
              <a:rPr lang="en-GB" sz="400" b="0" i="0" spc="-5">
                <a:solidFill>
                  <a:srgbClr val="888B8D"/>
                </a:solidFill>
                <a:latin typeface="+mn-lt"/>
                <a:cs typeface="BentonSans Regular"/>
              </a:rPr>
              <a:t> </a:t>
            </a:r>
            <a:r>
              <a:rPr lang="en-GB" sz="400" b="0" i="0">
                <a:solidFill>
                  <a:srgbClr val="888B8D"/>
                </a:solidFill>
                <a:latin typeface="+mn-lt"/>
                <a:cs typeface="BentonSans Regular"/>
              </a:rPr>
              <a:t>Travel</a:t>
            </a:r>
            <a:r>
              <a:rPr lang="en-GB" sz="400" b="0" i="0" spc="-6">
                <a:solidFill>
                  <a:srgbClr val="888B8D"/>
                </a:solidFill>
                <a:latin typeface="+mn-lt"/>
                <a:cs typeface="BentonSans Regular"/>
              </a:rPr>
              <a:t> </a:t>
            </a:r>
            <a:r>
              <a:rPr lang="en-GB" sz="400" b="0" i="0">
                <a:solidFill>
                  <a:srgbClr val="888B8D"/>
                </a:solidFill>
                <a:latin typeface="+mn-lt"/>
                <a:cs typeface="BentonSans Regular"/>
              </a:rPr>
              <a:t>Services</a:t>
            </a:r>
            <a:r>
              <a:rPr lang="en-GB" sz="400" b="0" i="0" spc="-6">
                <a:solidFill>
                  <a:srgbClr val="888B8D"/>
                </a:solidFill>
                <a:latin typeface="+mn-lt"/>
                <a:cs typeface="BentonSans Regular"/>
              </a:rPr>
              <a:t> </a:t>
            </a:r>
            <a:r>
              <a:rPr lang="en-GB" sz="400" b="0" i="0">
                <a:solidFill>
                  <a:srgbClr val="888B8D"/>
                </a:solidFill>
                <a:latin typeface="+mn-lt"/>
                <a:cs typeface="BentonSans Regular"/>
              </a:rPr>
              <a:t>UK</a:t>
            </a:r>
            <a:r>
              <a:rPr lang="en-GB" sz="400" b="0" i="0" spc="-5">
                <a:solidFill>
                  <a:srgbClr val="888B8D"/>
                </a:solidFill>
                <a:latin typeface="+mn-lt"/>
                <a:cs typeface="BentonSans Regular"/>
              </a:rPr>
              <a:t> </a:t>
            </a:r>
            <a:r>
              <a:rPr lang="en-GB" sz="400" b="0" i="0" spc="-3">
                <a:solidFill>
                  <a:srgbClr val="888B8D"/>
                </a:solidFill>
                <a:latin typeface="+mn-lt"/>
                <a:cs typeface="BentonSans Regular"/>
              </a:rPr>
              <a:t>Limited.</a:t>
            </a:r>
            <a:endParaRPr sz="400" b="0" i="0">
              <a:solidFill>
                <a:srgbClr val="888B8D"/>
              </a:solidFill>
              <a:latin typeface="+mn-lt"/>
              <a:cs typeface="BentonSans Regular"/>
            </a:endParaRPr>
          </a:p>
        </p:txBody>
      </p:sp>
    </p:spTree>
    <p:extLst>
      <p:ext uri="{BB962C8B-B14F-4D97-AF65-F5344CB8AC3E}">
        <p14:creationId xmlns:p14="http://schemas.microsoft.com/office/powerpoint/2010/main" val="2963159219"/>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preserve="1">
  <p:cSld name="Neo1-Text layout 1-col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19" y="1799999"/>
            <a:ext cx="5307901" cy="3960000"/>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717469" cy="415925"/>
          </a:xfrm>
        </p:spPr>
        <p:txBody>
          <a:bodyPr/>
          <a:lstStyle>
            <a:lvl1pPr>
              <a:defRPr sz="1200" b="0" i="0">
                <a:latin typeface="+mn-lt"/>
              </a:defRPr>
            </a:lvl1pPr>
          </a:lstStyle>
          <a:p>
            <a:pPr lvl="0"/>
            <a:r>
              <a:rPr lang="en-US" dirty="0"/>
              <a:t>Click to edit Master subtitle styles</a:t>
            </a:r>
            <a:endParaRPr lang="en-GB" dirty="0"/>
          </a:p>
        </p:txBody>
      </p:sp>
      <p:sp>
        <p:nvSpPr>
          <p:cNvPr id="12" name="Picture Placeholder 11">
            <a:extLst>
              <a:ext uri="{FF2B5EF4-FFF2-40B4-BE49-F238E27FC236}">
                <a16:creationId xmlns:a16="http://schemas.microsoft.com/office/drawing/2014/main" id="{CF38508A-DD49-072A-53AE-A7A7238CC706}"/>
              </a:ext>
            </a:extLst>
          </p:cNvPr>
          <p:cNvSpPr>
            <a:spLocks noGrp="1"/>
          </p:cNvSpPr>
          <p:nvPr>
            <p:ph type="pic" sz="quarter" idx="15"/>
          </p:nvPr>
        </p:nvSpPr>
        <p:spPr>
          <a:xfrm>
            <a:off x="6094412" y="1799999"/>
            <a:ext cx="6094413" cy="3960000"/>
          </a:xfrm>
          <a:custGeom>
            <a:avLst/>
            <a:gdLst>
              <a:gd name="connsiteX0" fmla="*/ 1980000 w 6096000"/>
              <a:gd name="connsiteY0" fmla="*/ 0 h 3960000"/>
              <a:gd name="connsiteX1" fmla="*/ 6096000 w 6096000"/>
              <a:gd name="connsiteY1" fmla="*/ 0 h 3960000"/>
              <a:gd name="connsiteX2" fmla="*/ 6096000 w 6096000"/>
              <a:gd name="connsiteY2" fmla="*/ 3960000 h 3960000"/>
              <a:gd name="connsiteX3" fmla="*/ 1980000 w 6096000"/>
              <a:gd name="connsiteY3" fmla="*/ 3960000 h 3960000"/>
              <a:gd name="connsiteX4" fmla="*/ 0 w 6096000"/>
              <a:gd name="connsiteY4" fmla="*/ 1980000 h 3960000"/>
              <a:gd name="connsiteX5" fmla="*/ 1980000 w 6096000"/>
              <a:gd name="connsiteY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3960000">
                <a:moveTo>
                  <a:pt x="1980000" y="0"/>
                </a:moveTo>
                <a:lnTo>
                  <a:pt x="6096000" y="0"/>
                </a:lnTo>
                <a:lnTo>
                  <a:pt x="6096000" y="3960000"/>
                </a:lnTo>
                <a:lnTo>
                  <a:pt x="1980000" y="3960000"/>
                </a:lnTo>
                <a:cubicBezTo>
                  <a:pt x="886476" y="3960000"/>
                  <a:pt x="0" y="3073524"/>
                  <a:pt x="0" y="1980000"/>
                </a:cubicBezTo>
                <a:cubicBezTo>
                  <a:pt x="0" y="886476"/>
                  <a:pt x="886476" y="0"/>
                  <a:pt x="1980000" y="0"/>
                </a:cubicBezTo>
                <a:close/>
              </a:path>
            </a:pathLst>
          </a:custGeom>
          <a:solidFill>
            <a:srgbClr val="E6F0FA"/>
          </a:solidFill>
        </p:spPr>
        <p:txBody>
          <a:bodyPr wrap="square">
            <a:noAutofit/>
          </a:bodyPr>
          <a:lstStyle>
            <a:lvl1pPr>
              <a:defRPr b="0" i="0">
                <a:latin typeface="BentonSans Book" panose="02000503000000020004" pitchFamily="2" charset="0"/>
              </a:defRPr>
            </a:lvl1pPr>
          </a:lstStyle>
          <a:p>
            <a:endParaRPr lang="en-US" dirty="0"/>
          </a:p>
        </p:txBody>
      </p:sp>
    </p:spTree>
    <p:extLst>
      <p:ext uri="{BB962C8B-B14F-4D97-AF65-F5344CB8AC3E}">
        <p14:creationId xmlns:p14="http://schemas.microsoft.com/office/powerpoint/2010/main" val="1298783631"/>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p:cSld name="Neo1-Text layout 1-col +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19" y="1799999"/>
            <a:ext cx="5307901" cy="3960000"/>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717469" cy="415925"/>
          </a:xfrm>
        </p:spPr>
        <p:txBody>
          <a:bodyPr/>
          <a:lstStyle>
            <a:lvl1pPr>
              <a:defRPr sz="1200" b="0" i="0">
                <a:latin typeface="+mn-lt"/>
              </a:defRPr>
            </a:lvl1pPr>
          </a:lstStyle>
          <a:p>
            <a:pPr lvl="0"/>
            <a:r>
              <a:rPr lang="en-US" dirty="0"/>
              <a:t>Click to edit Master subtitle styles</a:t>
            </a:r>
            <a:endParaRPr lang="en-GB" dirty="0"/>
          </a:p>
        </p:txBody>
      </p:sp>
      <p:sp>
        <p:nvSpPr>
          <p:cNvPr id="10" name="Content Placeholder 9">
            <a:extLst>
              <a:ext uri="{FF2B5EF4-FFF2-40B4-BE49-F238E27FC236}">
                <a16:creationId xmlns:a16="http://schemas.microsoft.com/office/drawing/2014/main" id="{7BC08622-4D9A-63F0-4C37-CB1FD8A8A024}"/>
              </a:ext>
            </a:extLst>
          </p:cNvPr>
          <p:cNvSpPr>
            <a:spLocks noGrp="1"/>
          </p:cNvSpPr>
          <p:nvPr>
            <p:ph sz="quarter" idx="15"/>
          </p:nvPr>
        </p:nvSpPr>
        <p:spPr>
          <a:xfrm>
            <a:off x="6168535" y="1799999"/>
            <a:ext cx="5446841" cy="3960000"/>
          </a:xfrm>
          <a:custGeom>
            <a:avLst/>
            <a:gdLst>
              <a:gd name="connsiteX0" fmla="*/ 228215 w 5448259"/>
              <a:gd name="connsiteY0" fmla="*/ 0 h 3960000"/>
              <a:gd name="connsiteX1" fmla="*/ 5220044 w 5448259"/>
              <a:gd name="connsiteY1" fmla="*/ 0 h 3960000"/>
              <a:gd name="connsiteX2" fmla="*/ 5448259 w 5448259"/>
              <a:gd name="connsiteY2" fmla="*/ 228215 h 3960000"/>
              <a:gd name="connsiteX3" fmla="*/ 5448259 w 5448259"/>
              <a:gd name="connsiteY3" fmla="*/ 3731785 h 3960000"/>
              <a:gd name="connsiteX4" fmla="*/ 5220044 w 5448259"/>
              <a:gd name="connsiteY4" fmla="*/ 3960000 h 3960000"/>
              <a:gd name="connsiteX5" fmla="*/ 228215 w 5448259"/>
              <a:gd name="connsiteY5" fmla="*/ 3960000 h 3960000"/>
              <a:gd name="connsiteX6" fmla="*/ 0 w 5448259"/>
              <a:gd name="connsiteY6" fmla="*/ 3731785 h 3960000"/>
              <a:gd name="connsiteX7" fmla="*/ 0 w 5448259"/>
              <a:gd name="connsiteY7" fmla="*/ 228215 h 3960000"/>
              <a:gd name="connsiteX8" fmla="*/ 228215 w 5448259"/>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8259" h="3960000">
                <a:moveTo>
                  <a:pt x="228215" y="0"/>
                </a:moveTo>
                <a:lnTo>
                  <a:pt x="5220044" y="0"/>
                </a:lnTo>
                <a:cubicBezTo>
                  <a:pt x="5346084" y="0"/>
                  <a:pt x="5448259" y="102175"/>
                  <a:pt x="5448259" y="228215"/>
                </a:cubicBezTo>
                <a:lnTo>
                  <a:pt x="5448259" y="3731785"/>
                </a:lnTo>
                <a:cubicBezTo>
                  <a:pt x="5448259" y="3857825"/>
                  <a:pt x="5346084" y="3960000"/>
                  <a:pt x="5220044" y="3960000"/>
                </a:cubicBezTo>
                <a:lnTo>
                  <a:pt x="228215" y="3960000"/>
                </a:lnTo>
                <a:cubicBezTo>
                  <a:pt x="102175" y="3960000"/>
                  <a:pt x="0" y="3857825"/>
                  <a:pt x="0" y="3731785"/>
                </a:cubicBezTo>
                <a:lnTo>
                  <a:pt x="0" y="228215"/>
                </a:lnTo>
                <a:cubicBezTo>
                  <a:pt x="0" y="102175"/>
                  <a:pt x="102175" y="0"/>
                  <a:pt x="228215" y="0"/>
                </a:cubicBezTo>
                <a:close/>
              </a:path>
            </a:pathLst>
          </a:custGeom>
          <a:solidFill>
            <a:srgbClr val="E6F0FA"/>
          </a:solidFill>
        </p:spPr>
        <p:txBody>
          <a:bodyPr wrap="square" lIns="360000" tIns="360000" rIns="360000" bIns="360000" anchor="ctr" anchorCtr="0">
            <a:noAutofit/>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931207813"/>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p:cSld name="Neo1-Text layout content + 1 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6928"/>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717469" cy="415925"/>
          </a:xfrm>
        </p:spPr>
        <p:txBody>
          <a:bodyPr/>
          <a:lstStyle>
            <a:lvl1pPr>
              <a:defRPr sz="1200"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6758" y="1799999"/>
            <a:ext cx="5308617" cy="3960000"/>
          </a:xfrm>
        </p:spPr>
        <p:txBody>
          <a:bodyPr/>
          <a:lstStyle>
            <a:lvl1pPr marL="0" indent="0">
              <a:buClrTx/>
              <a:buFont typeface="Arial" panose="020B0604020202020204" pitchFamily="34" charset="0"/>
              <a:buNone/>
              <a:defRPr sz="1000" b="0" i="0">
                <a:latin typeface="+mn-lt"/>
              </a:defRPr>
            </a:lvl1pPr>
            <a:lvl2pPr marL="180947" indent="-91267">
              <a:buFont typeface="Arial" panose="020B0604020202020204" pitchFamily="34" charset="0"/>
              <a:buChar char="•"/>
              <a:defRPr b="0" i="0">
                <a:latin typeface="+mn-lt"/>
              </a:defRPr>
            </a:lvl2pPr>
            <a:lvl3pPr marL="312689" indent="-91267">
              <a:defRPr b="0" i="0">
                <a:latin typeface="+mn-lt"/>
              </a:defRPr>
            </a:lvl3pPr>
            <a:lvl4pPr marL="448400" indent="-91267">
              <a:defRPr b="0" i="0">
                <a:latin typeface="+mn-lt"/>
              </a:defRPr>
            </a:lvl4pPr>
            <a:lvl5pPr marL="538873" indent="-91267">
              <a:defRPr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9">
            <a:extLst>
              <a:ext uri="{FF2B5EF4-FFF2-40B4-BE49-F238E27FC236}">
                <a16:creationId xmlns:a16="http://schemas.microsoft.com/office/drawing/2014/main" id="{02C917FF-4D68-B4EE-8090-9738E834B172}"/>
              </a:ext>
            </a:extLst>
          </p:cNvPr>
          <p:cNvSpPr>
            <a:spLocks noGrp="1"/>
          </p:cNvSpPr>
          <p:nvPr>
            <p:ph sz="quarter" idx="16"/>
          </p:nvPr>
        </p:nvSpPr>
        <p:spPr>
          <a:xfrm>
            <a:off x="572875" y="1799999"/>
            <a:ext cx="5439181" cy="3960000"/>
          </a:xfrm>
          <a:custGeom>
            <a:avLst/>
            <a:gdLst>
              <a:gd name="connsiteX0" fmla="*/ 256370 w 5440598"/>
              <a:gd name="connsiteY0" fmla="*/ 0 h 3960000"/>
              <a:gd name="connsiteX1" fmla="*/ 5184228 w 5440598"/>
              <a:gd name="connsiteY1" fmla="*/ 0 h 3960000"/>
              <a:gd name="connsiteX2" fmla="*/ 5440598 w 5440598"/>
              <a:gd name="connsiteY2" fmla="*/ 256370 h 3960000"/>
              <a:gd name="connsiteX3" fmla="*/ 5440598 w 5440598"/>
              <a:gd name="connsiteY3" fmla="*/ 3703630 h 3960000"/>
              <a:gd name="connsiteX4" fmla="*/ 5184228 w 5440598"/>
              <a:gd name="connsiteY4" fmla="*/ 3960000 h 3960000"/>
              <a:gd name="connsiteX5" fmla="*/ 256370 w 5440598"/>
              <a:gd name="connsiteY5" fmla="*/ 3960000 h 3960000"/>
              <a:gd name="connsiteX6" fmla="*/ 0 w 5440598"/>
              <a:gd name="connsiteY6" fmla="*/ 3703630 h 3960000"/>
              <a:gd name="connsiteX7" fmla="*/ 0 w 5440598"/>
              <a:gd name="connsiteY7" fmla="*/ 256370 h 3960000"/>
              <a:gd name="connsiteX8" fmla="*/ 256370 w 5440598"/>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0598" h="3960000">
                <a:moveTo>
                  <a:pt x="256370" y="0"/>
                </a:moveTo>
                <a:lnTo>
                  <a:pt x="5184228" y="0"/>
                </a:lnTo>
                <a:cubicBezTo>
                  <a:pt x="5325817" y="0"/>
                  <a:pt x="5440598" y="114781"/>
                  <a:pt x="5440598" y="256370"/>
                </a:cubicBezTo>
                <a:lnTo>
                  <a:pt x="5440598" y="3703630"/>
                </a:lnTo>
                <a:cubicBezTo>
                  <a:pt x="5440598" y="3845219"/>
                  <a:pt x="5325817" y="3960000"/>
                  <a:pt x="5184228" y="3960000"/>
                </a:cubicBezTo>
                <a:lnTo>
                  <a:pt x="256370" y="3960000"/>
                </a:lnTo>
                <a:cubicBezTo>
                  <a:pt x="114781" y="3960000"/>
                  <a:pt x="0" y="3845219"/>
                  <a:pt x="0" y="3703630"/>
                </a:cubicBezTo>
                <a:lnTo>
                  <a:pt x="0" y="256370"/>
                </a:lnTo>
                <a:cubicBezTo>
                  <a:pt x="0" y="114781"/>
                  <a:pt x="114781" y="0"/>
                  <a:pt x="256370" y="0"/>
                </a:cubicBezTo>
                <a:close/>
              </a:path>
            </a:pathLst>
          </a:custGeom>
          <a:solidFill>
            <a:srgbClr val="E6F0FA"/>
          </a:solidFill>
        </p:spPr>
        <p:txBody>
          <a:bodyPr wrap="square" lIns="360000" tIns="360000" rIns="360000" bIns="360000" anchor="ctr" anchorCtr="0">
            <a:noAutofit/>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952960728"/>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p:cSld name="Neo1-Multi Image Display">
    <p:spTree>
      <p:nvGrpSpPr>
        <p:cNvPr id="1" name=""/>
        <p:cNvGrpSpPr/>
        <p:nvPr/>
      </p:nvGrpSpPr>
      <p:grpSpPr>
        <a:xfrm>
          <a:off x="0" y="0"/>
          <a:ext cx="0" cy="0"/>
          <a:chOff x="0" y="0"/>
          <a:chExt cx="0" cy="0"/>
        </a:xfrm>
      </p:grpSpPr>
      <p:sp>
        <p:nvSpPr>
          <p:cNvPr id="20" name="Picture Placeholder 18">
            <a:extLst>
              <a:ext uri="{FF2B5EF4-FFF2-40B4-BE49-F238E27FC236}">
                <a16:creationId xmlns:a16="http://schemas.microsoft.com/office/drawing/2014/main" id="{0973EA16-F472-C15B-FDA5-FE933E419E70}"/>
              </a:ext>
            </a:extLst>
          </p:cNvPr>
          <p:cNvSpPr>
            <a:spLocks noGrp="1"/>
          </p:cNvSpPr>
          <p:nvPr>
            <p:ph type="pic" sz="quarter" idx="16"/>
          </p:nvPr>
        </p:nvSpPr>
        <p:spPr>
          <a:xfrm>
            <a:off x="8736215" y="3914076"/>
            <a:ext cx="2925318" cy="2176758"/>
          </a:xfrm>
          <a:prstGeom prst="round2SameRect">
            <a:avLst/>
          </a:prstGeom>
          <a:solidFill>
            <a:srgbClr val="E6F0FA"/>
          </a:solidFill>
        </p:spPr>
        <p:txBody>
          <a:bodyPr/>
          <a:lstStyle>
            <a:lvl1pPr>
              <a:defRPr b="0" i="0">
                <a:latin typeface="BentonSans Book" panose="02000503000000020004" pitchFamily="2" charset="0"/>
              </a:defRPr>
            </a:lvl1pPr>
          </a:lstStyle>
          <a:p>
            <a:endParaRPr lang="en-US"/>
          </a:p>
        </p:txBody>
      </p:sp>
      <p:sp>
        <p:nvSpPr>
          <p:cNvPr id="23" name="Picture Placeholder 18">
            <a:extLst>
              <a:ext uri="{FF2B5EF4-FFF2-40B4-BE49-F238E27FC236}">
                <a16:creationId xmlns:a16="http://schemas.microsoft.com/office/drawing/2014/main" id="{F29587D1-BC77-02AD-D9E3-35883D8D9C99}"/>
              </a:ext>
            </a:extLst>
          </p:cNvPr>
          <p:cNvSpPr>
            <a:spLocks noGrp="1"/>
          </p:cNvSpPr>
          <p:nvPr>
            <p:ph type="pic" sz="quarter" idx="18"/>
          </p:nvPr>
        </p:nvSpPr>
        <p:spPr>
          <a:xfrm>
            <a:off x="5650272" y="3921826"/>
            <a:ext cx="2925318" cy="2163844"/>
          </a:xfrm>
          <a:prstGeom prst="round2SameRect">
            <a:avLst/>
          </a:prstGeom>
          <a:solidFill>
            <a:srgbClr val="E6F0FA"/>
          </a:solidFill>
        </p:spPr>
        <p:txBody>
          <a:bodyPr/>
          <a:lstStyle>
            <a:lvl1pPr>
              <a:defRPr b="0" i="0">
                <a:latin typeface="BentonSans Book" panose="02000503000000020004" pitchFamily="2" charset="0"/>
              </a:defRPr>
            </a:lvl1pPr>
          </a:lstStyle>
          <a:p>
            <a:endParaRPr lang="en-US"/>
          </a:p>
        </p:txBody>
      </p:sp>
      <p:sp>
        <p:nvSpPr>
          <p:cNvPr id="27" name="Picture Placeholder 18">
            <a:extLst>
              <a:ext uri="{FF2B5EF4-FFF2-40B4-BE49-F238E27FC236}">
                <a16:creationId xmlns:a16="http://schemas.microsoft.com/office/drawing/2014/main" id="{F574F731-E831-CCC3-E46B-C9C03F9CA6B4}"/>
              </a:ext>
            </a:extLst>
          </p:cNvPr>
          <p:cNvSpPr>
            <a:spLocks noGrp="1"/>
          </p:cNvSpPr>
          <p:nvPr>
            <p:ph type="pic" sz="quarter" idx="19"/>
          </p:nvPr>
        </p:nvSpPr>
        <p:spPr>
          <a:xfrm>
            <a:off x="575924" y="1791035"/>
            <a:ext cx="4924543" cy="4294634"/>
          </a:xfrm>
          <a:prstGeom prst="round2SameRect">
            <a:avLst>
              <a:gd name="adj1" fmla="val 12129"/>
              <a:gd name="adj2" fmla="val 0"/>
            </a:avLst>
          </a:prstGeom>
          <a:solidFill>
            <a:srgbClr val="E6F0FA"/>
          </a:solidFill>
        </p:spPr>
        <p:txBody>
          <a:bodyPr/>
          <a:lstStyle>
            <a:lvl1pPr>
              <a:defRPr b="0" i="0">
                <a:latin typeface="BentonSans Book" panose="02000503000000020004" pitchFamily="2" charset="0"/>
              </a:defRPr>
            </a:lvl1pPr>
          </a:lstStyle>
          <a:p>
            <a:endParaRPr lang="en-US"/>
          </a:p>
        </p:txBody>
      </p:sp>
      <p:pic>
        <p:nvPicPr>
          <p:cNvPr id="5" name="Graphic 4">
            <a:extLst>
              <a:ext uri="{FF2B5EF4-FFF2-40B4-BE49-F238E27FC236}">
                <a16:creationId xmlns:a16="http://schemas.microsoft.com/office/drawing/2014/main" id="{871BEC9B-7DF3-332E-E772-7AC5648BF2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7" y="432001"/>
            <a:ext cx="9142031" cy="566928"/>
          </a:xfrm>
        </p:spPr>
        <p:txBody>
          <a:bodyPr/>
          <a:lstStyle/>
          <a:p>
            <a:r>
              <a:rPr lang="en-GB"/>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3" y="1080001"/>
            <a:ext cx="9141455" cy="415925"/>
          </a:xfrm>
        </p:spPr>
        <p:txBody>
          <a:bodyPr/>
          <a:lstStyle>
            <a:lvl1pPr>
              <a:defRPr sz="1200" b="0" i="0">
                <a:latin typeface="+mn-lt"/>
              </a:defRPr>
            </a:lvl1pPr>
          </a:lstStyle>
          <a:p>
            <a:pPr lvl="0"/>
            <a:r>
              <a:rPr lang="en-US"/>
              <a:t>Click to edit Master subtitle styles</a:t>
            </a:r>
            <a:endParaRPr lang="en-GB"/>
          </a:p>
        </p:txBody>
      </p:sp>
      <p:sp>
        <p:nvSpPr>
          <p:cNvPr id="19" name="Picture Placeholder 18">
            <a:extLst>
              <a:ext uri="{FF2B5EF4-FFF2-40B4-BE49-F238E27FC236}">
                <a16:creationId xmlns:a16="http://schemas.microsoft.com/office/drawing/2014/main" id="{8FA0B06B-164D-B33A-6508-FB60B637800B}"/>
              </a:ext>
            </a:extLst>
          </p:cNvPr>
          <p:cNvSpPr>
            <a:spLocks noGrp="1"/>
          </p:cNvSpPr>
          <p:nvPr>
            <p:ph type="pic" sz="quarter" idx="15"/>
          </p:nvPr>
        </p:nvSpPr>
        <p:spPr>
          <a:xfrm>
            <a:off x="8723301" y="1798557"/>
            <a:ext cx="2925318" cy="2011680"/>
          </a:xfrm>
          <a:prstGeom prst="roundRect">
            <a:avLst>
              <a:gd name="adj" fmla="val 13277"/>
            </a:avLst>
          </a:prstGeom>
          <a:solidFill>
            <a:srgbClr val="E6F0FA"/>
          </a:solidFill>
        </p:spPr>
        <p:txBody>
          <a:bodyPr/>
          <a:lstStyle>
            <a:lvl1pPr>
              <a:defRPr b="0" i="0">
                <a:latin typeface="BentonSans Book" panose="02000503000000020004" pitchFamily="2" charset="0"/>
              </a:defRPr>
            </a:lvl1pPr>
          </a:lstStyle>
          <a:p>
            <a:endParaRPr lang="en-US"/>
          </a:p>
        </p:txBody>
      </p:sp>
      <p:sp>
        <p:nvSpPr>
          <p:cNvPr id="22" name="Picture Placeholder 18">
            <a:extLst>
              <a:ext uri="{FF2B5EF4-FFF2-40B4-BE49-F238E27FC236}">
                <a16:creationId xmlns:a16="http://schemas.microsoft.com/office/drawing/2014/main" id="{725A9E1D-A185-C624-518B-F8FE2ECFD7A8}"/>
              </a:ext>
            </a:extLst>
          </p:cNvPr>
          <p:cNvSpPr>
            <a:spLocks noGrp="1"/>
          </p:cNvSpPr>
          <p:nvPr>
            <p:ph type="pic" sz="quarter" idx="17"/>
          </p:nvPr>
        </p:nvSpPr>
        <p:spPr>
          <a:xfrm>
            <a:off x="5637360" y="1811473"/>
            <a:ext cx="2925318" cy="2011680"/>
          </a:xfrm>
          <a:prstGeom prst="roundRect">
            <a:avLst>
              <a:gd name="adj" fmla="val 13277"/>
            </a:avLst>
          </a:prstGeom>
          <a:solidFill>
            <a:srgbClr val="E6F0FA"/>
          </a:solidFill>
        </p:spPr>
        <p:txBody>
          <a:bodyPr/>
          <a:lstStyle>
            <a:lvl1pPr>
              <a:defRPr b="0" i="0">
                <a:latin typeface="BentonSans Book" panose="02000503000000020004" pitchFamily="2" charset="0"/>
              </a:defRPr>
            </a:lvl1pPr>
          </a:lstStyle>
          <a:p>
            <a:endParaRPr lang="en-US"/>
          </a:p>
        </p:txBody>
      </p:sp>
      <p:pic>
        <p:nvPicPr>
          <p:cNvPr id="3" name="Picture 2">
            <a:extLst>
              <a:ext uri="{FF2B5EF4-FFF2-40B4-BE49-F238E27FC236}">
                <a16:creationId xmlns:a16="http://schemas.microsoft.com/office/drawing/2014/main" id="{8B5CF3AF-07AE-7126-36A7-3212B8C619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8" name="object 15">
            <a:extLst>
              <a:ext uri="{FF2B5EF4-FFF2-40B4-BE49-F238E27FC236}">
                <a16:creationId xmlns:a16="http://schemas.microsoft.com/office/drawing/2014/main" id="{D03C6F3A-F4E2-0646-B424-13BD6FBC63A1}"/>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mn-lt"/>
              <a:cs typeface="BentonSans Regular"/>
            </a:endParaRPr>
          </a:p>
          <a:p>
            <a:pPr marL="0">
              <a:lnSpc>
                <a:spcPts val="425"/>
              </a:lnSpc>
            </a:pPr>
            <a:r>
              <a:rPr sz="400" b="0" i="0">
                <a:solidFill>
                  <a:srgbClr val="888B8D"/>
                </a:solidFill>
                <a:latin typeface="+mn-lt"/>
                <a:cs typeface="BentonSans Regular"/>
              </a:rPr>
              <a:t>This</a:t>
            </a:r>
            <a:r>
              <a:rPr sz="400" b="0" i="0" spc="-5">
                <a:solidFill>
                  <a:srgbClr val="888B8D"/>
                </a:solidFill>
                <a:latin typeface="+mn-lt"/>
                <a:cs typeface="BentonSans Regular"/>
              </a:rPr>
              <a:t> </a:t>
            </a:r>
            <a:r>
              <a:rPr sz="400" b="0" i="0">
                <a:solidFill>
                  <a:srgbClr val="888B8D"/>
                </a:solidFill>
                <a:latin typeface="+mn-lt"/>
                <a:cs typeface="BentonSans Regular"/>
              </a:rPr>
              <a:t>document</a:t>
            </a:r>
            <a:r>
              <a:rPr sz="400" b="0" i="0" spc="-5">
                <a:solidFill>
                  <a:srgbClr val="888B8D"/>
                </a:solidFill>
                <a:latin typeface="+mn-lt"/>
                <a:cs typeface="BentonSans Regular"/>
              </a:rPr>
              <a:t> </a:t>
            </a:r>
            <a:r>
              <a:rPr sz="400" b="0" i="0">
                <a:solidFill>
                  <a:srgbClr val="888B8D"/>
                </a:solidFill>
                <a:latin typeface="+mn-lt"/>
                <a:cs typeface="BentonSans Regular"/>
              </a:rPr>
              <a:t>contains</a:t>
            </a:r>
            <a:r>
              <a:rPr sz="400" b="0" i="0" spc="-3">
                <a:solidFill>
                  <a:srgbClr val="888B8D"/>
                </a:solidFill>
                <a:latin typeface="+mn-lt"/>
                <a:cs typeface="BentonSans Regular"/>
              </a:rPr>
              <a:t> </a:t>
            </a:r>
            <a:r>
              <a:rPr sz="400" b="0" i="0">
                <a:solidFill>
                  <a:srgbClr val="888B8D"/>
                </a:solidFill>
                <a:latin typeface="+mn-lt"/>
                <a:cs typeface="BentonSans Regular"/>
              </a:rPr>
              <a:t>unpublished,</a:t>
            </a:r>
            <a:r>
              <a:rPr sz="400" b="0" i="0" spc="-5">
                <a:solidFill>
                  <a:srgbClr val="888B8D"/>
                </a:solidFill>
                <a:latin typeface="+mn-lt"/>
                <a:cs typeface="BentonSans Regular"/>
              </a:rPr>
              <a:t> </a:t>
            </a:r>
            <a:r>
              <a:rPr sz="400" b="0" i="0" spc="-3">
                <a:solidFill>
                  <a:srgbClr val="888B8D"/>
                </a:solidFill>
                <a:latin typeface="+mn-lt"/>
                <a:cs typeface="BentonSans Regular"/>
              </a:rPr>
              <a:t>confidential,</a:t>
            </a:r>
            <a:r>
              <a:rPr sz="400" b="0" i="0" spc="-5">
                <a:solidFill>
                  <a:srgbClr val="888B8D"/>
                </a:solidFill>
                <a:latin typeface="+mn-lt"/>
                <a:cs typeface="BentonSans Regular"/>
              </a:rPr>
              <a:t> </a:t>
            </a:r>
            <a:r>
              <a:rPr sz="400" b="0" i="0">
                <a:solidFill>
                  <a:srgbClr val="888B8D"/>
                </a:solidFill>
                <a:latin typeface="+mn-lt"/>
                <a:cs typeface="BentonSans Regular"/>
              </a:rPr>
              <a:t>and</a:t>
            </a:r>
            <a:r>
              <a:rPr sz="400" b="0" i="0" spc="-3">
                <a:solidFill>
                  <a:srgbClr val="888B8D"/>
                </a:solidFill>
                <a:latin typeface="+mn-lt"/>
                <a:cs typeface="BentonSans Regular"/>
              </a:rPr>
              <a:t> </a:t>
            </a:r>
            <a:r>
              <a:rPr sz="400" b="0" i="0">
                <a:solidFill>
                  <a:srgbClr val="888B8D"/>
                </a:solidFill>
                <a:latin typeface="+mn-lt"/>
                <a:cs typeface="BentonSans Regular"/>
              </a:rPr>
              <a:t>proprietary</a:t>
            </a:r>
            <a:r>
              <a:rPr sz="400" b="0" i="0" spc="-5">
                <a:solidFill>
                  <a:srgbClr val="888B8D"/>
                </a:solidFill>
                <a:latin typeface="+mn-lt"/>
                <a:cs typeface="BentonSans Regular"/>
              </a:rPr>
              <a:t> </a:t>
            </a:r>
            <a:r>
              <a:rPr sz="400" b="0" i="0" spc="-3">
                <a:solidFill>
                  <a:srgbClr val="888B8D"/>
                </a:solidFill>
                <a:latin typeface="+mn-lt"/>
                <a:cs typeface="BentonSans Regular"/>
              </a:rPr>
              <a:t>information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American</a:t>
            </a:r>
            <a:r>
              <a:rPr sz="400" b="0" i="0" spc="-5">
                <a:solidFill>
                  <a:srgbClr val="888B8D"/>
                </a:solidFill>
                <a:latin typeface="+mn-lt"/>
                <a:cs typeface="BentonSans Regular"/>
              </a:rPr>
              <a:t> </a:t>
            </a:r>
            <a:r>
              <a:rPr sz="400" b="0" i="0">
                <a:solidFill>
                  <a:srgbClr val="888B8D"/>
                </a:solidFill>
                <a:latin typeface="+mn-lt"/>
                <a:cs typeface="BentonSans Regular"/>
              </a:rPr>
              <a:t>Express</a:t>
            </a:r>
            <a:r>
              <a:rPr sz="400" b="0" i="0" spc="-3">
                <a:solidFill>
                  <a:srgbClr val="888B8D"/>
                </a:solidFill>
                <a:latin typeface="+mn-lt"/>
                <a:cs typeface="BentonSans Regular"/>
              </a:rPr>
              <a:t> </a:t>
            </a:r>
            <a:r>
              <a:rPr sz="400" b="0" i="0">
                <a:solidFill>
                  <a:srgbClr val="888B8D"/>
                </a:solidFill>
                <a:latin typeface="+mn-lt"/>
                <a:cs typeface="BentonSans Regular"/>
              </a:rPr>
              <a:t>Global</a:t>
            </a:r>
            <a:r>
              <a:rPr sz="400" b="0" i="0" spc="-5">
                <a:solidFill>
                  <a:srgbClr val="888B8D"/>
                </a:solidFill>
                <a:latin typeface="+mn-lt"/>
                <a:cs typeface="BentonSans Regular"/>
              </a:rPr>
              <a:t> </a:t>
            </a:r>
            <a:r>
              <a:rPr sz="400" b="0" i="0">
                <a:solidFill>
                  <a:srgbClr val="888B8D"/>
                </a:solidFill>
                <a:latin typeface="+mn-lt"/>
                <a:cs typeface="BentonSans Regular"/>
              </a:rPr>
              <a:t>Business</a:t>
            </a:r>
            <a:r>
              <a:rPr sz="400" b="0" i="0" spc="-3">
                <a:solidFill>
                  <a:srgbClr val="888B8D"/>
                </a:solidFill>
                <a:latin typeface="+mn-lt"/>
                <a:cs typeface="BentonSans Regular"/>
              </a:rPr>
              <a:t> </a:t>
            </a:r>
            <a:r>
              <a:rPr sz="400" b="0" i="0">
                <a:solidFill>
                  <a:srgbClr val="888B8D"/>
                </a:solidFill>
                <a:latin typeface="+mn-lt"/>
                <a:cs typeface="BentonSans Regular"/>
              </a:rPr>
              <a:t>Travel</a:t>
            </a:r>
            <a:r>
              <a:rPr sz="400" b="0" i="0" spc="-5">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spc="-3">
                <a:solidFill>
                  <a:srgbClr val="888B8D"/>
                </a:solidFill>
                <a:latin typeface="+mn-lt"/>
                <a:cs typeface="BentonSans Regular"/>
              </a:rPr>
              <a:t>GBT).</a:t>
            </a:r>
            <a:endParaRPr sz="400" b="0" i="0">
              <a:solidFill>
                <a:srgbClr val="888B8D"/>
              </a:solidFill>
              <a:latin typeface="+mn-lt"/>
              <a:cs typeface="BentonSans Regular"/>
            </a:endParaRPr>
          </a:p>
          <a:p>
            <a:pPr marL="0">
              <a:lnSpc>
                <a:spcPts val="430"/>
              </a:lnSpc>
            </a:pPr>
            <a:r>
              <a:rPr sz="400" b="0" i="0">
                <a:solidFill>
                  <a:srgbClr val="888B8D"/>
                </a:solidFill>
                <a:latin typeface="+mn-lt"/>
                <a:cs typeface="BentonSans Regular"/>
              </a:rPr>
              <a:t>No</a:t>
            </a:r>
            <a:r>
              <a:rPr sz="400" b="0" i="0" spc="-6">
                <a:solidFill>
                  <a:srgbClr val="888B8D"/>
                </a:solidFill>
                <a:latin typeface="+mn-lt"/>
                <a:cs typeface="BentonSans Regular"/>
              </a:rPr>
              <a:t> </a:t>
            </a:r>
            <a:r>
              <a:rPr sz="400" b="0" i="0">
                <a:solidFill>
                  <a:srgbClr val="888B8D"/>
                </a:solidFill>
                <a:latin typeface="+mn-lt"/>
                <a:cs typeface="BentonSans Regular"/>
              </a:rPr>
              <a:t>disclosure</a:t>
            </a:r>
            <a:r>
              <a:rPr sz="400" b="0" i="0" spc="-6">
                <a:solidFill>
                  <a:srgbClr val="888B8D"/>
                </a:solidFill>
                <a:latin typeface="+mn-lt"/>
                <a:cs typeface="BentonSans Regular"/>
              </a:rPr>
              <a:t> </a:t>
            </a:r>
            <a:r>
              <a:rPr sz="400" b="0" i="0">
                <a:solidFill>
                  <a:srgbClr val="888B8D"/>
                </a:solidFill>
                <a:latin typeface="+mn-lt"/>
                <a:cs typeface="BentonSans Regular"/>
              </a:rPr>
              <a:t>or</a:t>
            </a:r>
            <a:r>
              <a:rPr sz="400" b="0" i="0" spc="-5">
                <a:solidFill>
                  <a:srgbClr val="888B8D"/>
                </a:solidFill>
                <a:latin typeface="+mn-lt"/>
                <a:cs typeface="BentonSans Regular"/>
              </a:rPr>
              <a:t> </a:t>
            </a:r>
            <a:r>
              <a:rPr sz="400" b="0" i="0">
                <a:solidFill>
                  <a:srgbClr val="888B8D"/>
                </a:solidFill>
                <a:latin typeface="+mn-lt"/>
                <a:cs typeface="BentonSans Regular"/>
              </a:rPr>
              <a:t>use</a:t>
            </a:r>
            <a:r>
              <a:rPr sz="400" b="0" i="0" spc="-6">
                <a:solidFill>
                  <a:srgbClr val="888B8D"/>
                </a:solidFill>
                <a:latin typeface="+mn-lt"/>
                <a:cs typeface="BentonSans Regular"/>
              </a:rPr>
              <a:t>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any</a:t>
            </a:r>
            <a:r>
              <a:rPr sz="400" b="0" i="0" spc="-6">
                <a:solidFill>
                  <a:srgbClr val="888B8D"/>
                </a:solidFill>
                <a:latin typeface="+mn-lt"/>
                <a:cs typeface="BentonSans Regular"/>
              </a:rPr>
              <a:t> </a:t>
            </a:r>
            <a:r>
              <a:rPr sz="400" b="0" i="0">
                <a:solidFill>
                  <a:srgbClr val="888B8D"/>
                </a:solidFill>
                <a:latin typeface="+mn-lt"/>
                <a:cs typeface="BentonSans Regular"/>
              </a:rPr>
              <a:t>portion</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these</a:t>
            </a:r>
            <a:r>
              <a:rPr sz="400" b="0" i="0" spc="-5">
                <a:solidFill>
                  <a:srgbClr val="888B8D"/>
                </a:solidFill>
                <a:latin typeface="+mn-lt"/>
                <a:cs typeface="BentonSans Regular"/>
              </a:rPr>
              <a:t> </a:t>
            </a:r>
            <a:r>
              <a:rPr sz="400" b="0" i="0">
                <a:solidFill>
                  <a:srgbClr val="888B8D"/>
                </a:solidFill>
                <a:latin typeface="+mn-lt"/>
                <a:cs typeface="BentonSans Regular"/>
              </a:rPr>
              <a:t>materials</a:t>
            </a:r>
            <a:r>
              <a:rPr sz="400" b="0" i="0" spc="-6">
                <a:solidFill>
                  <a:srgbClr val="888B8D"/>
                </a:solidFill>
                <a:latin typeface="+mn-lt"/>
                <a:cs typeface="BentonSans Regular"/>
              </a:rPr>
              <a:t> </a:t>
            </a:r>
            <a:r>
              <a:rPr sz="400" b="0" i="0">
                <a:solidFill>
                  <a:srgbClr val="888B8D"/>
                </a:solidFill>
                <a:latin typeface="+mn-lt"/>
                <a:cs typeface="BentonSans Regular"/>
              </a:rPr>
              <a:t>may</a:t>
            </a:r>
            <a:r>
              <a:rPr sz="400" b="0" i="0" spc="-5">
                <a:solidFill>
                  <a:srgbClr val="888B8D"/>
                </a:solidFill>
                <a:latin typeface="+mn-lt"/>
                <a:cs typeface="BentonSans Regular"/>
              </a:rPr>
              <a:t> </a:t>
            </a:r>
            <a:r>
              <a:rPr sz="400" b="0" i="0">
                <a:solidFill>
                  <a:srgbClr val="888B8D"/>
                </a:solidFill>
                <a:latin typeface="+mn-lt"/>
                <a:cs typeface="BentonSans Regular"/>
              </a:rPr>
              <a:t>be</a:t>
            </a:r>
            <a:r>
              <a:rPr sz="400" b="0" i="0" spc="-6">
                <a:solidFill>
                  <a:srgbClr val="888B8D"/>
                </a:solidFill>
                <a:latin typeface="+mn-lt"/>
                <a:cs typeface="BentonSans Regular"/>
              </a:rPr>
              <a:t> </a:t>
            </a:r>
            <a:r>
              <a:rPr sz="400" b="0" i="0">
                <a:solidFill>
                  <a:srgbClr val="888B8D"/>
                </a:solidFill>
                <a:latin typeface="+mn-lt"/>
                <a:cs typeface="BentonSans Regular"/>
              </a:rPr>
              <a:t>made</a:t>
            </a:r>
            <a:r>
              <a:rPr sz="400" b="0" i="0" spc="-6">
                <a:solidFill>
                  <a:srgbClr val="888B8D"/>
                </a:solidFill>
                <a:latin typeface="+mn-lt"/>
                <a:cs typeface="BentonSans Regular"/>
              </a:rPr>
              <a:t> </a:t>
            </a:r>
            <a:r>
              <a:rPr sz="400" b="0" i="0">
                <a:solidFill>
                  <a:srgbClr val="888B8D"/>
                </a:solidFill>
                <a:latin typeface="+mn-lt"/>
                <a:cs typeface="BentonSans Regular"/>
              </a:rPr>
              <a:t>without</a:t>
            </a:r>
            <a:r>
              <a:rPr sz="400" b="0" i="0" spc="-5">
                <a:solidFill>
                  <a:srgbClr val="888B8D"/>
                </a:solidFill>
                <a:latin typeface="+mn-lt"/>
                <a:cs typeface="BentonSans Regular"/>
              </a:rPr>
              <a:t> </a:t>
            </a:r>
            <a:r>
              <a:rPr sz="400" b="0" i="0">
                <a:solidFill>
                  <a:srgbClr val="888B8D"/>
                </a:solidFill>
                <a:latin typeface="+mn-lt"/>
                <a:cs typeface="BentonSans Regular"/>
              </a:rPr>
              <a:t>the</a:t>
            </a:r>
            <a:r>
              <a:rPr sz="400" b="0" i="0" spc="-6">
                <a:solidFill>
                  <a:srgbClr val="888B8D"/>
                </a:solidFill>
                <a:latin typeface="+mn-lt"/>
                <a:cs typeface="BentonSans Regular"/>
              </a:rPr>
              <a:t> </a:t>
            </a:r>
            <a:r>
              <a:rPr sz="400" b="0" i="0">
                <a:solidFill>
                  <a:srgbClr val="888B8D"/>
                </a:solidFill>
                <a:latin typeface="+mn-lt"/>
                <a:cs typeface="BentonSans Regular"/>
              </a:rPr>
              <a:t>express</a:t>
            </a:r>
            <a:r>
              <a:rPr sz="400" b="0" i="0" spc="-5">
                <a:solidFill>
                  <a:srgbClr val="888B8D"/>
                </a:solidFill>
                <a:latin typeface="+mn-lt"/>
                <a:cs typeface="BentonSans Regular"/>
              </a:rPr>
              <a:t> </a:t>
            </a:r>
            <a:r>
              <a:rPr sz="400" b="0" i="0">
                <a:solidFill>
                  <a:srgbClr val="888B8D"/>
                </a:solidFill>
                <a:latin typeface="+mn-lt"/>
                <a:cs typeface="BentonSans Regular"/>
              </a:rPr>
              <a:t>written</a:t>
            </a:r>
            <a:r>
              <a:rPr sz="400" b="0" i="0" spc="-6">
                <a:solidFill>
                  <a:srgbClr val="888B8D"/>
                </a:solidFill>
                <a:latin typeface="+mn-lt"/>
                <a:cs typeface="BentonSans Regular"/>
              </a:rPr>
              <a:t> </a:t>
            </a:r>
            <a:r>
              <a:rPr sz="400" b="0" i="0">
                <a:solidFill>
                  <a:srgbClr val="888B8D"/>
                </a:solidFill>
                <a:latin typeface="+mn-lt"/>
                <a:cs typeface="BentonSans Regular"/>
              </a:rPr>
              <a:t>consent</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a:solidFill>
                  <a:srgbClr val="888B8D"/>
                </a:solidFill>
                <a:latin typeface="+mn-lt"/>
                <a:cs typeface="BentonSans Regular"/>
              </a:rPr>
              <a:t>GBT.</a:t>
            </a:r>
            <a:r>
              <a:rPr sz="400" b="0" i="0" spc="-6">
                <a:solidFill>
                  <a:srgbClr val="888B8D"/>
                </a:solidFill>
                <a:latin typeface="+mn-lt"/>
                <a:cs typeface="BentonSans Regular"/>
              </a:rPr>
              <a:t> </a:t>
            </a:r>
            <a:r>
              <a:rPr lang="en-GB" sz="400" b="0" i="0">
                <a:solidFill>
                  <a:srgbClr val="888B8D"/>
                </a:solidFill>
                <a:latin typeface="+mn-lt"/>
                <a:cs typeface="BentonSans Regular"/>
              </a:rPr>
              <a:t>©</a:t>
            </a:r>
            <a:r>
              <a:rPr lang="en-GB" sz="400" b="0" i="0" spc="-5">
                <a:solidFill>
                  <a:srgbClr val="888B8D"/>
                </a:solidFill>
                <a:latin typeface="+mn-lt"/>
                <a:cs typeface="BentonSans Regular"/>
              </a:rPr>
              <a:t> </a:t>
            </a:r>
            <a:r>
              <a:rPr lang="en-GB" sz="400" b="0" i="0">
                <a:solidFill>
                  <a:srgbClr val="888B8D"/>
                </a:solidFill>
                <a:latin typeface="+mn-lt"/>
                <a:cs typeface="BentonSans Regular"/>
              </a:rPr>
              <a:t>2023</a:t>
            </a:r>
            <a:r>
              <a:rPr lang="en-GB" sz="400" b="0" i="0" spc="-6">
                <a:solidFill>
                  <a:srgbClr val="888B8D"/>
                </a:solidFill>
                <a:latin typeface="+mn-lt"/>
                <a:cs typeface="BentonSans Regular"/>
              </a:rPr>
              <a:t> </a:t>
            </a:r>
            <a:r>
              <a:rPr lang="en-GB" sz="400" b="0" i="0">
                <a:solidFill>
                  <a:srgbClr val="888B8D"/>
                </a:solidFill>
                <a:latin typeface="+mn-lt"/>
                <a:cs typeface="BentonSans Regular"/>
              </a:rPr>
              <a:t>GBT</a:t>
            </a:r>
            <a:r>
              <a:rPr lang="en-GB" sz="400" b="0" i="0" spc="-5">
                <a:solidFill>
                  <a:srgbClr val="888B8D"/>
                </a:solidFill>
                <a:latin typeface="+mn-lt"/>
                <a:cs typeface="BentonSans Regular"/>
              </a:rPr>
              <a:t> </a:t>
            </a:r>
            <a:r>
              <a:rPr lang="en-GB" sz="400" b="0" i="0">
                <a:solidFill>
                  <a:srgbClr val="888B8D"/>
                </a:solidFill>
                <a:latin typeface="+mn-lt"/>
                <a:cs typeface="BentonSans Regular"/>
              </a:rPr>
              <a:t>Travel</a:t>
            </a:r>
            <a:r>
              <a:rPr lang="en-GB" sz="400" b="0" i="0" spc="-6">
                <a:solidFill>
                  <a:srgbClr val="888B8D"/>
                </a:solidFill>
                <a:latin typeface="+mn-lt"/>
                <a:cs typeface="BentonSans Regular"/>
              </a:rPr>
              <a:t> </a:t>
            </a:r>
            <a:r>
              <a:rPr lang="en-GB" sz="400" b="0" i="0">
                <a:solidFill>
                  <a:srgbClr val="888B8D"/>
                </a:solidFill>
                <a:latin typeface="+mn-lt"/>
                <a:cs typeface="BentonSans Regular"/>
              </a:rPr>
              <a:t>Services</a:t>
            </a:r>
            <a:r>
              <a:rPr lang="en-GB" sz="400" b="0" i="0" spc="-6">
                <a:solidFill>
                  <a:srgbClr val="888B8D"/>
                </a:solidFill>
                <a:latin typeface="+mn-lt"/>
                <a:cs typeface="BentonSans Regular"/>
              </a:rPr>
              <a:t> </a:t>
            </a:r>
            <a:r>
              <a:rPr lang="en-GB" sz="400" b="0" i="0">
                <a:solidFill>
                  <a:srgbClr val="888B8D"/>
                </a:solidFill>
                <a:latin typeface="+mn-lt"/>
                <a:cs typeface="BentonSans Regular"/>
              </a:rPr>
              <a:t>UK</a:t>
            </a:r>
            <a:r>
              <a:rPr lang="en-GB" sz="400" b="0" i="0" spc="-5">
                <a:solidFill>
                  <a:srgbClr val="888B8D"/>
                </a:solidFill>
                <a:latin typeface="+mn-lt"/>
                <a:cs typeface="BentonSans Regular"/>
              </a:rPr>
              <a:t> </a:t>
            </a:r>
            <a:r>
              <a:rPr lang="en-GB" sz="400" b="0" i="0" spc="-3">
                <a:solidFill>
                  <a:srgbClr val="888B8D"/>
                </a:solidFill>
                <a:latin typeface="+mn-lt"/>
                <a:cs typeface="BentonSans Regular"/>
              </a:rPr>
              <a:t>Limited.</a:t>
            </a:r>
            <a:endParaRPr sz="400" b="0" i="0">
              <a:solidFill>
                <a:srgbClr val="888B8D"/>
              </a:solidFill>
              <a:latin typeface="+mn-lt"/>
              <a:cs typeface="BentonSans Regular"/>
            </a:endParaRPr>
          </a:p>
        </p:txBody>
      </p:sp>
    </p:spTree>
    <p:extLst>
      <p:ext uri="{BB962C8B-B14F-4D97-AF65-F5344CB8AC3E}">
        <p14:creationId xmlns:p14="http://schemas.microsoft.com/office/powerpoint/2010/main" val="2489153947"/>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extLst>
    <p:ext uri="{DCECCB84-F9BA-43D5-87BE-67443E8EF086}">
      <p15:sldGuideLst xmlns:p15="http://schemas.microsoft.com/office/powerpoint/2012/main">
        <p15:guide id="1" orient="horz" pos="3840" userDrawn="1">
          <p15:clr>
            <a:srgbClr val="FBAE40"/>
          </p15:clr>
        </p15:guide>
      </p15:sldGuideLst>
    </p:ext>
  </p:extLs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p:cSld name="Neo1-Agenda Number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3451" y="1799999"/>
            <a:ext cx="11041924" cy="3960000"/>
          </a:xfrm>
        </p:spPr>
        <p:txBody>
          <a:bodyPr anchor="t" anchorCtr="0"/>
          <a:lstStyle>
            <a:lvl1pPr marL="180154" indent="-180154">
              <a:spcBef>
                <a:spcPts val="600"/>
              </a:spcBef>
              <a:spcAft>
                <a:spcPts val="0"/>
              </a:spcAft>
              <a:buClrTx/>
              <a:buFont typeface="+mj-lt"/>
              <a:buAutoNum type="arabicPeriod"/>
              <a:tabLst/>
              <a:defRPr sz="1000" b="0" i="0">
                <a:latin typeface="+mn-lt"/>
              </a:defRPr>
            </a:lvl1pPr>
            <a:lvl2pPr marL="267452" indent="-91267">
              <a:buClrTx/>
              <a:defRPr b="0" i="0">
                <a:latin typeface="+mn-lt"/>
              </a:defRPr>
            </a:lvl2pPr>
            <a:lvl3pPr marL="360306" indent="-91267">
              <a:buClrTx/>
              <a:defRPr b="0" i="0">
                <a:latin typeface="+mn-lt"/>
              </a:defRPr>
            </a:lvl3pPr>
            <a:lvl4pPr marL="447605" indent="-91267">
              <a:buClrTx/>
              <a:defRPr b="0" i="0">
                <a:latin typeface="+mn-lt"/>
              </a:defRPr>
            </a:lvl4pPr>
            <a:lvl5pPr marL="540460" indent="-91267">
              <a:buClrTx/>
              <a:defRPr b="0" i="0">
                <a:latin typeface="BentonSans Book" panose="02000503000000020004" pitchFamily="2"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2939" y="1080001"/>
            <a:ext cx="9717469" cy="461963"/>
          </a:xfrm>
        </p:spPr>
        <p:txBody>
          <a:bodyPr/>
          <a:lstStyle>
            <a:lvl1pPr>
              <a:defRPr sz="120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992448931"/>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p:cSld name="Neo1-Agenda Graph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6928"/>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2939" y="1080001"/>
            <a:ext cx="9717469" cy="461963"/>
          </a:xfrm>
        </p:spPr>
        <p:txBody>
          <a:bodyPr/>
          <a:lstStyle>
            <a:lvl1pPr>
              <a:defRPr sz="1200" b="0" i="0">
                <a:latin typeface="+mn-lt"/>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1772194" y="1935163"/>
            <a:ext cx="9848583"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577703" y="1935163"/>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1772194" y="2598364"/>
            <a:ext cx="9848583"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577703" y="2598364"/>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1772194" y="3261563"/>
            <a:ext cx="9848583"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577703" y="3261563"/>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1772194" y="3924764"/>
            <a:ext cx="9848583"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577703" y="3924764"/>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1772194" y="4587964"/>
            <a:ext cx="9848583"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577703" y="4587964"/>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1772194" y="5251163"/>
            <a:ext cx="9848583"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577703" y="5251163"/>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Tree>
    <p:extLst>
      <p:ext uri="{BB962C8B-B14F-4D97-AF65-F5344CB8AC3E}">
        <p14:creationId xmlns:p14="http://schemas.microsoft.com/office/powerpoint/2010/main" val="847702214"/>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p:cSld name="Neo1_Agenda Graphical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6928"/>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2939" y="1080001"/>
            <a:ext cx="9717469" cy="461963"/>
          </a:xfrm>
        </p:spPr>
        <p:txBody>
          <a:bodyPr/>
          <a:lstStyle>
            <a:lvl1pPr>
              <a:defRPr sz="1200" b="0" i="0">
                <a:latin typeface="BentonSans Book" panose="02000503000000020004" pitchFamily="2" charset="0"/>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3974282" y="1935163"/>
            <a:ext cx="7644945" cy="540000"/>
          </a:xfrm>
          <a:prstGeom prst="rect">
            <a:avLst/>
          </a:prstGeom>
          <a:noFill/>
        </p:spPr>
        <p:txBody>
          <a:bodyPr wrap="square" lIns="216000" anchor="ctr" anchorCtr="0">
            <a:noAutofit/>
          </a:bodyPr>
          <a:lstStyle>
            <a:lvl1pPr>
              <a:defRPr sz="800" b="0" i="0">
                <a:latin typeface="+mn-lt"/>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577703" y="1935163"/>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3974282" y="2598364"/>
            <a:ext cx="7644945" cy="540000"/>
          </a:xfrm>
          <a:prstGeom prst="rect">
            <a:avLst/>
          </a:prstGeom>
          <a:noFill/>
        </p:spPr>
        <p:txBody>
          <a:bodyPr wrap="square" lIns="216000" anchor="ctr" anchorCtr="0">
            <a:noAutofit/>
          </a:bodyPr>
          <a:lstStyle>
            <a:lvl1pPr>
              <a:defRPr sz="800" b="0" i="0">
                <a:latin typeface="+mn-lt"/>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577703" y="2598364"/>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3974282" y="3261563"/>
            <a:ext cx="7644945" cy="540000"/>
          </a:xfrm>
          <a:prstGeom prst="rect">
            <a:avLst/>
          </a:prstGeom>
          <a:noFill/>
        </p:spPr>
        <p:txBody>
          <a:bodyPr wrap="square" lIns="216000" anchor="ctr" anchorCtr="0">
            <a:noAutofit/>
          </a:bodyPr>
          <a:lstStyle>
            <a:lvl1pPr>
              <a:defRPr sz="800" b="0" i="0">
                <a:latin typeface="+mn-lt"/>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577703" y="3261563"/>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3974282" y="3924764"/>
            <a:ext cx="7644945" cy="540000"/>
          </a:xfrm>
          <a:prstGeom prst="rect">
            <a:avLst/>
          </a:prstGeom>
          <a:noFill/>
        </p:spPr>
        <p:txBody>
          <a:bodyPr wrap="square" lIns="216000" anchor="ctr" anchorCtr="0">
            <a:noAutofit/>
          </a:bodyPr>
          <a:lstStyle>
            <a:lvl1pPr>
              <a:defRPr sz="800" b="0" i="0">
                <a:latin typeface="+mn-lt"/>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577703" y="3924764"/>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3974282" y="4587964"/>
            <a:ext cx="7644945" cy="540000"/>
          </a:xfrm>
          <a:prstGeom prst="rect">
            <a:avLst/>
          </a:prstGeom>
          <a:noFill/>
        </p:spPr>
        <p:txBody>
          <a:bodyPr wrap="square" lIns="216000" anchor="ctr" anchorCtr="0">
            <a:noAutofit/>
          </a:bodyPr>
          <a:lstStyle>
            <a:lvl1pPr>
              <a:defRPr sz="800" b="0" i="0">
                <a:latin typeface="+mn-lt"/>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577703" y="4587964"/>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3974282" y="5251163"/>
            <a:ext cx="7644945" cy="540000"/>
          </a:xfrm>
          <a:prstGeom prst="rect">
            <a:avLst/>
          </a:prstGeom>
          <a:noFill/>
        </p:spPr>
        <p:txBody>
          <a:bodyPr wrap="square" lIns="216000" anchor="ctr" anchorCtr="0">
            <a:noAutofit/>
          </a:bodyPr>
          <a:lstStyle>
            <a:lvl1pPr>
              <a:defRPr sz="800" b="0" i="0">
                <a:latin typeface="+mn-lt"/>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577703" y="5251163"/>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10" name="Text Placeholder 9">
            <a:extLst>
              <a:ext uri="{FF2B5EF4-FFF2-40B4-BE49-F238E27FC236}">
                <a16:creationId xmlns:a16="http://schemas.microsoft.com/office/drawing/2014/main" id="{7B47A445-960C-55A3-E64C-AC08570ED5FA}"/>
              </a:ext>
            </a:extLst>
          </p:cNvPr>
          <p:cNvSpPr>
            <a:spLocks noGrp="1"/>
          </p:cNvSpPr>
          <p:nvPr>
            <p:ph type="body" sz="quarter" idx="27"/>
          </p:nvPr>
        </p:nvSpPr>
        <p:spPr>
          <a:xfrm>
            <a:off x="1772194" y="1935163"/>
            <a:ext cx="1866817"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800" b="0" i="0">
                <a:latin typeface="+mj-lt"/>
              </a:defRPr>
            </a:lvl1pPr>
            <a:lvl2pPr marL="0" indent="0">
              <a:buNone/>
              <a:defRPr/>
            </a:lvl2pPr>
          </a:lstStyle>
          <a:p>
            <a:pPr lvl="0"/>
            <a:r>
              <a:rPr lang="en-GB" dirty="0"/>
              <a:t>Click to edit Master text styles</a:t>
            </a:r>
          </a:p>
        </p:txBody>
      </p:sp>
      <p:sp>
        <p:nvSpPr>
          <p:cNvPr id="11" name="Text Placeholder 10">
            <a:extLst>
              <a:ext uri="{FF2B5EF4-FFF2-40B4-BE49-F238E27FC236}">
                <a16:creationId xmlns:a16="http://schemas.microsoft.com/office/drawing/2014/main" id="{CBDED53E-FB03-511F-EEF1-E11238AF24CF}"/>
              </a:ext>
            </a:extLst>
          </p:cNvPr>
          <p:cNvSpPr>
            <a:spLocks noGrp="1"/>
          </p:cNvSpPr>
          <p:nvPr>
            <p:ph type="body" sz="quarter" idx="28"/>
          </p:nvPr>
        </p:nvSpPr>
        <p:spPr>
          <a:xfrm>
            <a:off x="1772194" y="2598364"/>
            <a:ext cx="1866817"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800" b="0" i="0">
                <a:latin typeface="+mj-lt"/>
              </a:defRPr>
            </a:lvl1pPr>
            <a:lvl2pPr marL="0" indent="0">
              <a:buNone/>
              <a:defRPr/>
            </a:lvl2pPr>
          </a:lstStyle>
          <a:p>
            <a:pPr lvl="0"/>
            <a:r>
              <a:rPr lang="en-GB" dirty="0"/>
              <a:t>Click to edit Master text styles</a:t>
            </a:r>
          </a:p>
        </p:txBody>
      </p:sp>
      <p:sp>
        <p:nvSpPr>
          <p:cNvPr id="12" name="Text Placeholder 11">
            <a:extLst>
              <a:ext uri="{FF2B5EF4-FFF2-40B4-BE49-F238E27FC236}">
                <a16:creationId xmlns:a16="http://schemas.microsoft.com/office/drawing/2014/main" id="{8775BD4C-8CF6-2898-F9A0-CF09476375B0}"/>
              </a:ext>
            </a:extLst>
          </p:cNvPr>
          <p:cNvSpPr>
            <a:spLocks noGrp="1"/>
          </p:cNvSpPr>
          <p:nvPr>
            <p:ph type="body" sz="quarter" idx="29"/>
          </p:nvPr>
        </p:nvSpPr>
        <p:spPr>
          <a:xfrm>
            <a:off x="1772194" y="3261563"/>
            <a:ext cx="1866817"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800" b="0" i="0">
                <a:latin typeface="+mj-lt"/>
              </a:defRPr>
            </a:lvl1pPr>
            <a:lvl2pPr marL="0" indent="0">
              <a:buNone/>
              <a:defRPr/>
            </a:lvl2pPr>
          </a:lstStyle>
          <a:p>
            <a:pPr lvl="0"/>
            <a:r>
              <a:rPr lang="en-GB" dirty="0"/>
              <a:t>Click to edit Master text styles</a:t>
            </a:r>
          </a:p>
        </p:txBody>
      </p:sp>
      <p:sp>
        <p:nvSpPr>
          <p:cNvPr id="13" name="Text Placeholder 12">
            <a:extLst>
              <a:ext uri="{FF2B5EF4-FFF2-40B4-BE49-F238E27FC236}">
                <a16:creationId xmlns:a16="http://schemas.microsoft.com/office/drawing/2014/main" id="{0988012E-DFD8-F30C-7D24-5BD0887DAF2B}"/>
              </a:ext>
            </a:extLst>
          </p:cNvPr>
          <p:cNvSpPr>
            <a:spLocks noGrp="1"/>
          </p:cNvSpPr>
          <p:nvPr>
            <p:ph type="body" sz="quarter" idx="30"/>
          </p:nvPr>
        </p:nvSpPr>
        <p:spPr>
          <a:xfrm>
            <a:off x="1772194" y="3924764"/>
            <a:ext cx="1866817"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800" b="0" i="0">
                <a:latin typeface="+mj-lt"/>
              </a:defRPr>
            </a:lvl1pPr>
            <a:lvl2pPr marL="0" indent="0">
              <a:buNone/>
              <a:defRPr/>
            </a:lvl2pPr>
          </a:lstStyle>
          <a:p>
            <a:pPr lvl="0"/>
            <a:r>
              <a:rPr lang="en-GB" dirty="0"/>
              <a:t>Click to edit Master text styles</a:t>
            </a:r>
          </a:p>
        </p:txBody>
      </p:sp>
      <p:sp>
        <p:nvSpPr>
          <p:cNvPr id="14" name="Text Placeholder 13">
            <a:extLst>
              <a:ext uri="{FF2B5EF4-FFF2-40B4-BE49-F238E27FC236}">
                <a16:creationId xmlns:a16="http://schemas.microsoft.com/office/drawing/2014/main" id="{E405608D-E369-8B2D-FBA3-8406778A7FF9}"/>
              </a:ext>
            </a:extLst>
          </p:cNvPr>
          <p:cNvSpPr>
            <a:spLocks noGrp="1"/>
          </p:cNvSpPr>
          <p:nvPr>
            <p:ph type="body" sz="quarter" idx="31"/>
          </p:nvPr>
        </p:nvSpPr>
        <p:spPr>
          <a:xfrm>
            <a:off x="1772194" y="5251163"/>
            <a:ext cx="1866817"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800" b="0" i="0">
                <a:latin typeface="+mj-lt"/>
              </a:defRPr>
            </a:lvl1pPr>
            <a:lvl2pPr marL="0" indent="0">
              <a:buNone/>
              <a:defRPr/>
            </a:lvl2pPr>
          </a:lstStyle>
          <a:p>
            <a:pPr lvl="0"/>
            <a:r>
              <a:rPr lang="en-GB" dirty="0"/>
              <a:t>Click to edit Master text styles</a:t>
            </a:r>
          </a:p>
        </p:txBody>
      </p:sp>
      <p:sp>
        <p:nvSpPr>
          <p:cNvPr id="16" name="Text Placeholder 15">
            <a:extLst>
              <a:ext uri="{FF2B5EF4-FFF2-40B4-BE49-F238E27FC236}">
                <a16:creationId xmlns:a16="http://schemas.microsoft.com/office/drawing/2014/main" id="{BE70B2B5-6108-1B12-79EB-2FAF74074087}"/>
              </a:ext>
            </a:extLst>
          </p:cNvPr>
          <p:cNvSpPr>
            <a:spLocks noGrp="1"/>
          </p:cNvSpPr>
          <p:nvPr>
            <p:ph type="body" sz="quarter" idx="32"/>
          </p:nvPr>
        </p:nvSpPr>
        <p:spPr>
          <a:xfrm>
            <a:off x="1772194" y="4587964"/>
            <a:ext cx="1866817"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800" b="0" i="0">
                <a:latin typeface="+mj-lt"/>
              </a:defRPr>
            </a:lvl1pPr>
            <a:lvl2pPr marL="0" indent="0">
              <a:buNone/>
              <a:defRPr/>
            </a:lvl2pPr>
          </a:lstStyle>
          <a:p>
            <a:pPr lvl="0"/>
            <a:r>
              <a:rPr lang="en-GB" dirty="0"/>
              <a:t>Click to edit Master text styles</a:t>
            </a:r>
          </a:p>
        </p:txBody>
      </p:sp>
    </p:spTree>
    <p:extLst>
      <p:ext uri="{BB962C8B-B14F-4D97-AF65-F5344CB8AC3E}">
        <p14:creationId xmlns:p14="http://schemas.microsoft.com/office/powerpoint/2010/main" val="3045757529"/>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MB-Text layout content + 1 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11043075" cy="566928"/>
          </a:xfrm>
        </p:spPr>
        <p:txBody>
          <a:bodyPr/>
          <a:lstStyle/>
          <a:p>
            <a:r>
              <a:rPr lang="en-US"/>
              <a:t>Click to edit Master title style</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a:xfrm>
            <a:off x="9235725" y="6496197"/>
            <a:ext cx="685622" cy="96097"/>
          </a:xfrm>
          <a:prstGeom prst="rect">
            <a:avLst/>
          </a:prstGeom>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11041924" cy="415925"/>
          </a:xfrm>
        </p:spPr>
        <p:txBody>
          <a:bodyPr/>
          <a:lstStyle>
            <a:lvl1pPr>
              <a:defRPr sz="1200"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6758" y="1799999"/>
            <a:ext cx="5308617" cy="3960000"/>
          </a:xfrm>
        </p:spPr>
        <p:txBody>
          <a:bodyPr/>
          <a:lstStyle>
            <a:lvl1pPr marL="0" indent="0">
              <a:buClrTx/>
              <a:buFont typeface="Arial" panose="020B0604020202020204" pitchFamily="34" charset="0"/>
              <a:buNone/>
              <a:defRPr sz="1000" b="0" i="0">
                <a:latin typeface="+mn-lt"/>
              </a:defRPr>
            </a:lvl1pPr>
            <a:lvl2pPr marL="180947" indent="-91267">
              <a:buFont typeface="Arial" panose="020B0604020202020204" pitchFamily="34" charset="0"/>
              <a:buChar char="•"/>
              <a:defRPr b="0" i="0">
                <a:latin typeface="+mn-lt"/>
              </a:defRPr>
            </a:lvl2pPr>
            <a:lvl3pPr marL="312689" indent="-91267">
              <a:defRPr b="0" i="0">
                <a:latin typeface="+mn-lt"/>
              </a:defRPr>
            </a:lvl3pPr>
            <a:lvl4pPr marL="448400" indent="-91267">
              <a:defRPr b="0" i="0">
                <a:latin typeface="+mn-lt"/>
              </a:defRPr>
            </a:lvl4pPr>
            <a:lvl5pPr marL="538873" indent="-91267">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9">
            <a:extLst>
              <a:ext uri="{FF2B5EF4-FFF2-40B4-BE49-F238E27FC236}">
                <a16:creationId xmlns:a16="http://schemas.microsoft.com/office/drawing/2014/main" id="{02C917FF-4D68-B4EE-8090-9738E834B172}"/>
              </a:ext>
            </a:extLst>
          </p:cNvPr>
          <p:cNvSpPr>
            <a:spLocks noGrp="1"/>
          </p:cNvSpPr>
          <p:nvPr>
            <p:ph sz="quarter" idx="16"/>
          </p:nvPr>
        </p:nvSpPr>
        <p:spPr>
          <a:xfrm>
            <a:off x="572875" y="1799999"/>
            <a:ext cx="5439181" cy="3960000"/>
          </a:xfrm>
          <a:custGeom>
            <a:avLst/>
            <a:gdLst>
              <a:gd name="connsiteX0" fmla="*/ 256370 w 5440598"/>
              <a:gd name="connsiteY0" fmla="*/ 0 h 3960000"/>
              <a:gd name="connsiteX1" fmla="*/ 5184228 w 5440598"/>
              <a:gd name="connsiteY1" fmla="*/ 0 h 3960000"/>
              <a:gd name="connsiteX2" fmla="*/ 5440598 w 5440598"/>
              <a:gd name="connsiteY2" fmla="*/ 256370 h 3960000"/>
              <a:gd name="connsiteX3" fmla="*/ 5440598 w 5440598"/>
              <a:gd name="connsiteY3" fmla="*/ 3703630 h 3960000"/>
              <a:gd name="connsiteX4" fmla="*/ 5184228 w 5440598"/>
              <a:gd name="connsiteY4" fmla="*/ 3960000 h 3960000"/>
              <a:gd name="connsiteX5" fmla="*/ 256370 w 5440598"/>
              <a:gd name="connsiteY5" fmla="*/ 3960000 h 3960000"/>
              <a:gd name="connsiteX6" fmla="*/ 0 w 5440598"/>
              <a:gd name="connsiteY6" fmla="*/ 3703630 h 3960000"/>
              <a:gd name="connsiteX7" fmla="*/ 0 w 5440598"/>
              <a:gd name="connsiteY7" fmla="*/ 256370 h 3960000"/>
              <a:gd name="connsiteX8" fmla="*/ 256370 w 5440598"/>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0598" h="3960000">
                <a:moveTo>
                  <a:pt x="256370" y="0"/>
                </a:moveTo>
                <a:lnTo>
                  <a:pt x="5184228" y="0"/>
                </a:lnTo>
                <a:cubicBezTo>
                  <a:pt x="5325817" y="0"/>
                  <a:pt x="5440598" y="114781"/>
                  <a:pt x="5440598" y="256370"/>
                </a:cubicBezTo>
                <a:lnTo>
                  <a:pt x="5440598" y="3703630"/>
                </a:lnTo>
                <a:cubicBezTo>
                  <a:pt x="5440598" y="3845219"/>
                  <a:pt x="5325817" y="3960000"/>
                  <a:pt x="5184228" y="3960000"/>
                </a:cubicBezTo>
                <a:lnTo>
                  <a:pt x="256370" y="3960000"/>
                </a:lnTo>
                <a:cubicBezTo>
                  <a:pt x="114781" y="3960000"/>
                  <a:pt x="0" y="3845219"/>
                  <a:pt x="0" y="3703630"/>
                </a:cubicBezTo>
                <a:lnTo>
                  <a:pt x="0" y="256370"/>
                </a:lnTo>
                <a:cubicBezTo>
                  <a:pt x="0" y="114781"/>
                  <a:pt x="114781" y="0"/>
                  <a:pt x="256370" y="0"/>
                </a:cubicBezTo>
                <a:close/>
              </a:path>
            </a:pathLst>
          </a:custGeom>
          <a:solidFill>
            <a:srgbClr val="E6F0FA"/>
          </a:solidFill>
        </p:spPr>
        <p:txBody>
          <a:bodyPr wrap="square" lIns="360000" tIns="360000" rIns="360000" bIns="360000" anchor="ctr" anchorCtr="0">
            <a:noAutofit/>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19802578"/>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p:cSld name="Neo1-Title Subhead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6928"/>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717469" cy="415925"/>
          </a:xfrm>
        </p:spPr>
        <p:txBody>
          <a:bodyPr/>
          <a:lstStyle>
            <a:lvl1pPr>
              <a:defRPr sz="120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92676385"/>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p:cSld name="Neo1-Blan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Tree>
    <p:extLst>
      <p:ext uri="{BB962C8B-B14F-4D97-AF65-F5344CB8AC3E}">
        <p14:creationId xmlns:p14="http://schemas.microsoft.com/office/powerpoint/2010/main" val="4197917085"/>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62.xml><?xml version="1.0" encoding="utf-8"?>
<p:sldLayout xmlns:a="http://schemas.openxmlformats.org/drawingml/2006/main" xmlns:r="http://schemas.openxmlformats.org/officeDocument/2006/relationships" xmlns:p="http://schemas.openxmlformats.org/presentationml/2006/main" showMasterSp="0" preserve="1">
  <p:cSld name="Neo1-Divider with Portal Pattern">
    <p:bg>
      <p:bgPr>
        <a:solidFill>
          <a:schemeClr val="accent2"/>
        </a:solidFill>
        <a:effectLst/>
      </p:bgPr>
    </p:bg>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id="{826AFAFC-98C4-E4F9-6C02-8878A4ABEA07}"/>
              </a:ext>
            </a:extLst>
          </p:cNvPr>
          <p:cNvSpPr>
            <a:spLocks noEditPoints="1"/>
          </p:cNvSpPr>
          <p:nvPr/>
        </p:nvSpPr>
        <p:spPr bwMode="auto">
          <a:xfrm>
            <a:off x="11112" y="1"/>
            <a:ext cx="12166605" cy="6858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66A9E2">
              <a:alpha val="35000"/>
            </a:srgbClr>
          </a:solidFill>
          <a:ln>
            <a:noFill/>
          </a:ln>
        </p:spPr>
        <p:txBody>
          <a:bodyPr vert="horz" wrap="square" lIns="45715" tIns="22857" rIns="45715" bIns="22857" numCol="1" anchor="t" anchorCtr="0" compatLnSpc="1">
            <a:prstTxWarp prst="textNoShape">
              <a:avLst/>
            </a:prstTxWarp>
          </a:bodyPr>
          <a:lstStyle/>
          <a:p>
            <a:endParaRPr lang="en-GB" sz="900" b="0" i="0">
              <a:latin typeface="BentonSans Book" panose="02000503000000020004" pitchFamily="2" charset="0"/>
            </a:endParaRPr>
          </a:p>
        </p:txBody>
      </p:sp>
      <p:pic>
        <p:nvPicPr>
          <p:cNvPr id="4" name="Graphic 3">
            <a:extLst>
              <a:ext uri="{FF2B5EF4-FFF2-40B4-BE49-F238E27FC236}">
                <a16:creationId xmlns:a16="http://schemas.microsoft.com/office/drawing/2014/main" id="{260A6CC4-18E7-99B5-2AB6-F41CE1C651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AD63DDC6-90D6-D81C-1BAE-84546B9D4C6A}"/>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pic>
        <p:nvPicPr>
          <p:cNvPr id="5" name="Graphic 4">
            <a:extLst>
              <a:ext uri="{FF2B5EF4-FFF2-40B4-BE49-F238E27FC236}">
                <a16:creationId xmlns:a16="http://schemas.microsoft.com/office/drawing/2014/main" id="{2BBCF0ED-2080-AF1A-8227-973730513F82}"/>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8207"/>
            <a:ext cx="12188823" cy="1554480"/>
          </a:xfrm>
          <a:prstGeom prst="rect">
            <a:avLst/>
          </a:prstGeom>
        </p:spPr>
      </p:pic>
      <p:sp>
        <p:nvSpPr>
          <p:cNvPr id="11" name="Text Placeholder 10">
            <a:extLst>
              <a:ext uri="{FF2B5EF4-FFF2-40B4-BE49-F238E27FC236}">
                <a16:creationId xmlns:a16="http://schemas.microsoft.com/office/drawing/2014/main" id="{CD546AA7-6C4A-F9F6-4EC7-6B87DDC4BDCC}"/>
              </a:ext>
            </a:extLst>
          </p:cNvPr>
          <p:cNvSpPr>
            <a:spLocks noGrp="1"/>
          </p:cNvSpPr>
          <p:nvPr>
            <p:ph type="body" sz="quarter" idx="19" hasCustomPrompt="1"/>
          </p:nvPr>
        </p:nvSpPr>
        <p:spPr>
          <a:xfrm>
            <a:off x="577700" y="1800000"/>
            <a:ext cx="5398594" cy="2520000"/>
          </a:xfrm>
        </p:spPr>
        <p:txBody>
          <a:bodyPr/>
          <a:lstStyle>
            <a:lvl1pPr>
              <a:defRPr sz="1799">
                <a:solidFill>
                  <a:schemeClr val="bg1"/>
                </a:solidFill>
                <a:latin typeface="BentonSans Medium" panose="02000603000000020004" pitchFamily="2" charset="0"/>
              </a:defRPr>
            </a:lvl1pPr>
          </a:lstStyle>
          <a:p>
            <a:pPr lvl="0"/>
            <a:r>
              <a:rPr lang="en-US"/>
              <a:t>Click to edit title text styles</a:t>
            </a:r>
            <a:endParaRPr lang="en-GB"/>
          </a:p>
        </p:txBody>
      </p:sp>
      <p:pic>
        <p:nvPicPr>
          <p:cNvPr id="2" name="Picture 1" descr="A black background with blue text&#10;&#10;Description automatically generated">
            <a:extLst>
              <a:ext uri="{FF2B5EF4-FFF2-40B4-BE49-F238E27FC236}">
                <a16:creationId xmlns:a16="http://schemas.microsoft.com/office/drawing/2014/main" id="{F8EEF8E8-C7CF-40FA-6F58-C8CFC657D7A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3316" y="69850"/>
            <a:ext cx="2218057" cy="1600199"/>
          </a:xfrm>
          <a:prstGeom prst="rect">
            <a:avLst/>
          </a:prstGeom>
        </p:spPr>
      </p:pic>
      <p:pic>
        <p:nvPicPr>
          <p:cNvPr id="7" name="Picture 6">
            <a:extLst>
              <a:ext uri="{FF2B5EF4-FFF2-40B4-BE49-F238E27FC236}">
                <a16:creationId xmlns:a16="http://schemas.microsoft.com/office/drawing/2014/main" id="{F2207DE2-98C7-60E6-74B5-1CA4EEEE2C6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8" name="object 15">
            <a:extLst>
              <a:ext uri="{FF2B5EF4-FFF2-40B4-BE49-F238E27FC236}">
                <a16:creationId xmlns:a16="http://schemas.microsoft.com/office/drawing/2014/main" id="{BF714CCA-879D-766F-6321-0ED7D5B1A7A0}"/>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mn-lt"/>
              <a:cs typeface="BentonSans Regular"/>
            </a:endParaRPr>
          </a:p>
          <a:p>
            <a:pPr marL="0">
              <a:lnSpc>
                <a:spcPts val="425"/>
              </a:lnSpc>
            </a:pPr>
            <a:r>
              <a:rPr sz="400" b="0" i="0">
                <a:solidFill>
                  <a:srgbClr val="888B8D"/>
                </a:solidFill>
                <a:latin typeface="+mn-lt"/>
                <a:cs typeface="BentonSans Regular"/>
              </a:rPr>
              <a:t>This</a:t>
            </a:r>
            <a:r>
              <a:rPr sz="400" b="0" i="0" spc="-5">
                <a:solidFill>
                  <a:srgbClr val="888B8D"/>
                </a:solidFill>
                <a:latin typeface="+mn-lt"/>
                <a:cs typeface="BentonSans Regular"/>
              </a:rPr>
              <a:t> </a:t>
            </a:r>
            <a:r>
              <a:rPr sz="400" b="0" i="0">
                <a:solidFill>
                  <a:srgbClr val="888B8D"/>
                </a:solidFill>
                <a:latin typeface="+mn-lt"/>
                <a:cs typeface="BentonSans Regular"/>
              </a:rPr>
              <a:t>document</a:t>
            </a:r>
            <a:r>
              <a:rPr sz="400" b="0" i="0" spc="-5">
                <a:solidFill>
                  <a:srgbClr val="888B8D"/>
                </a:solidFill>
                <a:latin typeface="+mn-lt"/>
                <a:cs typeface="BentonSans Regular"/>
              </a:rPr>
              <a:t> </a:t>
            </a:r>
            <a:r>
              <a:rPr sz="400" b="0" i="0">
                <a:solidFill>
                  <a:srgbClr val="888B8D"/>
                </a:solidFill>
                <a:latin typeface="+mn-lt"/>
                <a:cs typeface="BentonSans Regular"/>
              </a:rPr>
              <a:t>contains</a:t>
            </a:r>
            <a:r>
              <a:rPr sz="400" b="0" i="0" spc="-3">
                <a:solidFill>
                  <a:srgbClr val="888B8D"/>
                </a:solidFill>
                <a:latin typeface="+mn-lt"/>
                <a:cs typeface="BentonSans Regular"/>
              </a:rPr>
              <a:t> </a:t>
            </a:r>
            <a:r>
              <a:rPr sz="400" b="0" i="0">
                <a:solidFill>
                  <a:srgbClr val="888B8D"/>
                </a:solidFill>
                <a:latin typeface="+mn-lt"/>
                <a:cs typeface="BentonSans Regular"/>
              </a:rPr>
              <a:t>unpublished,</a:t>
            </a:r>
            <a:r>
              <a:rPr sz="400" b="0" i="0" spc="-5">
                <a:solidFill>
                  <a:srgbClr val="888B8D"/>
                </a:solidFill>
                <a:latin typeface="+mn-lt"/>
                <a:cs typeface="BentonSans Regular"/>
              </a:rPr>
              <a:t> </a:t>
            </a:r>
            <a:r>
              <a:rPr sz="400" b="0" i="0" spc="-3">
                <a:solidFill>
                  <a:srgbClr val="888B8D"/>
                </a:solidFill>
                <a:latin typeface="+mn-lt"/>
                <a:cs typeface="BentonSans Regular"/>
              </a:rPr>
              <a:t>confidential,</a:t>
            </a:r>
            <a:r>
              <a:rPr sz="400" b="0" i="0" spc="-5">
                <a:solidFill>
                  <a:srgbClr val="888B8D"/>
                </a:solidFill>
                <a:latin typeface="+mn-lt"/>
                <a:cs typeface="BentonSans Regular"/>
              </a:rPr>
              <a:t> </a:t>
            </a:r>
            <a:r>
              <a:rPr sz="400" b="0" i="0">
                <a:solidFill>
                  <a:srgbClr val="888B8D"/>
                </a:solidFill>
                <a:latin typeface="+mn-lt"/>
                <a:cs typeface="BentonSans Regular"/>
              </a:rPr>
              <a:t>and</a:t>
            </a:r>
            <a:r>
              <a:rPr sz="400" b="0" i="0" spc="-3">
                <a:solidFill>
                  <a:srgbClr val="888B8D"/>
                </a:solidFill>
                <a:latin typeface="+mn-lt"/>
                <a:cs typeface="BentonSans Regular"/>
              </a:rPr>
              <a:t> </a:t>
            </a:r>
            <a:r>
              <a:rPr sz="400" b="0" i="0">
                <a:solidFill>
                  <a:srgbClr val="888B8D"/>
                </a:solidFill>
                <a:latin typeface="+mn-lt"/>
                <a:cs typeface="BentonSans Regular"/>
              </a:rPr>
              <a:t>proprietary</a:t>
            </a:r>
            <a:r>
              <a:rPr sz="400" b="0" i="0" spc="-5">
                <a:solidFill>
                  <a:srgbClr val="888B8D"/>
                </a:solidFill>
                <a:latin typeface="+mn-lt"/>
                <a:cs typeface="BentonSans Regular"/>
              </a:rPr>
              <a:t> </a:t>
            </a:r>
            <a:r>
              <a:rPr sz="400" b="0" i="0" spc="-3">
                <a:solidFill>
                  <a:srgbClr val="888B8D"/>
                </a:solidFill>
                <a:latin typeface="+mn-lt"/>
                <a:cs typeface="BentonSans Regular"/>
              </a:rPr>
              <a:t>information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American</a:t>
            </a:r>
            <a:r>
              <a:rPr sz="400" b="0" i="0" spc="-5">
                <a:solidFill>
                  <a:srgbClr val="888B8D"/>
                </a:solidFill>
                <a:latin typeface="+mn-lt"/>
                <a:cs typeface="BentonSans Regular"/>
              </a:rPr>
              <a:t> </a:t>
            </a:r>
            <a:r>
              <a:rPr sz="400" b="0" i="0">
                <a:solidFill>
                  <a:srgbClr val="888B8D"/>
                </a:solidFill>
                <a:latin typeface="+mn-lt"/>
                <a:cs typeface="BentonSans Regular"/>
              </a:rPr>
              <a:t>Express</a:t>
            </a:r>
            <a:r>
              <a:rPr sz="400" b="0" i="0" spc="-3">
                <a:solidFill>
                  <a:srgbClr val="888B8D"/>
                </a:solidFill>
                <a:latin typeface="+mn-lt"/>
                <a:cs typeface="BentonSans Regular"/>
              </a:rPr>
              <a:t> </a:t>
            </a:r>
            <a:r>
              <a:rPr sz="400" b="0" i="0">
                <a:solidFill>
                  <a:srgbClr val="888B8D"/>
                </a:solidFill>
                <a:latin typeface="+mn-lt"/>
                <a:cs typeface="BentonSans Regular"/>
              </a:rPr>
              <a:t>Global</a:t>
            </a:r>
            <a:r>
              <a:rPr sz="400" b="0" i="0" spc="-5">
                <a:solidFill>
                  <a:srgbClr val="888B8D"/>
                </a:solidFill>
                <a:latin typeface="+mn-lt"/>
                <a:cs typeface="BentonSans Regular"/>
              </a:rPr>
              <a:t> </a:t>
            </a:r>
            <a:r>
              <a:rPr sz="400" b="0" i="0">
                <a:solidFill>
                  <a:srgbClr val="888B8D"/>
                </a:solidFill>
                <a:latin typeface="+mn-lt"/>
                <a:cs typeface="BentonSans Regular"/>
              </a:rPr>
              <a:t>Business</a:t>
            </a:r>
            <a:r>
              <a:rPr sz="400" b="0" i="0" spc="-3">
                <a:solidFill>
                  <a:srgbClr val="888B8D"/>
                </a:solidFill>
                <a:latin typeface="+mn-lt"/>
                <a:cs typeface="BentonSans Regular"/>
              </a:rPr>
              <a:t> </a:t>
            </a:r>
            <a:r>
              <a:rPr sz="400" b="0" i="0">
                <a:solidFill>
                  <a:srgbClr val="888B8D"/>
                </a:solidFill>
                <a:latin typeface="+mn-lt"/>
                <a:cs typeface="BentonSans Regular"/>
              </a:rPr>
              <a:t>Travel</a:t>
            </a:r>
            <a:r>
              <a:rPr sz="400" b="0" i="0" spc="-5">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spc="-3">
                <a:solidFill>
                  <a:srgbClr val="888B8D"/>
                </a:solidFill>
                <a:latin typeface="+mn-lt"/>
                <a:cs typeface="BentonSans Regular"/>
              </a:rPr>
              <a:t>GBT).</a:t>
            </a:r>
            <a:endParaRPr sz="400" b="0" i="0">
              <a:solidFill>
                <a:srgbClr val="888B8D"/>
              </a:solidFill>
              <a:latin typeface="+mn-lt"/>
              <a:cs typeface="BentonSans Regular"/>
            </a:endParaRPr>
          </a:p>
          <a:p>
            <a:pPr marL="0">
              <a:lnSpc>
                <a:spcPts val="430"/>
              </a:lnSpc>
            </a:pPr>
            <a:r>
              <a:rPr sz="400" b="0" i="0">
                <a:solidFill>
                  <a:srgbClr val="888B8D"/>
                </a:solidFill>
                <a:latin typeface="+mn-lt"/>
                <a:cs typeface="BentonSans Regular"/>
              </a:rPr>
              <a:t>No</a:t>
            </a:r>
            <a:r>
              <a:rPr sz="400" b="0" i="0" spc="-6">
                <a:solidFill>
                  <a:srgbClr val="888B8D"/>
                </a:solidFill>
                <a:latin typeface="+mn-lt"/>
                <a:cs typeface="BentonSans Regular"/>
              </a:rPr>
              <a:t> </a:t>
            </a:r>
            <a:r>
              <a:rPr sz="400" b="0" i="0">
                <a:solidFill>
                  <a:srgbClr val="888B8D"/>
                </a:solidFill>
                <a:latin typeface="+mn-lt"/>
                <a:cs typeface="BentonSans Regular"/>
              </a:rPr>
              <a:t>disclosure</a:t>
            </a:r>
            <a:r>
              <a:rPr sz="400" b="0" i="0" spc="-6">
                <a:solidFill>
                  <a:srgbClr val="888B8D"/>
                </a:solidFill>
                <a:latin typeface="+mn-lt"/>
                <a:cs typeface="BentonSans Regular"/>
              </a:rPr>
              <a:t> </a:t>
            </a:r>
            <a:r>
              <a:rPr sz="400" b="0" i="0">
                <a:solidFill>
                  <a:srgbClr val="888B8D"/>
                </a:solidFill>
                <a:latin typeface="+mn-lt"/>
                <a:cs typeface="BentonSans Regular"/>
              </a:rPr>
              <a:t>or</a:t>
            </a:r>
            <a:r>
              <a:rPr sz="400" b="0" i="0" spc="-5">
                <a:solidFill>
                  <a:srgbClr val="888B8D"/>
                </a:solidFill>
                <a:latin typeface="+mn-lt"/>
                <a:cs typeface="BentonSans Regular"/>
              </a:rPr>
              <a:t> </a:t>
            </a:r>
            <a:r>
              <a:rPr sz="400" b="0" i="0">
                <a:solidFill>
                  <a:srgbClr val="888B8D"/>
                </a:solidFill>
                <a:latin typeface="+mn-lt"/>
                <a:cs typeface="BentonSans Regular"/>
              </a:rPr>
              <a:t>use</a:t>
            </a:r>
            <a:r>
              <a:rPr sz="400" b="0" i="0" spc="-6">
                <a:solidFill>
                  <a:srgbClr val="888B8D"/>
                </a:solidFill>
                <a:latin typeface="+mn-lt"/>
                <a:cs typeface="BentonSans Regular"/>
              </a:rPr>
              <a:t>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any</a:t>
            </a:r>
            <a:r>
              <a:rPr sz="400" b="0" i="0" spc="-6">
                <a:solidFill>
                  <a:srgbClr val="888B8D"/>
                </a:solidFill>
                <a:latin typeface="+mn-lt"/>
                <a:cs typeface="BentonSans Regular"/>
              </a:rPr>
              <a:t> </a:t>
            </a:r>
            <a:r>
              <a:rPr sz="400" b="0" i="0">
                <a:solidFill>
                  <a:srgbClr val="888B8D"/>
                </a:solidFill>
                <a:latin typeface="+mn-lt"/>
                <a:cs typeface="BentonSans Regular"/>
              </a:rPr>
              <a:t>portion</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these</a:t>
            </a:r>
            <a:r>
              <a:rPr sz="400" b="0" i="0" spc="-5">
                <a:solidFill>
                  <a:srgbClr val="888B8D"/>
                </a:solidFill>
                <a:latin typeface="+mn-lt"/>
                <a:cs typeface="BentonSans Regular"/>
              </a:rPr>
              <a:t> </a:t>
            </a:r>
            <a:r>
              <a:rPr sz="400" b="0" i="0">
                <a:solidFill>
                  <a:srgbClr val="888B8D"/>
                </a:solidFill>
                <a:latin typeface="+mn-lt"/>
                <a:cs typeface="BentonSans Regular"/>
              </a:rPr>
              <a:t>materials</a:t>
            </a:r>
            <a:r>
              <a:rPr sz="400" b="0" i="0" spc="-6">
                <a:solidFill>
                  <a:srgbClr val="888B8D"/>
                </a:solidFill>
                <a:latin typeface="+mn-lt"/>
                <a:cs typeface="BentonSans Regular"/>
              </a:rPr>
              <a:t> </a:t>
            </a:r>
            <a:r>
              <a:rPr sz="400" b="0" i="0">
                <a:solidFill>
                  <a:srgbClr val="888B8D"/>
                </a:solidFill>
                <a:latin typeface="+mn-lt"/>
                <a:cs typeface="BentonSans Regular"/>
              </a:rPr>
              <a:t>may</a:t>
            </a:r>
            <a:r>
              <a:rPr sz="400" b="0" i="0" spc="-5">
                <a:solidFill>
                  <a:srgbClr val="888B8D"/>
                </a:solidFill>
                <a:latin typeface="+mn-lt"/>
                <a:cs typeface="BentonSans Regular"/>
              </a:rPr>
              <a:t> </a:t>
            </a:r>
            <a:r>
              <a:rPr sz="400" b="0" i="0">
                <a:solidFill>
                  <a:srgbClr val="888B8D"/>
                </a:solidFill>
                <a:latin typeface="+mn-lt"/>
                <a:cs typeface="BentonSans Regular"/>
              </a:rPr>
              <a:t>be</a:t>
            </a:r>
            <a:r>
              <a:rPr sz="400" b="0" i="0" spc="-6">
                <a:solidFill>
                  <a:srgbClr val="888B8D"/>
                </a:solidFill>
                <a:latin typeface="+mn-lt"/>
                <a:cs typeface="BentonSans Regular"/>
              </a:rPr>
              <a:t> </a:t>
            </a:r>
            <a:r>
              <a:rPr sz="400" b="0" i="0">
                <a:solidFill>
                  <a:srgbClr val="888B8D"/>
                </a:solidFill>
                <a:latin typeface="+mn-lt"/>
                <a:cs typeface="BentonSans Regular"/>
              </a:rPr>
              <a:t>made</a:t>
            </a:r>
            <a:r>
              <a:rPr sz="400" b="0" i="0" spc="-6">
                <a:solidFill>
                  <a:srgbClr val="888B8D"/>
                </a:solidFill>
                <a:latin typeface="+mn-lt"/>
                <a:cs typeface="BentonSans Regular"/>
              </a:rPr>
              <a:t> </a:t>
            </a:r>
            <a:r>
              <a:rPr sz="400" b="0" i="0">
                <a:solidFill>
                  <a:srgbClr val="888B8D"/>
                </a:solidFill>
                <a:latin typeface="+mn-lt"/>
                <a:cs typeface="BentonSans Regular"/>
              </a:rPr>
              <a:t>without</a:t>
            </a:r>
            <a:r>
              <a:rPr sz="400" b="0" i="0" spc="-5">
                <a:solidFill>
                  <a:srgbClr val="888B8D"/>
                </a:solidFill>
                <a:latin typeface="+mn-lt"/>
                <a:cs typeface="BentonSans Regular"/>
              </a:rPr>
              <a:t> </a:t>
            </a:r>
            <a:r>
              <a:rPr sz="400" b="0" i="0">
                <a:solidFill>
                  <a:srgbClr val="888B8D"/>
                </a:solidFill>
                <a:latin typeface="+mn-lt"/>
                <a:cs typeface="BentonSans Regular"/>
              </a:rPr>
              <a:t>the</a:t>
            </a:r>
            <a:r>
              <a:rPr sz="400" b="0" i="0" spc="-6">
                <a:solidFill>
                  <a:srgbClr val="888B8D"/>
                </a:solidFill>
                <a:latin typeface="+mn-lt"/>
                <a:cs typeface="BentonSans Regular"/>
              </a:rPr>
              <a:t> </a:t>
            </a:r>
            <a:r>
              <a:rPr sz="400" b="0" i="0">
                <a:solidFill>
                  <a:srgbClr val="888B8D"/>
                </a:solidFill>
                <a:latin typeface="+mn-lt"/>
                <a:cs typeface="BentonSans Regular"/>
              </a:rPr>
              <a:t>express</a:t>
            </a:r>
            <a:r>
              <a:rPr sz="400" b="0" i="0" spc="-5">
                <a:solidFill>
                  <a:srgbClr val="888B8D"/>
                </a:solidFill>
                <a:latin typeface="+mn-lt"/>
                <a:cs typeface="BentonSans Regular"/>
              </a:rPr>
              <a:t> </a:t>
            </a:r>
            <a:r>
              <a:rPr sz="400" b="0" i="0">
                <a:solidFill>
                  <a:srgbClr val="888B8D"/>
                </a:solidFill>
                <a:latin typeface="+mn-lt"/>
                <a:cs typeface="BentonSans Regular"/>
              </a:rPr>
              <a:t>written</a:t>
            </a:r>
            <a:r>
              <a:rPr sz="400" b="0" i="0" spc="-6">
                <a:solidFill>
                  <a:srgbClr val="888B8D"/>
                </a:solidFill>
                <a:latin typeface="+mn-lt"/>
                <a:cs typeface="BentonSans Regular"/>
              </a:rPr>
              <a:t> </a:t>
            </a:r>
            <a:r>
              <a:rPr sz="400" b="0" i="0">
                <a:solidFill>
                  <a:srgbClr val="888B8D"/>
                </a:solidFill>
                <a:latin typeface="+mn-lt"/>
                <a:cs typeface="BentonSans Regular"/>
              </a:rPr>
              <a:t>consent</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a:solidFill>
                  <a:srgbClr val="888B8D"/>
                </a:solidFill>
                <a:latin typeface="+mn-lt"/>
                <a:cs typeface="BentonSans Regular"/>
              </a:rPr>
              <a:t>GBT.</a:t>
            </a:r>
            <a:r>
              <a:rPr sz="400" b="0" i="0" spc="-6">
                <a:solidFill>
                  <a:srgbClr val="888B8D"/>
                </a:solidFill>
                <a:latin typeface="+mn-lt"/>
                <a:cs typeface="BentonSans Regular"/>
              </a:rPr>
              <a:t> </a:t>
            </a:r>
            <a:r>
              <a:rPr lang="en-GB" sz="400" b="0" i="0">
                <a:solidFill>
                  <a:srgbClr val="888B8D"/>
                </a:solidFill>
                <a:latin typeface="+mn-lt"/>
                <a:cs typeface="BentonSans Regular"/>
              </a:rPr>
              <a:t>©</a:t>
            </a:r>
            <a:r>
              <a:rPr lang="en-GB" sz="400" b="0" i="0" spc="-5">
                <a:solidFill>
                  <a:srgbClr val="888B8D"/>
                </a:solidFill>
                <a:latin typeface="+mn-lt"/>
                <a:cs typeface="BentonSans Regular"/>
              </a:rPr>
              <a:t> </a:t>
            </a:r>
            <a:r>
              <a:rPr lang="en-GB" sz="400" b="0" i="0">
                <a:solidFill>
                  <a:srgbClr val="888B8D"/>
                </a:solidFill>
                <a:latin typeface="+mn-lt"/>
                <a:cs typeface="BentonSans Regular"/>
              </a:rPr>
              <a:t>2023</a:t>
            </a:r>
            <a:r>
              <a:rPr lang="en-GB" sz="400" b="0" i="0" spc="-6">
                <a:solidFill>
                  <a:srgbClr val="888B8D"/>
                </a:solidFill>
                <a:latin typeface="+mn-lt"/>
                <a:cs typeface="BentonSans Regular"/>
              </a:rPr>
              <a:t> </a:t>
            </a:r>
            <a:r>
              <a:rPr lang="en-GB" sz="400" b="0" i="0">
                <a:solidFill>
                  <a:srgbClr val="888B8D"/>
                </a:solidFill>
                <a:latin typeface="+mn-lt"/>
                <a:cs typeface="BentonSans Regular"/>
              </a:rPr>
              <a:t>GBT</a:t>
            </a:r>
            <a:r>
              <a:rPr lang="en-GB" sz="400" b="0" i="0" spc="-5">
                <a:solidFill>
                  <a:srgbClr val="888B8D"/>
                </a:solidFill>
                <a:latin typeface="+mn-lt"/>
                <a:cs typeface="BentonSans Regular"/>
              </a:rPr>
              <a:t> </a:t>
            </a:r>
            <a:r>
              <a:rPr lang="en-GB" sz="400" b="0" i="0">
                <a:solidFill>
                  <a:srgbClr val="888B8D"/>
                </a:solidFill>
                <a:latin typeface="+mn-lt"/>
                <a:cs typeface="BentonSans Regular"/>
              </a:rPr>
              <a:t>Travel</a:t>
            </a:r>
            <a:r>
              <a:rPr lang="en-GB" sz="400" b="0" i="0" spc="-6">
                <a:solidFill>
                  <a:srgbClr val="888B8D"/>
                </a:solidFill>
                <a:latin typeface="+mn-lt"/>
                <a:cs typeface="BentonSans Regular"/>
              </a:rPr>
              <a:t> </a:t>
            </a:r>
            <a:r>
              <a:rPr lang="en-GB" sz="400" b="0" i="0">
                <a:solidFill>
                  <a:srgbClr val="888B8D"/>
                </a:solidFill>
                <a:latin typeface="+mn-lt"/>
                <a:cs typeface="BentonSans Regular"/>
              </a:rPr>
              <a:t>Services</a:t>
            </a:r>
            <a:r>
              <a:rPr lang="en-GB" sz="400" b="0" i="0" spc="-6">
                <a:solidFill>
                  <a:srgbClr val="888B8D"/>
                </a:solidFill>
                <a:latin typeface="+mn-lt"/>
                <a:cs typeface="BentonSans Regular"/>
              </a:rPr>
              <a:t> </a:t>
            </a:r>
            <a:r>
              <a:rPr lang="en-GB" sz="400" b="0" i="0">
                <a:solidFill>
                  <a:srgbClr val="888B8D"/>
                </a:solidFill>
                <a:latin typeface="+mn-lt"/>
                <a:cs typeface="BentonSans Regular"/>
              </a:rPr>
              <a:t>UK</a:t>
            </a:r>
            <a:r>
              <a:rPr lang="en-GB" sz="400" b="0" i="0" spc="-5">
                <a:solidFill>
                  <a:srgbClr val="888B8D"/>
                </a:solidFill>
                <a:latin typeface="+mn-lt"/>
                <a:cs typeface="BentonSans Regular"/>
              </a:rPr>
              <a:t> </a:t>
            </a:r>
            <a:r>
              <a:rPr lang="en-GB" sz="400" b="0" i="0" spc="-3">
                <a:solidFill>
                  <a:srgbClr val="888B8D"/>
                </a:solidFill>
                <a:latin typeface="+mn-lt"/>
                <a:cs typeface="BentonSans Regular"/>
              </a:rPr>
              <a:t>Limited.</a:t>
            </a:r>
            <a:endParaRPr sz="400" b="0" i="0">
              <a:solidFill>
                <a:srgbClr val="888B8D"/>
              </a:solidFill>
              <a:latin typeface="+mn-lt"/>
              <a:cs typeface="BentonSans Regular"/>
            </a:endParaRPr>
          </a:p>
        </p:txBody>
      </p:sp>
    </p:spTree>
    <p:extLst>
      <p:ext uri="{BB962C8B-B14F-4D97-AF65-F5344CB8AC3E}">
        <p14:creationId xmlns:p14="http://schemas.microsoft.com/office/powerpoint/2010/main" val="2424831258"/>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preserve="1">
  <p:cSld name="Neo1-Divider with Line Pattern">
    <p:bg>
      <p:bgPr>
        <a:solidFill>
          <a:schemeClr val="accent2"/>
        </a:solidFill>
        <a:effectLst/>
      </p:bgPr>
    </p:bg>
    <p:spTree>
      <p:nvGrpSpPr>
        <p:cNvPr id="1" name=""/>
        <p:cNvGrpSpPr/>
        <p:nvPr/>
      </p:nvGrpSpPr>
      <p:grpSpPr>
        <a:xfrm>
          <a:off x="0" y="0"/>
          <a:ext cx="0" cy="0"/>
          <a:chOff x="0" y="0"/>
          <a:chExt cx="0" cy="0"/>
        </a:xfrm>
      </p:grpSpPr>
      <p:sp>
        <p:nvSpPr>
          <p:cNvPr id="4" name="Graphic 5834">
            <a:extLst>
              <a:ext uri="{FF2B5EF4-FFF2-40B4-BE49-F238E27FC236}">
                <a16:creationId xmlns:a16="http://schemas.microsoft.com/office/drawing/2014/main" id="{B23C2F9D-2D17-B8CE-1FBB-E4E6D87489D1}"/>
              </a:ext>
            </a:extLst>
          </p:cNvPr>
          <p:cNvSpPr/>
          <p:nvPr/>
        </p:nvSpPr>
        <p:spPr>
          <a:xfrm>
            <a:off x="13969" y="-1270"/>
            <a:ext cx="12188823" cy="6860539"/>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chemeClr val="accent3"/>
          </a:solidFill>
          <a:ln w="12700" cap="flat">
            <a:noFill/>
            <a:prstDash val="solid"/>
            <a:miter/>
          </a:ln>
        </p:spPr>
        <p:txBody>
          <a:bodyPr rtlCol="0" anchor="ctr"/>
          <a:lstStyle/>
          <a:p>
            <a:endParaRPr lang="en-US" sz="900" b="0" i="0">
              <a:latin typeface="BentonSans Book" panose="02000503000000020004" pitchFamily="2" charset="0"/>
            </a:endParaRPr>
          </a:p>
        </p:txBody>
      </p:sp>
      <p:pic>
        <p:nvPicPr>
          <p:cNvPr id="8" name="Graphic 7">
            <a:extLst>
              <a:ext uri="{FF2B5EF4-FFF2-40B4-BE49-F238E27FC236}">
                <a16:creationId xmlns:a16="http://schemas.microsoft.com/office/drawing/2014/main" id="{17CD691D-503A-1B28-D0F4-BC67C87A27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EB49E85E-6C52-2892-C7C8-979980899D9D}"/>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12" name="Text Placeholder 11">
            <a:extLst>
              <a:ext uri="{FF2B5EF4-FFF2-40B4-BE49-F238E27FC236}">
                <a16:creationId xmlns:a16="http://schemas.microsoft.com/office/drawing/2014/main" id="{EC06A7D5-1873-5C33-0D4C-1BDE8B67D1F3}"/>
              </a:ext>
            </a:extLst>
          </p:cNvPr>
          <p:cNvSpPr>
            <a:spLocks noGrp="1"/>
          </p:cNvSpPr>
          <p:nvPr>
            <p:ph type="body" sz="quarter" idx="19" hasCustomPrompt="1"/>
          </p:nvPr>
        </p:nvSpPr>
        <p:spPr>
          <a:xfrm>
            <a:off x="577700" y="1800000"/>
            <a:ext cx="5398594" cy="2520000"/>
          </a:xfrm>
        </p:spPr>
        <p:txBody>
          <a:bodyPr/>
          <a:lstStyle>
            <a:lvl1pPr>
              <a:defRPr sz="1799">
                <a:solidFill>
                  <a:schemeClr val="bg1"/>
                </a:solidFill>
                <a:latin typeface="+mj-lt"/>
              </a:defRPr>
            </a:lvl1pPr>
          </a:lstStyle>
          <a:p>
            <a:pPr lvl="0"/>
            <a:r>
              <a:rPr lang="en-US"/>
              <a:t>Click to edit title text styles</a:t>
            </a:r>
            <a:endParaRPr lang="en-GB"/>
          </a:p>
        </p:txBody>
      </p:sp>
      <p:pic>
        <p:nvPicPr>
          <p:cNvPr id="5" name="Graphic 4">
            <a:extLst>
              <a:ext uri="{FF2B5EF4-FFF2-40B4-BE49-F238E27FC236}">
                <a16:creationId xmlns:a16="http://schemas.microsoft.com/office/drawing/2014/main" id="{A384EC53-6442-779F-C94A-4F944E9A53FE}"/>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8207"/>
            <a:ext cx="12188823" cy="1554480"/>
          </a:xfrm>
          <a:prstGeom prst="rect">
            <a:avLst/>
          </a:prstGeom>
        </p:spPr>
      </p:pic>
      <p:pic>
        <p:nvPicPr>
          <p:cNvPr id="2" name="Picture 1" descr="A black background with blue text&#10;&#10;Description automatically generated">
            <a:extLst>
              <a:ext uri="{FF2B5EF4-FFF2-40B4-BE49-F238E27FC236}">
                <a16:creationId xmlns:a16="http://schemas.microsoft.com/office/drawing/2014/main" id="{FE926F0B-75A9-D013-BA74-3242317E4A5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3316" y="69850"/>
            <a:ext cx="2218057" cy="1600199"/>
          </a:xfrm>
          <a:prstGeom prst="rect">
            <a:avLst/>
          </a:prstGeom>
        </p:spPr>
      </p:pic>
      <p:pic>
        <p:nvPicPr>
          <p:cNvPr id="3" name="Picture 2">
            <a:extLst>
              <a:ext uri="{FF2B5EF4-FFF2-40B4-BE49-F238E27FC236}">
                <a16:creationId xmlns:a16="http://schemas.microsoft.com/office/drawing/2014/main" id="{72F2B676-D5B7-F97C-4EF1-1B17283A85F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7" name="object 15">
            <a:extLst>
              <a:ext uri="{FF2B5EF4-FFF2-40B4-BE49-F238E27FC236}">
                <a16:creationId xmlns:a16="http://schemas.microsoft.com/office/drawing/2014/main" id="{1195CAC5-4CD1-CC82-0D8B-DEAC5F1EA92C}"/>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mn-lt"/>
              <a:cs typeface="BentonSans Regular"/>
            </a:endParaRPr>
          </a:p>
          <a:p>
            <a:pPr marL="0">
              <a:lnSpc>
                <a:spcPts val="425"/>
              </a:lnSpc>
            </a:pPr>
            <a:r>
              <a:rPr sz="400" b="0" i="0">
                <a:solidFill>
                  <a:srgbClr val="888B8D"/>
                </a:solidFill>
                <a:latin typeface="+mn-lt"/>
                <a:cs typeface="BentonSans Regular"/>
              </a:rPr>
              <a:t>This</a:t>
            </a:r>
            <a:r>
              <a:rPr sz="400" b="0" i="0" spc="-5">
                <a:solidFill>
                  <a:srgbClr val="888B8D"/>
                </a:solidFill>
                <a:latin typeface="+mn-lt"/>
                <a:cs typeface="BentonSans Regular"/>
              </a:rPr>
              <a:t> </a:t>
            </a:r>
            <a:r>
              <a:rPr sz="400" b="0" i="0">
                <a:solidFill>
                  <a:srgbClr val="888B8D"/>
                </a:solidFill>
                <a:latin typeface="+mn-lt"/>
                <a:cs typeface="BentonSans Regular"/>
              </a:rPr>
              <a:t>document</a:t>
            </a:r>
            <a:r>
              <a:rPr sz="400" b="0" i="0" spc="-5">
                <a:solidFill>
                  <a:srgbClr val="888B8D"/>
                </a:solidFill>
                <a:latin typeface="+mn-lt"/>
                <a:cs typeface="BentonSans Regular"/>
              </a:rPr>
              <a:t> </a:t>
            </a:r>
            <a:r>
              <a:rPr sz="400" b="0" i="0">
                <a:solidFill>
                  <a:srgbClr val="888B8D"/>
                </a:solidFill>
                <a:latin typeface="+mn-lt"/>
                <a:cs typeface="BentonSans Regular"/>
              </a:rPr>
              <a:t>contains</a:t>
            </a:r>
            <a:r>
              <a:rPr sz="400" b="0" i="0" spc="-3">
                <a:solidFill>
                  <a:srgbClr val="888B8D"/>
                </a:solidFill>
                <a:latin typeface="+mn-lt"/>
                <a:cs typeface="BentonSans Regular"/>
              </a:rPr>
              <a:t> </a:t>
            </a:r>
            <a:r>
              <a:rPr sz="400" b="0" i="0">
                <a:solidFill>
                  <a:srgbClr val="888B8D"/>
                </a:solidFill>
                <a:latin typeface="+mn-lt"/>
                <a:cs typeface="BentonSans Regular"/>
              </a:rPr>
              <a:t>unpublished,</a:t>
            </a:r>
            <a:r>
              <a:rPr sz="400" b="0" i="0" spc="-5">
                <a:solidFill>
                  <a:srgbClr val="888B8D"/>
                </a:solidFill>
                <a:latin typeface="+mn-lt"/>
                <a:cs typeface="BentonSans Regular"/>
              </a:rPr>
              <a:t> </a:t>
            </a:r>
            <a:r>
              <a:rPr sz="400" b="0" i="0" spc="-3">
                <a:solidFill>
                  <a:srgbClr val="888B8D"/>
                </a:solidFill>
                <a:latin typeface="+mn-lt"/>
                <a:cs typeface="BentonSans Regular"/>
              </a:rPr>
              <a:t>confidential,</a:t>
            </a:r>
            <a:r>
              <a:rPr sz="400" b="0" i="0" spc="-5">
                <a:solidFill>
                  <a:srgbClr val="888B8D"/>
                </a:solidFill>
                <a:latin typeface="+mn-lt"/>
                <a:cs typeface="BentonSans Regular"/>
              </a:rPr>
              <a:t> </a:t>
            </a:r>
            <a:r>
              <a:rPr sz="400" b="0" i="0">
                <a:solidFill>
                  <a:srgbClr val="888B8D"/>
                </a:solidFill>
                <a:latin typeface="+mn-lt"/>
                <a:cs typeface="BentonSans Regular"/>
              </a:rPr>
              <a:t>and</a:t>
            </a:r>
            <a:r>
              <a:rPr sz="400" b="0" i="0" spc="-3">
                <a:solidFill>
                  <a:srgbClr val="888B8D"/>
                </a:solidFill>
                <a:latin typeface="+mn-lt"/>
                <a:cs typeface="BentonSans Regular"/>
              </a:rPr>
              <a:t> </a:t>
            </a:r>
            <a:r>
              <a:rPr sz="400" b="0" i="0">
                <a:solidFill>
                  <a:srgbClr val="888B8D"/>
                </a:solidFill>
                <a:latin typeface="+mn-lt"/>
                <a:cs typeface="BentonSans Regular"/>
              </a:rPr>
              <a:t>proprietary</a:t>
            </a:r>
            <a:r>
              <a:rPr sz="400" b="0" i="0" spc="-5">
                <a:solidFill>
                  <a:srgbClr val="888B8D"/>
                </a:solidFill>
                <a:latin typeface="+mn-lt"/>
                <a:cs typeface="BentonSans Regular"/>
              </a:rPr>
              <a:t> </a:t>
            </a:r>
            <a:r>
              <a:rPr sz="400" b="0" i="0" spc="-3">
                <a:solidFill>
                  <a:srgbClr val="888B8D"/>
                </a:solidFill>
                <a:latin typeface="+mn-lt"/>
                <a:cs typeface="BentonSans Regular"/>
              </a:rPr>
              <a:t>information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American</a:t>
            </a:r>
            <a:r>
              <a:rPr sz="400" b="0" i="0" spc="-5">
                <a:solidFill>
                  <a:srgbClr val="888B8D"/>
                </a:solidFill>
                <a:latin typeface="+mn-lt"/>
                <a:cs typeface="BentonSans Regular"/>
              </a:rPr>
              <a:t> </a:t>
            </a:r>
            <a:r>
              <a:rPr sz="400" b="0" i="0">
                <a:solidFill>
                  <a:srgbClr val="888B8D"/>
                </a:solidFill>
                <a:latin typeface="+mn-lt"/>
                <a:cs typeface="BentonSans Regular"/>
              </a:rPr>
              <a:t>Express</a:t>
            </a:r>
            <a:r>
              <a:rPr sz="400" b="0" i="0" spc="-3">
                <a:solidFill>
                  <a:srgbClr val="888B8D"/>
                </a:solidFill>
                <a:latin typeface="+mn-lt"/>
                <a:cs typeface="BentonSans Regular"/>
              </a:rPr>
              <a:t> </a:t>
            </a:r>
            <a:r>
              <a:rPr sz="400" b="0" i="0">
                <a:solidFill>
                  <a:srgbClr val="888B8D"/>
                </a:solidFill>
                <a:latin typeface="+mn-lt"/>
                <a:cs typeface="BentonSans Regular"/>
              </a:rPr>
              <a:t>Global</a:t>
            </a:r>
            <a:r>
              <a:rPr sz="400" b="0" i="0" spc="-5">
                <a:solidFill>
                  <a:srgbClr val="888B8D"/>
                </a:solidFill>
                <a:latin typeface="+mn-lt"/>
                <a:cs typeface="BentonSans Regular"/>
              </a:rPr>
              <a:t> </a:t>
            </a:r>
            <a:r>
              <a:rPr sz="400" b="0" i="0">
                <a:solidFill>
                  <a:srgbClr val="888B8D"/>
                </a:solidFill>
                <a:latin typeface="+mn-lt"/>
                <a:cs typeface="BentonSans Regular"/>
              </a:rPr>
              <a:t>Business</a:t>
            </a:r>
            <a:r>
              <a:rPr sz="400" b="0" i="0" spc="-3">
                <a:solidFill>
                  <a:srgbClr val="888B8D"/>
                </a:solidFill>
                <a:latin typeface="+mn-lt"/>
                <a:cs typeface="BentonSans Regular"/>
              </a:rPr>
              <a:t> </a:t>
            </a:r>
            <a:r>
              <a:rPr sz="400" b="0" i="0">
                <a:solidFill>
                  <a:srgbClr val="888B8D"/>
                </a:solidFill>
                <a:latin typeface="+mn-lt"/>
                <a:cs typeface="BentonSans Regular"/>
              </a:rPr>
              <a:t>Travel</a:t>
            </a:r>
            <a:r>
              <a:rPr sz="400" b="0" i="0" spc="-5">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spc="-3">
                <a:solidFill>
                  <a:srgbClr val="888B8D"/>
                </a:solidFill>
                <a:latin typeface="+mn-lt"/>
                <a:cs typeface="BentonSans Regular"/>
              </a:rPr>
              <a:t>GBT).</a:t>
            </a:r>
            <a:endParaRPr sz="400" b="0" i="0">
              <a:solidFill>
                <a:srgbClr val="888B8D"/>
              </a:solidFill>
              <a:latin typeface="+mn-lt"/>
              <a:cs typeface="BentonSans Regular"/>
            </a:endParaRPr>
          </a:p>
          <a:p>
            <a:pPr marL="0">
              <a:lnSpc>
                <a:spcPts val="430"/>
              </a:lnSpc>
            </a:pPr>
            <a:r>
              <a:rPr sz="400" b="0" i="0">
                <a:solidFill>
                  <a:srgbClr val="888B8D"/>
                </a:solidFill>
                <a:latin typeface="+mn-lt"/>
                <a:cs typeface="BentonSans Regular"/>
              </a:rPr>
              <a:t>No</a:t>
            </a:r>
            <a:r>
              <a:rPr sz="400" b="0" i="0" spc="-6">
                <a:solidFill>
                  <a:srgbClr val="888B8D"/>
                </a:solidFill>
                <a:latin typeface="+mn-lt"/>
                <a:cs typeface="BentonSans Regular"/>
              </a:rPr>
              <a:t> </a:t>
            </a:r>
            <a:r>
              <a:rPr sz="400" b="0" i="0">
                <a:solidFill>
                  <a:srgbClr val="888B8D"/>
                </a:solidFill>
                <a:latin typeface="+mn-lt"/>
                <a:cs typeface="BentonSans Regular"/>
              </a:rPr>
              <a:t>disclosure</a:t>
            </a:r>
            <a:r>
              <a:rPr sz="400" b="0" i="0" spc="-6">
                <a:solidFill>
                  <a:srgbClr val="888B8D"/>
                </a:solidFill>
                <a:latin typeface="+mn-lt"/>
                <a:cs typeface="BentonSans Regular"/>
              </a:rPr>
              <a:t> </a:t>
            </a:r>
            <a:r>
              <a:rPr sz="400" b="0" i="0">
                <a:solidFill>
                  <a:srgbClr val="888B8D"/>
                </a:solidFill>
                <a:latin typeface="+mn-lt"/>
                <a:cs typeface="BentonSans Regular"/>
              </a:rPr>
              <a:t>or</a:t>
            </a:r>
            <a:r>
              <a:rPr sz="400" b="0" i="0" spc="-5">
                <a:solidFill>
                  <a:srgbClr val="888B8D"/>
                </a:solidFill>
                <a:latin typeface="+mn-lt"/>
                <a:cs typeface="BentonSans Regular"/>
              </a:rPr>
              <a:t> </a:t>
            </a:r>
            <a:r>
              <a:rPr sz="400" b="0" i="0">
                <a:solidFill>
                  <a:srgbClr val="888B8D"/>
                </a:solidFill>
                <a:latin typeface="+mn-lt"/>
                <a:cs typeface="BentonSans Regular"/>
              </a:rPr>
              <a:t>use</a:t>
            </a:r>
            <a:r>
              <a:rPr sz="400" b="0" i="0" spc="-6">
                <a:solidFill>
                  <a:srgbClr val="888B8D"/>
                </a:solidFill>
                <a:latin typeface="+mn-lt"/>
                <a:cs typeface="BentonSans Regular"/>
              </a:rPr>
              <a:t>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any</a:t>
            </a:r>
            <a:r>
              <a:rPr sz="400" b="0" i="0" spc="-6">
                <a:solidFill>
                  <a:srgbClr val="888B8D"/>
                </a:solidFill>
                <a:latin typeface="+mn-lt"/>
                <a:cs typeface="BentonSans Regular"/>
              </a:rPr>
              <a:t> </a:t>
            </a:r>
            <a:r>
              <a:rPr sz="400" b="0" i="0">
                <a:solidFill>
                  <a:srgbClr val="888B8D"/>
                </a:solidFill>
                <a:latin typeface="+mn-lt"/>
                <a:cs typeface="BentonSans Regular"/>
              </a:rPr>
              <a:t>portion</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these</a:t>
            </a:r>
            <a:r>
              <a:rPr sz="400" b="0" i="0" spc="-5">
                <a:solidFill>
                  <a:srgbClr val="888B8D"/>
                </a:solidFill>
                <a:latin typeface="+mn-lt"/>
                <a:cs typeface="BentonSans Regular"/>
              </a:rPr>
              <a:t> </a:t>
            </a:r>
            <a:r>
              <a:rPr sz="400" b="0" i="0">
                <a:solidFill>
                  <a:srgbClr val="888B8D"/>
                </a:solidFill>
                <a:latin typeface="+mn-lt"/>
                <a:cs typeface="BentonSans Regular"/>
              </a:rPr>
              <a:t>materials</a:t>
            </a:r>
            <a:r>
              <a:rPr sz="400" b="0" i="0" spc="-6">
                <a:solidFill>
                  <a:srgbClr val="888B8D"/>
                </a:solidFill>
                <a:latin typeface="+mn-lt"/>
                <a:cs typeface="BentonSans Regular"/>
              </a:rPr>
              <a:t> </a:t>
            </a:r>
            <a:r>
              <a:rPr sz="400" b="0" i="0">
                <a:solidFill>
                  <a:srgbClr val="888B8D"/>
                </a:solidFill>
                <a:latin typeface="+mn-lt"/>
                <a:cs typeface="BentonSans Regular"/>
              </a:rPr>
              <a:t>may</a:t>
            </a:r>
            <a:r>
              <a:rPr sz="400" b="0" i="0" spc="-5">
                <a:solidFill>
                  <a:srgbClr val="888B8D"/>
                </a:solidFill>
                <a:latin typeface="+mn-lt"/>
                <a:cs typeface="BentonSans Regular"/>
              </a:rPr>
              <a:t> </a:t>
            </a:r>
            <a:r>
              <a:rPr sz="400" b="0" i="0">
                <a:solidFill>
                  <a:srgbClr val="888B8D"/>
                </a:solidFill>
                <a:latin typeface="+mn-lt"/>
                <a:cs typeface="BentonSans Regular"/>
              </a:rPr>
              <a:t>be</a:t>
            </a:r>
            <a:r>
              <a:rPr sz="400" b="0" i="0" spc="-6">
                <a:solidFill>
                  <a:srgbClr val="888B8D"/>
                </a:solidFill>
                <a:latin typeface="+mn-lt"/>
                <a:cs typeface="BentonSans Regular"/>
              </a:rPr>
              <a:t> </a:t>
            </a:r>
            <a:r>
              <a:rPr sz="400" b="0" i="0">
                <a:solidFill>
                  <a:srgbClr val="888B8D"/>
                </a:solidFill>
                <a:latin typeface="+mn-lt"/>
                <a:cs typeface="BentonSans Regular"/>
              </a:rPr>
              <a:t>made</a:t>
            </a:r>
            <a:r>
              <a:rPr sz="400" b="0" i="0" spc="-6">
                <a:solidFill>
                  <a:srgbClr val="888B8D"/>
                </a:solidFill>
                <a:latin typeface="+mn-lt"/>
                <a:cs typeface="BentonSans Regular"/>
              </a:rPr>
              <a:t> </a:t>
            </a:r>
            <a:r>
              <a:rPr sz="400" b="0" i="0">
                <a:solidFill>
                  <a:srgbClr val="888B8D"/>
                </a:solidFill>
                <a:latin typeface="+mn-lt"/>
                <a:cs typeface="BentonSans Regular"/>
              </a:rPr>
              <a:t>without</a:t>
            </a:r>
            <a:r>
              <a:rPr sz="400" b="0" i="0" spc="-5">
                <a:solidFill>
                  <a:srgbClr val="888B8D"/>
                </a:solidFill>
                <a:latin typeface="+mn-lt"/>
                <a:cs typeface="BentonSans Regular"/>
              </a:rPr>
              <a:t> </a:t>
            </a:r>
            <a:r>
              <a:rPr sz="400" b="0" i="0">
                <a:solidFill>
                  <a:srgbClr val="888B8D"/>
                </a:solidFill>
                <a:latin typeface="+mn-lt"/>
                <a:cs typeface="BentonSans Regular"/>
              </a:rPr>
              <a:t>the</a:t>
            </a:r>
            <a:r>
              <a:rPr sz="400" b="0" i="0" spc="-6">
                <a:solidFill>
                  <a:srgbClr val="888B8D"/>
                </a:solidFill>
                <a:latin typeface="+mn-lt"/>
                <a:cs typeface="BentonSans Regular"/>
              </a:rPr>
              <a:t> </a:t>
            </a:r>
            <a:r>
              <a:rPr sz="400" b="0" i="0">
                <a:solidFill>
                  <a:srgbClr val="888B8D"/>
                </a:solidFill>
                <a:latin typeface="+mn-lt"/>
                <a:cs typeface="BentonSans Regular"/>
              </a:rPr>
              <a:t>express</a:t>
            </a:r>
            <a:r>
              <a:rPr sz="400" b="0" i="0" spc="-5">
                <a:solidFill>
                  <a:srgbClr val="888B8D"/>
                </a:solidFill>
                <a:latin typeface="+mn-lt"/>
                <a:cs typeface="BentonSans Regular"/>
              </a:rPr>
              <a:t> </a:t>
            </a:r>
            <a:r>
              <a:rPr sz="400" b="0" i="0">
                <a:solidFill>
                  <a:srgbClr val="888B8D"/>
                </a:solidFill>
                <a:latin typeface="+mn-lt"/>
                <a:cs typeface="BentonSans Regular"/>
              </a:rPr>
              <a:t>written</a:t>
            </a:r>
            <a:r>
              <a:rPr sz="400" b="0" i="0" spc="-6">
                <a:solidFill>
                  <a:srgbClr val="888B8D"/>
                </a:solidFill>
                <a:latin typeface="+mn-lt"/>
                <a:cs typeface="BentonSans Regular"/>
              </a:rPr>
              <a:t> </a:t>
            </a:r>
            <a:r>
              <a:rPr sz="400" b="0" i="0">
                <a:solidFill>
                  <a:srgbClr val="888B8D"/>
                </a:solidFill>
                <a:latin typeface="+mn-lt"/>
                <a:cs typeface="BentonSans Regular"/>
              </a:rPr>
              <a:t>consent</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a:solidFill>
                  <a:srgbClr val="888B8D"/>
                </a:solidFill>
                <a:latin typeface="+mn-lt"/>
                <a:cs typeface="BentonSans Regular"/>
              </a:rPr>
              <a:t>GBT.</a:t>
            </a:r>
            <a:r>
              <a:rPr sz="400" b="0" i="0" spc="-6">
                <a:solidFill>
                  <a:srgbClr val="888B8D"/>
                </a:solidFill>
                <a:latin typeface="+mn-lt"/>
                <a:cs typeface="BentonSans Regular"/>
              </a:rPr>
              <a:t> </a:t>
            </a:r>
            <a:r>
              <a:rPr lang="en-GB" sz="400" b="0" i="0">
                <a:solidFill>
                  <a:srgbClr val="888B8D"/>
                </a:solidFill>
                <a:latin typeface="+mn-lt"/>
                <a:cs typeface="BentonSans Regular"/>
              </a:rPr>
              <a:t>©</a:t>
            </a:r>
            <a:r>
              <a:rPr lang="en-GB" sz="400" b="0" i="0" spc="-5">
                <a:solidFill>
                  <a:srgbClr val="888B8D"/>
                </a:solidFill>
                <a:latin typeface="+mn-lt"/>
                <a:cs typeface="BentonSans Regular"/>
              </a:rPr>
              <a:t> </a:t>
            </a:r>
            <a:r>
              <a:rPr lang="en-GB" sz="400" b="0" i="0">
                <a:solidFill>
                  <a:srgbClr val="888B8D"/>
                </a:solidFill>
                <a:latin typeface="+mn-lt"/>
                <a:cs typeface="BentonSans Regular"/>
              </a:rPr>
              <a:t>2023</a:t>
            </a:r>
            <a:r>
              <a:rPr lang="en-GB" sz="400" b="0" i="0" spc="-6">
                <a:solidFill>
                  <a:srgbClr val="888B8D"/>
                </a:solidFill>
                <a:latin typeface="+mn-lt"/>
                <a:cs typeface="BentonSans Regular"/>
              </a:rPr>
              <a:t> </a:t>
            </a:r>
            <a:r>
              <a:rPr lang="en-GB" sz="400" b="0" i="0">
                <a:solidFill>
                  <a:srgbClr val="888B8D"/>
                </a:solidFill>
                <a:latin typeface="+mn-lt"/>
                <a:cs typeface="BentonSans Regular"/>
              </a:rPr>
              <a:t>GBT</a:t>
            </a:r>
            <a:r>
              <a:rPr lang="en-GB" sz="400" b="0" i="0" spc="-5">
                <a:solidFill>
                  <a:srgbClr val="888B8D"/>
                </a:solidFill>
                <a:latin typeface="+mn-lt"/>
                <a:cs typeface="BentonSans Regular"/>
              </a:rPr>
              <a:t> </a:t>
            </a:r>
            <a:r>
              <a:rPr lang="en-GB" sz="400" b="0" i="0">
                <a:solidFill>
                  <a:srgbClr val="888B8D"/>
                </a:solidFill>
                <a:latin typeface="+mn-lt"/>
                <a:cs typeface="BentonSans Regular"/>
              </a:rPr>
              <a:t>Travel</a:t>
            </a:r>
            <a:r>
              <a:rPr lang="en-GB" sz="400" b="0" i="0" spc="-6">
                <a:solidFill>
                  <a:srgbClr val="888B8D"/>
                </a:solidFill>
                <a:latin typeface="+mn-lt"/>
                <a:cs typeface="BentonSans Regular"/>
              </a:rPr>
              <a:t> </a:t>
            </a:r>
            <a:r>
              <a:rPr lang="en-GB" sz="400" b="0" i="0">
                <a:solidFill>
                  <a:srgbClr val="888B8D"/>
                </a:solidFill>
                <a:latin typeface="+mn-lt"/>
                <a:cs typeface="BentonSans Regular"/>
              </a:rPr>
              <a:t>Services</a:t>
            </a:r>
            <a:r>
              <a:rPr lang="en-GB" sz="400" b="0" i="0" spc="-6">
                <a:solidFill>
                  <a:srgbClr val="888B8D"/>
                </a:solidFill>
                <a:latin typeface="+mn-lt"/>
                <a:cs typeface="BentonSans Regular"/>
              </a:rPr>
              <a:t> </a:t>
            </a:r>
            <a:r>
              <a:rPr lang="en-GB" sz="400" b="0" i="0">
                <a:solidFill>
                  <a:srgbClr val="888B8D"/>
                </a:solidFill>
                <a:latin typeface="+mn-lt"/>
                <a:cs typeface="BentonSans Regular"/>
              </a:rPr>
              <a:t>UK</a:t>
            </a:r>
            <a:r>
              <a:rPr lang="en-GB" sz="400" b="0" i="0" spc="-5">
                <a:solidFill>
                  <a:srgbClr val="888B8D"/>
                </a:solidFill>
                <a:latin typeface="+mn-lt"/>
                <a:cs typeface="BentonSans Regular"/>
              </a:rPr>
              <a:t> </a:t>
            </a:r>
            <a:r>
              <a:rPr lang="en-GB" sz="400" b="0" i="0" spc="-3">
                <a:solidFill>
                  <a:srgbClr val="888B8D"/>
                </a:solidFill>
                <a:latin typeface="+mn-lt"/>
                <a:cs typeface="BentonSans Regular"/>
              </a:rPr>
              <a:t>Limited.</a:t>
            </a:r>
            <a:endParaRPr sz="400" b="0" i="0">
              <a:solidFill>
                <a:srgbClr val="888B8D"/>
              </a:solidFill>
              <a:latin typeface="+mn-lt"/>
              <a:cs typeface="BentonSans Regular"/>
            </a:endParaRPr>
          </a:p>
        </p:txBody>
      </p:sp>
    </p:spTree>
    <p:extLst>
      <p:ext uri="{BB962C8B-B14F-4D97-AF65-F5344CB8AC3E}">
        <p14:creationId xmlns:p14="http://schemas.microsoft.com/office/powerpoint/2010/main" val="2957513089"/>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64.xml><?xml version="1.0" encoding="utf-8"?>
<p:sldLayout xmlns:a="http://schemas.openxmlformats.org/drawingml/2006/main" xmlns:r="http://schemas.openxmlformats.org/officeDocument/2006/relationships" xmlns:p="http://schemas.openxmlformats.org/presentationml/2006/main" showMasterSp="0" preserve="1">
  <p:cSld name="Neo1-Divider with Image 1">
    <p:bg>
      <p:bgPr>
        <a:solidFill>
          <a:schemeClr val="accent1"/>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ED51969B-1641-3B80-9ECE-AC4001858A1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8" name="Slide Number Placeholder 7">
            <a:extLst>
              <a:ext uri="{FF2B5EF4-FFF2-40B4-BE49-F238E27FC236}">
                <a16:creationId xmlns:a16="http://schemas.microsoft.com/office/drawing/2014/main" id="{92807978-26EC-CB51-07CF-3CD5E77170BE}"/>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19" name="Picture Placeholder 18">
            <a:extLst>
              <a:ext uri="{FF2B5EF4-FFF2-40B4-BE49-F238E27FC236}">
                <a16:creationId xmlns:a16="http://schemas.microsoft.com/office/drawing/2014/main" id="{2ACD7BB1-753A-FB7C-25C9-3F94215BA071}"/>
              </a:ext>
            </a:extLst>
          </p:cNvPr>
          <p:cNvSpPr>
            <a:spLocks noGrp="1"/>
          </p:cNvSpPr>
          <p:nvPr>
            <p:ph type="pic" sz="quarter" idx="19"/>
          </p:nvPr>
        </p:nvSpPr>
        <p:spPr>
          <a:xfrm>
            <a:off x="7437955" y="1"/>
            <a:ext cx="4750871" cy="6086764"/>
          </a:xfrm>
          <a:custGeom>
            <a:avLst/>
            <a:gdLst>
              <a:gd name="connsiteX0" fmla="*/ 0 w 4752108"/>
              <a:gd name="connsiteY0" fmla="*/ 0 h 6086764"/>
              <a:gd name="connsiteX1" fmla="*/ 4752108 w 4752108"/>
              <a:gd name="connsiteY1" fmla="*/ 0 h 6086764"/>
              <a:gd name="connsiteX2" fmla="*/ 4752108 w 4752108"/>
              <a:gd name="connsiteY2" fmla="*/ 5917548 h 6086764"/>
              <a:gd name="connsiteX3" fmla="*/ 4747015 w 4752108"/>
              <a:gd name="connsiteY3" fmla="*/ 5917548 h 6086764"/>
              <a:gd name="connsiteX4" fmla="*/ 4736828 w 4752108"/>
              <a:gd name="connsiteY4" fmla="*/ 5968006 h 6086764"/>
              <a:gd name="connsiteX5" fmla="*/ 4557664 w 4752108"/>
              <a:gd name="connsiteY5" fmla="*/ 6086764 h 6086764"/>
              <a:gd name="connsiteX6" fmla="*/ 1437853 w 4752108"/>
              <a:gd name="connsiteY6" fmla="*/ 6086764 h 6086764"/>
              <a:gd name="connsiteX7" fmla="*/ 1412694 w 4752108"/>
              <a:gd name="connsiteY7" fmla="*/ 6064306 h 6086764"/>
              <a:gd name="connsiteX8" fmla="*/ 0 w 4752108"/>
              <a:gd name="connsiteY8" fmla="*/ 2766212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2108" h="6086764">
                <a:moveTo>
                  <a:pt x="0" y="0"/>
                </a:moveTo>
                <a:lnTo>
                  <a:pt x="4752108" y="0"/>
                </a:lnTo>
                <a:lnTo>
                  <a:pt x="4752108" y="5917548"/>
                </a:lnTo>
                <a:lnTo>
                  <a:pt x="4747015" y="5917548"/>
                </a:lnTo>
                <a:lnTo>
                  <a:pt x="4736828" y="5968006"/>
                </a:lnTo>
                <a:cubicBezTo>
                  <a:pt x="4707309" y="6037795"/>
                  <a:pt x="4638205" y="6086764"/>
                  <a:pt x="4557664" y="6086764"/>
                </a:cubicBezTo>
                <a:lnTo>
                  <a:pt x="1437853" y="6086764"/>
                </a:lnTo>
                <a:lnTo>
                  <a:pt x="1412694" y="6064306"/>
                </a:lnTo>
                <a:cubicBezTo>
                  <a:pt x="542341" y="5234499"/>
                  <a:pt x="0" y="4063691"/>
                  <a:pt x="0" y="2766212"/>
                </a:cubicBezTo>
                <a:close/>
              </a:path>
            </a:pathLst>
          </a:custGeom>
          <a:solidFill>
            <a:schemeClr val="bg1"/>
          </a:solidFill>
        </p:spPr>
        <p:txBody>
          <a:bodyPr wrap="square">
            <a:noAutofit/>
          </a:bodyPr>
          <a:lstStyle>
            <a:lvl1pPr>
              <a:defRPr b="0" i="0">
                <a:latin typeface="BentonSans Book" panose="02000503000000020004" pitchFamily="2" charset="0"/>
              </a:defRPr>
            </a:lvl1pPr>
          </a:lstStyle>
          <a:p>
            <a:endParaRPr lang="en-GB"/>
          </a:p>
        </p:txBody>
      </p:sp>
      <p:sp>
        <p:nvSpPr>
          <p:cNvPr id="21" name="Text Placeholder 20">
            <a:extLst>
              <a:ext uri="{FF2B5EF4-FFF2-40B4-BE49-F238E27FC236}">
                <a16:creationId xmlns:a16="http://schemas.microsoft.com/office/drawing/2014/main" id="{88D66771-0E3D-76BC-10EF-ABC8DB55DC05}"/>
              </a:ext>
            </a:extLst>
          </p:cNvPr>
          <p:cNvSpPr>
            <a:spLocks noGrp="1"/>
          </p:cNvSpPr>
          <p:nvPr>
            <p:ph type="body" sz="quarter" idx="20" hasCustomPrompt="1"/>
          </p:nvPr>
        </p:nvSpPr>
        <p:spPr>
          <a:xfrm>
            <a:off x="579449" y="1800001"/>
            <a:ext cx="5398594" cy="1260000"/>
          </a:xfrm>
        </p:spPr>
        <p:txBody>
          <a:bodyPr/>
          <a:lstStyle>
            <a:lvl1pPr>
              <a:defRPr sz="1799">
                <a:latin typeface="+mj-lt"/>
              </a:defRPr>
            </a:lvl1pPr>
          </a:lstStyle>
          <a:p>
            <a:pPr lvl="0"/>
            <a:r>
              <a:rPr lang="en-US"/>
              <a:t>Click to edit title text styles</a:t>
            </a:r>
          </a:p>
        </p:txBody>
      </p:sp>
      <p:sp>
        <p:nvSpPr>
          <p:cNvPr id="23" name="Text Placeholder 22">
            <a:extLst>
              <a:ext uri="{FF2B5EF4-FFF2-40B4-BE49-F238E27FC236}">
                <a16:creationId xmlns:a16="http://schemas.microsoft.com/office/drawing/2014/main" id="{D147B2E0-9381-4851-E121-600B281B765D}"/>
              </a:ext>
            </a:extLst>
          </p:cNvPr>
          <p:cNvSpPr>
            <a:spLocks noGrp="1"/>
          </p:cNvSpPr>
          <p:nvPr>
            <p:ph type="body" sz="quarter" idx="21" hasCustomPrompt="1"/>
          </p:nvPr>
        </p:nvSpPr>
        <p:spPr>
          <a:xfrm>
            <a:off x="579449" y="3132000"/>
            <a:ext cx="5398594" cy="720000"/>
          </a:xfrm>
        </p:spPr>
        <p:txBody>
          <a:bodyPr/>
          <a:lstStyle>
            <a:lvl1pPr>
              <a:defRPr sz="1000" b="0" i="0">
                <a:latin typeface="+mn-lt"/>
              </a:defRPr>
            </a:lvl1pPr>
          </a:lstStyle>
          <a:p>
            <a:pPr lvl="0"/>
            <a:r>
              <a:rPr lang="en-US"/>
              <a:t>Click to edit subtitle text styles</a:t>
            </a:r>
          </a:p>
        </p:txBody>
      </p:sp>
      <p:pic>
        <p:nvPicPr>
          <p:cNvPr id="2" name="Picture 1">
            <a:extLst>
              <a:ext uri="{FF2B5EF4-FFF2-40B4-BE49-F238E27FC236}">
                <a16:creationId xmlns:a16="http://schemas.microsoft.com/office/drawing/2014/main" id="{16562B3A-91EE-ABAC-D442-573CC29B08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pic>
        <p:nvPicPr>
          <p:cNvPr id="4" name="Picture 3" descr="A black background with blue text&#10;&#10;Description automatically generated">
            <a:extLst>
              <a:ext uri="{FF2B5EF4-FFF2-40B4-BE49-F238E27FC236}">
                <a16:creationId xmlns:a16="http://schemas.microsoft.com/office/drawing/2014/main" id="{2CB7449E-4239-81A3-A22D-A18EE9CAD4D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3316" y="69850"/>
            <a:ext cx="2218057" cy="1600199"/>
          </a:xfrm>
          <a:prstGeom prst="rect">
            <a:avLst/>
          </a:prstGeom>
        </p:spPr>
      </p:pic>
      <p:sp>
        <p:nvSpPr>
          <p:cNvPr id="3" name="object 15">
            <a:extLst>
              <a:ext uri="{FF2B5EF4-FFF2-40B4-BE49-F238E27FC236}">
                <a16:creationId xmlns:a16="http://schemas.microsoft.com/office/drawing/2014/main" id="{3F982D7A-7CE6-C0B8-7F2C-AF3C7C75B7FF}"/>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mn-lt"/>
              <a:cs typeface="BentonSans Regular"/>
            </a:endParaRPr>
          </a:p>
          <a:p>
            <a:pPr marL="0">
              <a:lnSpc>
                <a:spcPts val="425"/>
              </a:lnSpc>
            </a:pPr>
            <a:r>
              <a:rPr sz="400" b="0" i="0">
                <a:solidFill>
                  <a:srgbClr val="888B8D"/>
                </a:solidFill>
                <a:latin typeface="+mn-lt"/>
                <a:cs typeface="BentonSans Regular"/>
              </a:rPr>
              <a:t>This</a:t>
            </a:r>
            <a:r>
              <a:rPr sz="400" b="0" i="0" spc="-5">
                <a:solidFill>
                  <a:srgbClr val="888B8D"/>
                </a:solidFill>
                <a:latin typeface="+mn-lt"/>
                <a:cs typeface="BentonSans Regular"/>
              </a:rPr>
              <a:t> </a:t>
            </a:r>
            <a:r>
              <a:rPr sz="400" b="0" i="0">
                <a:solidFill>
                  <a:srgbClr val="888B8D"/>
                </a:solidFill>
                <a:latin typeface="+mn-lt"/>
                <a:cs typeface="BentonSans Regular"/>
              </a:rPr>
              <a:t>document</a:t>
            </a:r>
            <a:r>
              <a:rPr sz="400" b="0" i="0" spc="-5">
                <a:solidFill>
                  <a:srgbClr val="888B8D"/>
                </a:solidFill>
                <a:latin typeface="+mn-lt"/>
                <a:cs typeface="BentonSans Regular"/>
              </a:rPr>
              <a:t> </a:t>
            </a:r>
            <a:r>
              <a:rPr sz="400" b="0" i="0">
                <a:solidFill>
                  <a:srgbClr val="888B8D"/>
                </a:solidFill>
                <a:latin typeface="+mn-lt"/>
                <a:cs typeface="BentonSans Regular"/>
              </a:rPr>
              <a:t>contains</a:t>
            </a:r>
            <a:r>
              <a:rPr sz="400" b="0" i="0" spc="-3">
                <a:solidFill>
                  <a:srgbClr val="888B8D"/>
                </a:solidFill>
                <a:latin typeface="+mn-lt"/>
                <a:cs typeface="BentonSans Regular"/>
              </a:rPr>
              <a:t> </a:t>
            </a:r>
            <a:r>
              <a:rPr sz="400" b="0" i="0">
                <a:solidFill>
                  <a:srgbClr val="888B8D"/>
                </a:solidFill>
                <a:latin typeface="+mn-lt"/>
                <a:cs typeface="BentonSans Regular"/>
              </a:rPr>
              <a:t>unpublished,</a:t>
            </a:r>
            <a:r>
              <a:rPr sz="400" b="0" i="0" spc="-5">
                <a:solidFill>
                  <a:srgbClr val="888B8D"/>
                </a:solidFill>
                <a:latin typeface="+mn-lt"/>
                <a:cs typeface="BentonSans Regular"/>
              </a:rPr>
              <a:t> </a:t>
            </a:r>
            <a:r>
              <a:rPr sz="400" b="0" i="0" spc="-3">
                <a:solidFill>
                  <a:srgbClr val="888B8D"/>
                </a:solidFill>
                <a:latin typeface="+mn-lt"/>
                <a:cs typeface="BentonSans Regular"/>
              </a:rPr>
              <a:t>confidential,</a:t>
            </a:r>
            <a:r>
              <a:rPr sz="400" b="0" i="0" spc="-5">
                <a:solidFill>
                  <a:srgbClr val="888B8D"/>
                </a:solidFill>
                <a:latin typeface="+mn-lt"/>
                <a:cs typeface="BentonSans Regular"/>
              </a:rPr>
              <a:t> </a:t>
            </a:r>
            <a:r>
              <a:rPr sz="400" b="0" i="0">
                <a:solidFill>
                  <a:srgbClr val="888B8D"/>
                </a:solidFill>
                <a:latin typeface="+mn-lt"/>
                <a:cs typeface="BentonSans Regular"/>
              </a:rPr>
              <a:t>and</a:t>
            </a:r>
            <a:r>
              <a:rPr sz="400" b="0" i="0" spc="-3">
                <a:solidFill>
                  <a:srgbClr val="888B8D"/>
                </a:solidFill>
                <a:latin typeface="+mn-lt"/>
                <a:cs typeface="BentonSans Regular"/>
              </a:rPr>
              <a:t> </a:t>
            </a:r>
            <a:r>
              <a:rPr sz="400" b="0" i="0">
                <a:solidFill>
                  <a:srgbClr val="888B8D"/>
                </a:solidFill>
                <a:latin typeface="+mn-lt"/>
                <a:cs typeface="BentonSans Regular"/>
              </a:rPr>
              <a:t>proprietary</a:t>
            </a:r>
            <a:r>
              <a:rPr sz="400" b="0" i="0" spc="-5">
                <a:solidFill>
                  <a:srgbClr val="888B8D"/>
                </a:solidFill>
                <a:latin typeface="+mn-lt"/>
                <a:cs typeface="BentonSans Regular"/>
              </a:rPr>
              <a:t> </a:t>
            </a:r>
            <a:r>
              <a:rPr sz="400" b="0" i="0" spc="-3">
                <a:solidFill>
                  <a:srgbClr val="888B8D"/>
                </a:solidFill>
                <a:latin typeface="+mn-lt"/>
                <a:cs typeface="BentonSans Regular"/>
              </a:rPr>
              <a:t>information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American</a:t>
            </a:r>
            <a:r>
              <a:rPr sz="400" b="0" i="0" spc="-5">
                <a:solidFill>
                  <a:srgbClr val="888B8D"/>
                </a:solidFill>
                <a:latin typeface="+mn-lt"/>
                <a:cs typeface="BentonSans Regular"/>
              </a:rPr>
              <a:t> </a:t>
            </a:r>
            <a:r>
              <a:rPr sz="400" b="0" i="0">
                <a:solidFill>
                  <a:srgbClr val="888B8D"/>
                </a:solidFill>
                <a:latin typeface="+mn-lt"/>
                <a:cs typeface="BentonSans Regular"/>
              </a:rPr>
              <a:t>Express</a:t>
            </a:r>
            <a:r>
              <a:rPr sz="400" b="0" i="0" spc="-3">
                <a:solidFill>
                  <a:srgbClr val="888B8D"/>
                </a:solidFill>
                <a:latin typeface="+mn-lt"/>
                <a:cs typeface="BentonSans Regular"/>
              </a:rPr>
              <a:t> </a:t>
            </a:r>
            <a:r>
              <a:rPr sz="400" b="0" i="0">
                <a:solidFill>
                  <a:srgbClr val="888B8D"/>
                </a:solidFill>
                <a:latin typeface="+mn-lt"/>
                <a:cs typeface="BentonSans Regular"/>
              </a:rPr>
              <a:t>Global</a:t>
            </a:r>
            <a:r>
              <a:rPr sz="400" b="0" i="0" spc="-5">
                <a:solidFill>
                  <a:srgbClr val="888B8D"/>
                </a:solidFill>
                <a:latin typeface="+mn-lt"/>
                <a:cs typeface="BentonSans Regular"/>
              </a:rPr>
              <a:t> </a:t>
            </a:r>
            <a:r>
              <a:rPr sz="400" b="0" i="0">
                <a:solidFill>
                  <a:srgbClr val="888B8D"/>
                </a:solidFill>
                <a:latin typeface="+mn-lt"/>
                <a:cs typeface="BentonSans Regular"/>
              </a:rPr>
              <a:t>Business</a:t>
            </a:r>
            <a:r>
              <a:rPr sz="400" b="0" i="0" spc="-3">
                <a:solidFill>
                  <a:srgbClr val="888B8D"/>
                </a:solidFill>
                <a:latin typeface="+mn-lt"/>
                <a:cs typeface="BentonSans Regular"/>
              </a:rPr>
              <a:t> </a:t>
            </a:r>
            <a:r>
              <a:rPr sz="400" b="0" i="0">
                <a:solidFill>
                  <a:srgbClr val="888B8D"/>
                </a:solidFill>
                <a:latin typeface="+mn-lt"/>
                <a:cs typeface="BentonSans Regular"/>
              </a:rPr>
              <a:t>Travel</a:t>
            </a:r>
            <a:r>
              <a:rPr sz="400" b="0" i="0" spc="-5">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spc="-3">
                <a:solidFill>
                  <a:srgbClr val="888B8D"/>
                </a:solidFill>
                <a:latin typeface="+mn-lt"/>
                <a:cs typeface="BentonSans Regular"/>
              </a:rPr>
              <a:t>GBT).</a:t>
            </a:r>
            <a:endParaRPr sz="400" b="0" i="0">
              <a:solidFill>
                <a:srgbClr val="888B8D"/>
              </a:solidFill>
              <a:latin typeface="+mn-lt"/>
              <a:cs typeface="BentonSans Regular"/>
            </a:endParaRPr>
          </a:p>
          <a:p>
            <a:pPr marL="0">
              <a:lnSpc>
                <a:spcPts val="430"/>
              </a:lnSpc>
            </a:pPr>
            <a:r>
              <a:rPr sz="400" b="0" i="0">
                <a:solidFill>
                  <a:srgbClr val="888B8D"/>
                </a:solidFill>
                <a:latin typeface="+mn-lt"/>
                <a:cs typeface="BentonSans Regular"/>
              </a:rPr>
              <a:t>No</a:t>
            </a:r>
            <a:r>
              <a:rPr sz="400" b="0" i="0" spc="-6">
                <a:solidFill>
                  <a:srgbClr val="888B8D"/>
                </a:solidFill>
                <a:latin typeface="+mn-lt"/>
                <a:cs typeface="BentonSans Regular"/>
              </a:rPr>
              <a:t> </a:t>
            </a:r>
            <a:r>
              <a:rPr sz="400" b="0" i="0">
                <a:solidFill>
                  <a:srgbClr val="888B8D"/>
                </a:solidFill>
                <a:latin typeface="+mn-lt"/>
                <a:cs typeface="BentonSans Regular"/>
              </a:rPr>
              <a:t>disclosure</a:t>
            </a:r>
            <a:r>
              <a:rPr sz="400" b="0" i="0" spc="-6">
                <a:solidFill>
                  <a:srgbClr val="888B8D"/>
                </a:solidFill>
                <a:latin typeface="+mn-lt"/>
                <a:cs typeface="BentonSans Regular"/>
              </a:rPr>
              <a:t> </a:t>
            </a:r>
            <a:r>
              <a:rPr sz="400" b="0" i="0">
                <a:solidFill>
                  <a:srgbClr val="888B8D"/>
                </a:solidFill>
                <a:latin typeface="+mn-lt"/>
                <a:cs typeface="BentonSans Regular"/>
              </a:rPr>
              <a:t>or</a:t>
            </a:r>
            <a:r>
              <a:rPr sz="400" b="0" i="0" spc="-5">
                <a:solidFill>
                  <a:srgbClr val="888B8D"/>
                </a:solidFill>
                <a:latin typeface="+mn-lt"/>
                <a:cs typeface="BentonSans Regular"/>
              </a:rPr>
              <a:t> </a:t>
            </a:r>
            <a:r>
              <a:rPr sz="400" b="0" i="0">
                <a:solidFill>
                  <a:srgbClr val="888B8D"/>
                </a:solidFill>
                <a:latin typeface="+mn-lt"/>
                <a:cs typeface="BentonSans Regular"/>
              </a:rPr>
              <a:t>use</a:t>
            </a:r>
            <a:r>
              <a:rPr sz="400" b="0" i="0" spc="-6">
                <a:solidFill>
                  <a:srgbClr val="888B8D"/>
                </a:solidFill>
                <a:latin typeface="+mn-lt"/>
                <a:cs typeface="BentonSans Regular"/>
              </a:rPr>
              <a:t>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any</a:t>
            </a:r>
            <a:r>
              <a:rPr sz="400" b="0" i="0" spc="-6">
                <a:solidFill>
                  <a:srgbClr val="888B8D"/>
                </a:solidFill>
                <a:latin typeface="+mn-lt"/>
                <a:cs typeface="BentonSans Regular"/>
              </a:rPr>
              <a:t> </a:t>
            </a:r>
            <a:r>
              <a:rPr sz="400" b="0" i="0">
                <a:solidFill>
                  <a:srgbClr val="888B8D"/>
                </a:solidFill>
                <a:latin typeface="+mn-lt"/>
                <a:cs typeface="BentonSans Regular"/>
              </a:rPr>
              <a:t>portion</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these</a:t>
            </a:r>
            <a:r>
              <a:rPr sz="400" b="0" i="0" spc="-5">
                <a:solidFill>
                  <a:srgbClr val="888B8D"/>
                </a:solidFill>
                <a:latin typeface="+mn-lt"/>
                <a:cs typeface="BentonSans Regular"/>
              </a:rPr>
              <a:t> </a:t>
            </a:r>
            <a:r>
              <a:rPr sz="400" b="0" i="0">
                <a:solidFill>
                  <a:srgbClr val="888B8D"/>
                </a:solidFill>
                <a:latin typeface="+mn-lt"/>
                <a:cs typeface="BentonSans Regular"/>
              </a:rPr>
              <a:t>materials</a:t>
            </a:r>
            <a:r>
              <a:rPr sz="400" b="0" i="0" spc="-6">
                <a:solidFill>
                  <a:srgbClr val="888B8D"/>
                </a:solidFill>
                <a:latin typeface="+mn-lt"/>
                <a:cs typeface="BentonSans Regular"/>
              </a:rPr>
              <a:t> </a:t>
            </a:r>
            <a:r>
              <a:rPr sz="400" b="0" i="0">
                <a:solidFill>
                  <a:srgbClr val="888B8D"/>
                </a:solidFill>
                <a:latin typeface="+mn-lt"/>
                <a:cs typeface="BentonSans Regular"/>
              </a:rPr>
              <a:t>may</a:t>
            </a:r>
            <a:r>
              <a:rPr sz="400" b="0" i="0" spc="-5">
                <a:solidFill>
                  <a:srgbClr val="888B8D"/>
                </a:solidFill>
                <a:latin typeface="+mn-lt"/>
                <a:cs typeface="BentonSans Regular"/>
              </a:rPr>
              <a:t> </a:t>
            </a:r>
            <a:r>
              <a:rPr sz="400" b="0" i="0">
                <a:solidFill>
                  <a:srgbClr val="888B8D"/>
                </a:solidFill>
                <a:latin typeface="+mn-lt"/>
                <a:cs typeface="BentonSans Regular"/>
              </a:rPr>
              <a:t>be</a:t>
            </a:r>
            <a:r>
              <a:rPr sz="400" b="0" i="0" spc="-6">
                <a:solidFill>
                  <a:srgbClr val="888B8D"/>
                </a:solidFill>
                <a:latin typeface="+mn-lt"/>
                <a:cs typeface="BentonSans Regular"/>
              </a:rPr>
              <a:t> </a:t>
            </a:r>
            <a:r>
              <a:rPr sz="400" b="0" i="0">
                <a:solidFill>
                  <a:srgbClr val="888B8D"/>
                </a:solidFill>
                <a:latin typeface="+mn-lt"/>
                <a:cs typeface="BentonSans Regular"/>
              </a:rPr>
              <a:t>made</a:t>
            </a:r>
            <a:r>
              <a:rPr sz="400" b="0" i="0" spc="-6">
                <a:solidFill>
                  <a:srgbClr val="888B8D"/>
                </a:solidFill>
                <a:latin typeface="+mn-lt"/>
                <a:cs typeface="BentonSans Regular"/>
              </a:rPr>
              <a:t> </a:t>
            </a:r>
            <a:r>
              <a:rPr sz="400" b="0" i="0">
                <a:solidFill>
                  <a:srgbClr val="888B8D"/>
                </a:solidFill>
                <a:latin typeface="+mn-lt"/>
                <a:cs typeface="BentonSans Regular"/>
              </a:rPr>
              <a:t>without</a:t>
            </a:r>
            <a:r>
              <a:rPr sz="400" b="0" i="0" spc="-5">
                <a:solidFill>
                  <a:srgbClr val="888B8D"/>
                </a:solidFill>
                <a:latin typeface="+mn-lt"/>
                <a:cs typeface="BentonSans Regular"/>
              </a:rPr>
              <a:t> </a:t>
            </a:r>
            <a:r>
              <a:rPr sz="400" b="0" i="0">
                <a:solidFill>
                  <a:srgbClr val="888B8D"/>
                </a:solidFill>
                <a:latin typeface="+mn-lt"/>
                <a:cs typeface="BentonSans Regular"/>
              </a:rPr>
              <a:t>the</a:t>
            </a:r>
            <a:r>
              <a:rPr sz="400" b="0" i="0" spc="-6">
                <a:solidFill>
                  <a:srgbClr val="888B8D"/>
                </a:solidFill>
                <a:latin typeface="+mn-lt"/>
                <a:cs typeface="BentonSans Regular"/>
              </a:rPr>
              <a:t> </a:t>
            </a:r>
            <a:r>
              <a:rPr sz="400" b="0" i="0">
                <a:solidFill>
                  <a:srgbClr val="888B8D"/>
                </a:solidFill>
                <a:latin typeface="+mn-lt"/>
                <a:cs typeface="BentonSans Regular"/>
              </a:rPr>
              <a:t>express</a:t>
            </a:r>
            <a:r>
              <a:rPr sz="400" b="0" i="0" spc="-5">
                <a:solidFill>
                  <a:srgbClr val="888B8D"/>
                </a:solidFill>
                <a:latin typeface="+mn-lt"/>
                <a:cs typeface="BentonSans Regular"/>
              </a:rPr>
              <a:t> </a:t>
            </a:r>
            <a:r>
              <a:rPr sz="400" b="0" i="0">
                <a:solidFill>
                  <a:srgbClr val="888B8D"/>
                </a:solidFill>
                <a:latin typeface="+mn-lt"/>
                <a:cs typeface="BentonSans Regular"/>
              </a:rPr>
              <a:t>written</a:t>
            </a:r>
            <a:r>
              <a:rPr sz="400" b="0" i="0" spc="-6">
                <a:solidFill>
                  <a:srgbClr val="888B8D"/>
                </a:solidFill>
                <a:latin typeface="+mn-lt"/>
                <a:cs typeface="BentonSans Regular"/>
              </a:rPr>
              <a:t> </a:t>
            </a:r>
            <a:r>
              <a:rPr sz="400" b="0" i="0">
                <a:solidFill>
                  <a:srgbClr val="888B8D"/>
                </a:solidFill>
                <a:latin typeface="+mn-lt"/>
                <a:cs typeface="BentonSans Regular"/>
              </a:rPr>
              <a:t>consent</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a:solidFill>
                  <a:srgbClr val="888B8D"/>
                </a:solidFill>
                <a:latin typeface="+mn-lt"/>
                <a:cs typeface="BentonSans Regular"/>
              </a:rPr>
              <a:t>GBT.</a:t>
            </a:r>
            <a:r>
              <a:rPr sz="400" b="0" i="0" spc="-6">
                <a:solidFill>
                  <a:srgbClr val="888B8D"/>
                </a:solidFill>
                <a:latin typeface="+mn-lt"/>
                <a:cs typeface="BentonSans Regular"/>
              </a:rPr>
              <a:t> </a:t>
            </a:r>
            <a:r>
              <a:rPr lang="en-GB" sz="400" b="0" i="0">
                <a:solidFill>
                  <a:srgbClr val="888B8D"/>
                </a:solidFill>
                <a:latin typeface="+mn-lt"/>
                <a:cs typeface="BentonSans Regular"/>
              </a:rPr>
              <a:t>©</a:t>
            </a:r>
            <a:r>
              <a:rPr lang="en-GB" sz="400" b="0" i="0" spc="-5">
                <a:solidFill>
                  <a:srgbClr val="888B8D"/>
                </a:solidFill>
                <a:latin typeface="+mn-lt"/>
                <a:cs typeface="BentonSans Regular"/>
              </a:rPr>
              <a:t> </a:t>
            </a:r>
            <a:r>
              <a:rPr lang="en-GB" sz="400" b="0" i="0">
                <a:solidFill>
                  <a:srgbClr val="888B8D"/>
                </a:solidFill>
                <a:latin typeface="+mn-lt"/>
                <a:cs typeface="BentonSans Regular"/>
              </a:rPr>
              <a:t>2023</a:t>
            </a:r>
            <a:r>
              <a:rPr lang="en-GB" sz="400" b="0" i="0" spc="-6">
                <a:solidFill>
                  <a:srgbClr val="888B8D"/>
                </a:solidFill>
                <a:latin typeface="+mn-lt"/>
                <a:cs typeface="BentonSans Regular"/>
              </a:rPr>
              <a:t> </a:t>
            </a:r>
            <a:r>
              <a:rPr lang="en-GB" sz="400" b="0" i="0">
                <a:solidFill>
                  <a:srgbClr val="888B8D"/>
                </a:solidFill>
                <a:latin typeface="+mn-lt"/>
                <a:cs typeface="BentonSans Regular"/>
              </a:rPr>
              <a:t>GBT</a:t>
            </a:r>
            <a:r>
              <a:rPr lang="en-GB" sz="400" b="0" i="0" spc="-5">
                <a:solidFill>
                  <a:srgbClr val="888B8D"/>
                </a:solidFill>
                <a:latin typeface="+mn-lt"/>
                <a:cs typeface="BentonSans Regular"/>
              </a:rPr>
              <a:t> </a:t>
            </a:r>
            <a:r>
              <a:rPr lang="en-GB" sz="400" b="0" i="0">
                <a:solidFill>
                  <a:srgbClr val="888B8D"/>
                </a:solidFill>
                <a:latin typeface="+mn-lt"/>
                <a:cs typeface="BentonSans Regular"/>
              </a:rPr>
              <a:t>Travel</a:t>
            </a:r>
            <a:r>
              <a:rPr lang="en-GB" sz="400" b="0" i="0" spc="-6">
                <a:solidFill>
                  <a:srgbClr val="888B8D"/>
                </a:solidFill>
                <a:latin typeface="+mn-lt"/>
                <a:cs typeface="BentonSans Regular"/>
              </a:rPr>
              <a:t> </a:t>
            </a:r>
            <a:r>
              <a:rPr lang="en-GB" sz="400" b="0" i="0">
                <a:solidFill>
                  <a:srgbClr val="888B8D"/>
                </a:solidFill>
                <a:latin typeface="+mn-lt"/>
                <a:cs typeface="BentonSans Regular"/>
              </a:rPr>
              <a:t>Services</a:t>
            </a:r>
            <a:r>
              <a:rPr lang="en-GB" sz="400" b="0" i="0" spc="-6">
                <a:solidFill>
                  <a:srgbClr val="888B8D"/>
                </a:solidFill>
                <a:latin typeface="+mn-lt"/>
                <a:cs typeface="BentonSans Regular"/>
              </a:rPr>
              <a:t> </a:t>
            </a:r>
            <a:r>
              <a:rPr lang="en-GB" sz="400" b="0" i="0">
                <a:solidFill>
                  <a:srgbClr val="888B8D"/>
                </a:solidFill>
                <a:latin typeface="+mn-lt"/>
                <a:cs typeface="BentonSans Regular"/>
              </a:rPr>
              <a:t>UK</a:t>
            </a:r>
            <a:r>
              <a:rPr lang="en-GB" sz="400" b="0" i="0" spc="-5">
                <a:solidFill>
                  <a:srgbClr val="888B8D"/>
                </a:solidFill>
                <a:latin typeface="+mn-lt"/>
                <a:cs typeface="BentonSans Regular"/>
              </a:rPr>
              <a:t> </a:t>
            </a:r>
            <a:r>
              <a:rPr lang="en-GB" sz="400" b="0" i="0" spc="-3">
                <a:solidFill>
                  <a:srgbClr val="888B8D"/>
                </a:solidFill>
                <a:latin typeface="+mn-lt"/>
                <a:cs typeface="BentonSans Regular"/>
              </a:rPr>
              <a:t>Limited.</a:t>
            </a:r>
            <a:endParaRPr sz="400" b="0" i="0">
              <a:solidFill>
                <a:srgbClr val="888B8D"/>
              </a:solidFill>
              <a:latin typeface="+mn-lt"/>
              <a:cs typeface="BentonSans Regular"/>
            </a:endParaRPr>
          </a:p>
        </p:txBody>
      </p:sp>
    </p:spTree>
    <p:extLst>
      <p:ext uri="{BB962C8B-B14F-4D97-AF65-F5344CB8AC3E}">
        <p14:creationId xmlns:p14="http://schemas.microsoft.com/office/powerpoint/2010/main" val="1932799714"/>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preserve="1">
  <p:cSld name="Neo1-Divider with Image 2">
    <p:bg>
      <p:bgPr>
        <a:solidFill>
          <a:schemeClr val="bg1"/>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8291239-715E-D1DA-9589-331F883BBD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17" name="Picture Placeholder 16">
            <a:extLst>
              <a:ext uri="{FF2B5EF4-FFF2-40B4-BE49-F238E27FC236}">
                <a16:creationId xmlns:a16="http://schemas.microsoft.com/office/drawing/2014/main" id="{4A181F57-25F3-0944-BE25-390721E21DBF}"/>
              </a:ext>
            </a:extLst>
          </p:cNvPr>
          <p:cNvSpPr>
            <a:spLocks noGrp="1"/>
          </p:cNvSpPr>
          <p:nvPr>
            <p:ph type="pic" sz="quarter" idx="19"/>
          </p:nvPr>
        </p:nvSpPr>
        <p:spPr>
          <a:xfrm>
            <a:off x="6544570" y="1"/>
            <a:ext cx="5644256" cy="5600700"/>
          </a:xfrm>
          <a:custGeom>
            <a:avLst/>
            <a:gdLst>
              <a:gd name="connsiteX0" fmla="*/ 12418 w 5645727"/>
              <a:gd name="connsiteY0" fmla="*/ 0 h 6046788"/>
              <a:gd name="connsiteX1" fmla="*/ 5633310 w 5645727"/>
              <a:gd name="connsiteY1" fmla="*/ 0 h 6046788"/>
              <a:gd name="connsiteX2" fmla="*/ 5645727 w 5645727"/>
              <a:gd name="connsiteY2" fmla="*/ 245899 h 6046788"/>
              <a:gd name="connsiteX3" fmla="*/ 5645727 w 5645727"/>
              <a:gd name="connsiteY3" fmla="*/ 3229184 h 6046788"/>
              <a:gd name="connsiteX4" fmla="*/ 3111484 w 5645727"/>
              <a:gd name="connsiteY4" fmla="*/ 6037474 h 6046788"/>
              <a:gd name="connsiteX5" fmla="*/ 2927031 w 5645727"/>
              <a:gd name="connsiteY5" fmla="*/ 6046788 h 6046788"/>
              <a:gd name="connsiteX6" fmla="*/ 2718716 w 5645727"/>
              <a:gd name="connsiteY6" fmla="*/ 6046788 h 6046788"/>
              <a:gd name="connsiteX7" fmla="*/ 2534243 w 5645727"/>
              <a:gd name="connsiteY7" fmla="*/ 6037473 h 6046788"/>
              <a:gd name="connsiteX8" fmla="*/ 0 w 5645727"/>
              <a:gd name="connsiteY8" fmla="*/ 3229183 h 6046788"/>
              <a:gd name="connsiteX9" fmla="*/ 0 w 5645727"/>
              <a:gd name="connsiteY9" fmla="*/ 245919 h 604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45727" h="6046788">
                <a:moveTo>
                  <a:pt x="12418" y="0"/>
                </a:moveTo>
                <a:lnTo>
                  <a:pt x="5633310" y="0"/>
                </a:lnTo>
                <a:lnTo>
                  <a:pt x="5645727" y="245899"/>
                </a:lnTo>
                <a:lnTo>
                  <a:pt x="5645727" y="3229184"/>
                </a:lnTo>
                <a:cubicBezTo>
                  <a:pt x="5645727" y="4690770"/>
                  <a:pt x="4534931" y="5892915"/>
                  <a:pt x="3111484" y="6037474"/>
                </a:cubicBezTo>
                <a:lnTo>
                  <a:pt x="2927031" y="6046788"/>
                </a:lnTo>
                <a:lnTo>
                  <a:pt x="2718716" y="6046788"/>
                </a:lnTo>
                <a:lnTo>
                  <a:pt x="2534243" y="6037473"/>
                </a:lnTo>
                <a:cubicBezTo>
                  <a:pt x="1110796" y="5892914"/>
                  <a:pt x="0" y="4690769"/>
                  <a:pt x="0" y="3229183"/>
                </a:cubicBezTo>
                <a:lnTo>
                  <a:pt x="0" y="245919"/>
                </a:lnTo>
                <a:close/>
              </a:path>
            </a:pathLst>
          </a:custGeom>
          <a:solidFill>
            <a:schemeClr val="tx2"/>
          </a:solidFill>
        </p:spPr>
        <p:txBody>
          <a:bodyPr wrap="square">
            <a:noAutofit/>
          </a:bodyPr>
          <a:lstStyle>
            <a:lvl1pPr>
              <a:defRPr b="0" i="0">
                <a:solidFill>
                  <a:schemeClr val="tx1"/>
                </a:solidFill>
                <a:latin typeface="BentonSans Book" panose="02000503000000020004" pitchFamily="2" charset="0"/>
              </a:defRPr>
            </a:lvl1pPr>
          </a:lstStyle>
          <a:p>
            <a:endParaRPr lang="en-GB"/>
          </a:p>
        </p:txBody>
      </p:sp>
      <p:sp>
        <p:nvSpPr>
          <p:cNvPr id="4" name="Text Placeholder 3">
            <a:extLst>
              <a:ext uri="{FF2B5EF4-FFF2-40B4-BE49-F238E27FC236}">
                <a16:creationId xmlns:a16="http://schemas.microsoft.com/office/drawing/2014/main" id="{95D02AAB-4459-32EC-2541-173434A205D2}"/>
              </a:ext>
            </a:extLst>
          </p:cNvPr>
          <p:cNvSpPr>
            <a:spLocks noGrp="1"/>
          </p:cNvSpPr>
          <p:nvPr>
            <p:ph type="body" sz="quarter" idx="20" hasCustomPrompt="1"/>
          </p:nvPr>
        </p:nvSpPr>
        <p:spPr>
          <a:xfrm>
            <a:off x="579449" y="1800000"/>
            <a:ext cx="5398594" cy="540000"/>
          </a:xfrm>
        </p:spPr>
        <p:txBody>
          <a:bodyPr/>
          <a:lstStyle>
            <a:lvl1pPr>
              <a:defRPr sz="1000" b="0" i="0">
                <a:latin typeface="+mn-lt"/>
              </a:defRPr>
            </a:lvl1pPr>
          </a:lstStyle>
          <a:p>
            <a:pPr lvl="0"/>
            <a:r>
              <a:rPr lang="en-GB"/>
              <a:t>Click to edit subhead text styles</a:t>
            </a:r>
            <a:endParaRPr lang="en-US"/>
          </a:p>
        </p:txBody>
      </p:sp>
      <p:sp>
        <p:nvSpPr>
          <p:cNvPr id="6" name="Text Placeholder 5">
            <a:extLst>
              <a:ext uri="{FF2B5EF4-FFF2-40B4-BE49-F238E27FC236}">
                <a16:creationId xmlns:a16="http://schemas.microsoft.com/office/drawing/2014/main" id="{1022A9AF-B375-2E28-DC7B-C938F514659C}"/>
              </a:ext>
            </a:extLst>
          </p:cNvPr>
          <p:cNvSpPr>
            <a:spLocks noGrp="1"/>
          </p:cNvSpPr>
          <p:nvPr>
            <p:ph type="body" sz="quarter" idx="21"/>
          </p:nvPr>
        </p:nvSpPr>
        <p:spPr>
          <a:xfrm>
            <a:off x="579287" y="2340000"/>
            <a:ext cx="5399269" cy="1440000"/>
          </a:xfrm>
        </p:spPr>
        <p:txBody>
          <a:bodyPr/>
          <a:lstStyle>
            <a:lvl1pPr>
              <a:defRPr sz="1799" b="0" i="0">
                <a:latin typeface="+mj-lt"/>
              </a:defRPr>
            </a:lvl1pPr>
            <a:lvl2pPr marL="0" indent="0">
              <a:buNone/>
              <a:defRPr/>
            </a:lvl2pPr>
          </a:lstStyle>
          <a:p>
            <a:pPr lvl="0"/>
            <a:r>
              <a:rPr lang="en-GB"/>
              <a:t>Click to edit Master text styles</a:t>
            </a:r>
          </a:p>
        </p:txBody>
      </p:sp>
      <p:pic>
        <p:nvPicPr>
          <p:cNvPr id="2" name="Picture 1" descr="A black background with blue text&#10;&#10;Description automatically generated">
            <a:extLst>
              <a:ext uri="{FF2B5EF4-FFF2-40B4-BE49-F238E27FC236}">
                <a16:creationId xmlns:a16="http://schemas.microsoft.com/office/drawing/2014/main" id="{0EB8C6E6-2F90-BCB5-2ED7-FA7DCD3689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3316" y="69850"/>
            <a:ext cx="2218057" cy="1600199"/>
          </a:xfrm>
          <a:prstGeom prst="rect">
            <a:avLst/>
          </a:prstGeom>
        </p:spPr>
      </p:pic>
      <p:pic>
        <p:nvPicPr>
          <p:cNvPr id="5" name="Picture 4">
            <a:extLst>
              <a:ext uri="{FF2B5EF4-FFF2-40B4-BE49-F238E27FC236}">
                <a16:creationId xmlns:a16="http://schemas.microsoft.com/office/drawing/2014/main" id="{98ECDB0A-7E8B-9395-354B-A55D962F6DD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7" name="object 15">
            <a:extLst>
              <a:ext uri="{FF2B5EF4-FFF2-40B4-BE49-F238E27FC236}">
                <a16:creationId xmlns:a16="http://schemas.microsoft.com/office/drawing/2014/main" id="{5C484BE1-F6F6-9E68-C649-D320AC9B1A1D}"/>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mn-lt"/>
              <a:cs typeface="BentonSans Regular"/>
            </a:endParaRPr>
          </a:p>
          <a:p>
            <a:pPr marL="0">
              <a:lnSpc>
                <a:spcPts val="425"/>
              </a:lnSpc>
            </a:pPr>
            <a:r>
              <a:rPr sz="400" b="0" i="0">
                <a:solidFill>
                  <a:srgbClr val="888B8D"/>
                </a:solidFill>
                <a:latin typeface="+mn-lt"/>
                <a:cs typeface="BentonSans Regular"/>
              </a:rPr>
              <a:t>This</a:t>
            </a:r>
            <a:r>
              <a:rPr sz="400" b="0" i="0" spc="-5">
                <a:solidFill>
                  <a:srgbClr val="888B8D"/>
                </a:solidFill>
                <a:latin typeface="+mn-lt"/>
                <a:cs typeface="BentonSans Regular"/>
              </a:rPr>
              <a:t> </a:t>
            </a:r>
            <a:r>
              <a:rPr sz="400" b="0" i="0">
                <a:solidFill>
                  <a:srgbClr val="888B8D"/>
                </a:solidFill>
                <a:latin typeface="+mn-lt"/>
                <a:cs typeface="BentonSans Regular"/>
              </a:rPr>
              <a:t>document</a:t>
            </a:r>
            <a:r>
              <a:rPr sz="400" b="0" i="0" spc="-5">
                <a:solidFill>
                  <a:srgbClr val="888B8D"/>
                </a:solidFill>
                <a:latin typeface="+mn-lt"/>
                <a:cs typeface="BentonSans Regular"/>
              </a:rPr>
              <a:t> </a:t>
            </a:r>
            <a:r>
              <a:rPr sz="400" b="0" i="0">
                <a:solidFill>
                  <a:srgbClr val="888B8D"/>
                </a:solidFill>
                <a:latin typeface="+mn-lt"/>
                <a:cs typeface="BentonSans Regular"/>
              </a:rPr>
              <a:t>contains</a:t>
            </a:r>
            <a:r>
              <a:rPr sz="400" b="0" i="0" spc="-3">
                <a:solidFill>
                  <a:srgbClr val="888B8D"/>
                </a:solidFill>
                <a:latin typeface="+mn-lt"/>
                <a:cs typeface="BentonSans Regular"/>
              </a:rPr>
              <a:t> </a:t>
            </a:r>
            <a:r>
              <a:rPr sz="400" b="0" i="0">
                <a:solidFill>
                  <a:srgbClr val="888B8D"/>
                </a:solidFill>
                <a:latin typeface="+mn-lt"/>
                <a:cs typeface="BentonSans Regular"/>
              </a:rPr>
              <a:t>unpublished,</a:t>
            </a:r>
            <a:r>
              <a:rPr sz="400" b="0" i="0" spc="-5">
                <a:solidFill>
                  <a:srgbClr val="888B8D"/>
                </a:solidFill>
                <a:latin typeface="+mn-lt"/>
                <a:cs typeface="BentonSans Regular"/>
              </a:rPr>
              <a:t> </a:t>
            </a:r>
            <a:r>
              <a:rPr sz="400" b="0" i="0" spc="-3">
                <a:solidFill>
                  <a:srgbClr val="888B8D"/>
                </a:solidFill>
                <a:latin typeface="+mn-lt"/>
                <a:cs typeface="BentonSans Regular"/>
              </a:rPr>
              <a:t>confidential,</a:t>
            </a:r>
            <a:r>
              <a:rPr sz="400" b="0" i="0" spc="-5">
                <a:solidFill>
                  <a:srgbClr val="888B8D"/>
                </a:solidFill>
                <a:latin typeface="+mn-lt"/>
                <a:cs typeface="BentonSans Regular"/>
              </a:rPr>
              <a:t> </a:t>
            </a:r>
            <a:r>
              <a:rPr sz="400" b="0" i="0">
                <a:solidFill>
                  <a:srgbClr val="888B8D"/>
                </a:solidFill>
                <a:latin typeface="+mn-lt"/>
                <a:cs typeface="BentonSans Regular"/>
              </a:rPr>
              <a:t>and</a:t>
            </a:r>
            <a:r>
              <a:rPr sz="400" b="0" i="0" spc="-3">
                <a:solidFill>
                  <a:srgbClr val="888B8D"/>
                </a:solidFill>
                <a:latin typeface="+mn-lt"/>
                <a:cs typeface="BentonSans Regular"/>
              </a:rPr>
              <a:t> </a:t>
            </a:r>
            <a:r>
              <a:rPr sz="400" b="0" i="0">
                <a:solidFill>
                  <a:srgbClr val="888B8D"/>
                </a:solidFill>
                <a:latin typeface="+mn-lt"/>
                <a:cs typeface="BentonSans Regular"/>
              </a:rPr>
              <a:t>proprietary</a:t>
            </a:r>
            <a:r>
              <a:rPr sz="400" b="0" i="0" spc="-5">
                <a:solidFill>
                  <a:srgbClr val="888B8D"/>
                </a:solidFill>
                <a:latin typeface="+mn-lt"/>
                <a:cs typeface="BentonSans Regular"/>
              </a:rPr>
              <a:t> </a:t>
            </a:r>
            <a:r>
              <a:rPr sz="400" b="0" i="0" spc="-3">
                <a:solidFill>
                  <a:srgbClr val="888B8D"/>
                </a:solidFill>
                <a:latin typeface="+mn-lt"/>
                <a:cs typeface="BentonSans Regular"/>
              </a:rPr>
              <a:t>information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American</a:t>
            </a:r>
            <a:r>
              <a:rPr sz="400" b="0" i="0" spc="-5">
                <a:solidFill>
                  <a:srgbClr val="888B8D"/>
                </a:solidFill>
                <a:latin typeface="+mn-lt"/>
                <a:cs typeface="BentonSans Regular"/>
              </a:rPr>
              <a:t> </a:t>
            </a:r>
            <a:r>
              <a:rPr sz="400" b="0" i="0">
                <a:solidFill>
                  <a:srgbClr val="888B8D"/>
                </a:solidFill>
                <a:latin typeface="+mn-lt"/>
                <a:cs typeface="BentonSans Regular"/>
              </a:rPr>
              <a:t>Express</a:t>
            </a:r>
            <a:r>
              <a:rPr sz="400" b="0" i="0" spc="-3">
                <a:solidFill>
                  <a:srgbClr val="888B8D"/>
                </a:solidFill>
                <a:latin typeface="+mn-lt"/>
                <a:cs typeface="BentonSans Regular"/>
              </a:rPr>
              <a:t> </a:t>
            </a:r>
            <a:r>
              <a:rPr sz="400" b="0" i="0">
                <a:solidFill>
                  <a:srgbClr val="888B8D"/>
                </a:solidFill>
                <a:latin typeface="+mn-lt"/>
                <a:cs typeface="BentonSans Regular"/>
              </a:rPr>
              <a:t>Global</a:t>
            </a:r>
            <a:r>
              <a:rPr sz="400" b="0" i="0" spc="-5">
                <a:solidFill>
                  <a:srgbClr val="888B8D"/>
                </a:solidFill>
                <a:latin typeface="+mn-lt"/>
                <a:cs typeface="BentonSans Regular"/>
              </a:rPr>
              <a:t> </a:t>
            </a:r>
            <a:r>
              <a:rPr sz="400" b="0" i="0">
                <a:solidFill>
                  <a:srgbClr val="888B8D"/>
                </a:solidFill>
                <a:latin typeface="+mn-lt"/>
                <a:cs typeface="BentonSans Regular"/>
              </a:rPr>
              <a:t>Business</a:t>
            </a:r>
            <a:r>
              <a:rPr sz="400" b="0" i="0" spc="-3">
                <a:solidFill>
                  <a:srgbClr val="888B8D"/>
                </a:solidFill>
                <a:latin typeface="+mn-lt"/>
                <a:cs typeface="BentonSans Regular"/>
              </a:rPr>
              <a:t> </a:t>
            </a:r>
            <a:r>
              <a:rPr sz="400" b="0" i="0">
                <a:solidFill>
                  <a:srgbClr val="888B8D"/>
                </a:solidFill>
                <a:latin typeface="+mn-lt"/>
                <a:cs typeface="BentonSans Regular"/>
              </a:rPr>
              <a:t>Travel</a:t>
            </a:r>
            <a:r>
              <a:rPr sz="400" b="0" i="0" spc="-5">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spc="-3">
                <a:solidFill>
                  <a:srgbClr val="888B8D"/>
                </a:solidFill>
                <a:latin typeface="+mn-lt"/>
                <a:cs typeface="BentonSans Regular"/>
              </a:rPr>
              <a:t>GBT).</a:t>
            </a:r>
            <a:endParaRPr sz="400" b="0" i="0">
              <a:solidFill>
                <a:srgbClr val="888B8D"/>
              </a:solidFill>
              <a:latin typeface="+mn-lt"/>
              <a:cs typeface="BentonSans Regular"/>
            </a:endParaRPr>
          </a:p>
          <a:p>
            <a:pPr marL="0">
              <a:lnSpc>
                <a:spcPts val="430"/>
              </a:lnSpc>
            </a:pPr>
            <a:r>
              <a:rPr sz="400" b="0" i="0">
                <a:solidFill>
                  <a:srgbClr val="888B8D"/>
                </a:solidFill>
                <a:latin typeface="+mn-lt"/>
                <a:cs typeface="BentonSans Regular"/>
              </a:rPr>
              <a:t>No</a:t>
            </a:r>
            <a:r>
              <a:rPr sz="400" b="0" i="0" spc="-6">
                <a:solidFill>
                  <a:srgbClr val="888B8D"/>
                </a:solidFill>
                <a:latin typeface="+mn-lt"/>
                <a:cs typeface="BentonSans Regular"/>
              </a:rPr>
              <a:t> </a:t>
            </a:r>
            <a:r>
              <a:rPr sz="400" b="0" i="0">
                <a:solidFill>
                  <a:srgbClr val="888B8D"/>
                </a:solidFill>
                <a:latin typeface="+mn-lt"/>
                <a:cs typeface="BentonSans Regular"/>
              </a:rPr>
              <a:t>disclosure</a:t>
            </a:r>
            <a:r>
              <a:rPr sz="400" b="0" i="0" spc="-6">
                <a:solidFill>
                  <a:srgbClr val="888B8D"/>
                </a:solidFill>
                <a:latin typeface="+mn-lt"/>
                <a:cs typeface="BentonSans Regular"/>
              </a:rPr>
              <a:t> </a:t>
            </a:r>
            <a:r>
              <a:rPr sz="400" b="0" i="0">
                <a:solidFill>
                  <a:srgbClr val="888B8D"/>
                </a:solidFill>
                <a:latin typeface="+mn-lt"/>
                <a:cs typeface="BentonSans Regular"/>
              </a:rPr>
              <a:t>or</a:t>
            </a:r>
            <a:r>
              <a:rPr sz="400" b="0" i="0" spc="-5">
                <a:solidFill>
                  <a:srgbClr val="888B8D"/>
                </a:solidFill>
                <a:latin typeface="+mn-lt"/>
                <a:cs typeface="BentonSans Regular"/>
              </a:rPr>
              <a:t> </a:t>
            </a:r>
            <a:r>
              <a:rPr sz="400" b="0" i="0">
                <a:solidFill>
                  <a:srgbClr val="888B8D"/>
                </a:solidFill>
                <a:latin typeface="+mn-lt"/>
                <a:cs typeface="BentonSans Regular"/>
              </a:rPr>
              <a:t>use</a:t>
            </a:r>
            <a:r>
              <a:rPr sz="400" b="0" i="0" spc="-6">
                <a:solidFill>
                  <a:srgbClr val="888B8D"/>
                </a:solidFill>
                <a:latin typeface="+mn-lt"/>
                <a:cs typeface="BentonSans Regular"/>
              </a:rPr>
              <a:t>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any</a:t>
            </a:r>
            <a:r>
              <a:rPr sz="400" b="0" i="0" spc="-6">
                <a:solidFill>
                  <a:srgbClr val="888B8D"/>
                </a:solidFill>
                <a:latin typeface="+mn-lt"/>
                <a:cs typeface="BentonSans Regular"/>
              </a:rPr>
              <a:t> </a:t>
            </a:r>
            <a:r>
              <a:rPr sz="400" b="0" i="0">
                <a:solidFill>
                  <a:srgbClr val="888B8D"/>
                </a:solidFill>
                <a:latin typeface="+mn-lt"/>
                <a:cs typeface="BentonSans Regular"/>
              </a:rPr>
              <a:t>portion</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these</a:t>
            </a:r>
            <a:r>
              <a:rPr sz="400" b="0" i="0" spc="-5">
                <a:solidFill>
                  <a:srgbClr val="888B8D"/>
                </a:solidFill>
                <a:latin typeface="+mn-lt"/>
                <a:cs typeface="BentonSans Regular"/>
              </a:rPr>
              <a:t> </a:t>
            </a:r>
            <a:r>
              <a:rPr sz="400" b="0" i="0">
                <a:solidFill>
                  <a:srgbClr val="888B8D"/>
                </a:solidFill>
                <a:latin typeface="+mn-lt"/>
                <a:cs typeface="BentonSans Regular"/>
              </a:rPr>
              <a:t>materials</a:t>
            </a:r>
            <a:r>
              <a:rPr sz="400" b="0" i="0" spc="-6">
                <a:solidFill>
                  <a:srgbClr val="888B8D"/>
                </a:solidFill>
                <a:latin typeface="+mn-lt"/>
                <a:cs typeface="BentonSans Regular"/>
              </a:rPr>
              <a:t> </a:t>
            </a:r>
            <a:r>
              <a:rPr sz="400" b="0" i="0">
                <a:solidFill>
                  <a:srgbClr val="888B8D"/>
                </a:solidFill>
                <a:latin typeface="+mn-lt"/>
                <a:cs typeface="BentonSans Regular"/>
              </a:rPr>
              <a:t>may</a:t>
            </a:r>
            <a:r>
              <a:rPr sz="400" b="0" i="0" spc="-5">
                <a:solidFill>
                  <a:srgbClr val="888B8D"/>
                </a:solidFill>
                <a:latin typeface="+mn-lt"/>
                <a:cs typeface="BentonSans Regular"/>
              </a:rPr>
              <a:t> </a:t>
            </a:r>
            <a:r>
              <a:rPr sz="400" b="0" i="0">
                <a:solidFill>
                  <a:srgbClr val="888B8D"/>
                </a:solidFill>
                <a:latin typeface="+mn-lt"/>
                <a:cs typeface="BentonSans Regular"/>
              </a:rPr>
              <a:t>be</a:t>
            </a:r>
            <a:r>
              <a:rPr sz="400" b="0" i="0" spc="-6">
                <a:solidFill>
                  <a:srgbClr val="888B8D"/>
                </a:solidFill>
                <a:latin typeface="+mn-lt"/>
                <a:cs typeface="BentonSans Regular"/>
              </a:rPr>
              <a:t> </a:t>
            </a:r>
            <a:r>
              <a:rPr sz="400" b="0" i="0">
                <a:solidFill>
                  <a:srgbClr val="888B8D"/>
                </a:solidFill>
                <a:latin typeface="+mn-lt"/>
                <a:cs typeface="BentonSans Regular"/>
              </a:rPr>
              <a:t>made</a:t>
            </a:r>
            <a:r>
              <a:rPr sz="400" b="0" i="0" spc="-6">
                <a:solidFill>
                  <a:srgbClr val="888B8D"/>
                </a:solidFill>
                <a:latin typeface="+mn-lt"/>
                <a:cs typeface="BentonSans Regular"/>
              </a:rPr>
              <a:t> </a:t>
            </a:r>
            <a:r>
              <a:rPr sz="400" b="0" i="0">
                <a:solidFill>
                  <a:srgbClr val="888B8D"/>
                </a:solidFill>
                <a:latin typeface="+mn-lt"/>
                <a:cs typeface="BentonSans Regular"/>
              </a:rPr>
              <a:t>without</a:t>
            </a:r>
            <a:r>
              <a:rPr sz="400" b="0" i="0" spc="-5">
                <a:solidFill>
                  <a:srgbClr val="888B8D"/>
                </a:solidFill>
                <a:latin typeface="+mn-lt"/>
                <a:cs typeface="BentonSans Regular"/>
              </a:rPr>
              <a:t> </a:t>
            </a:r>
            <a:r>
              <a:rPr sz="400" b="0" i="0">
                <a:solidFill>
                  <a:srgbClr val="888B8D"/>
                </a:solidFill>
                <a:latin typeface="+mn-lt"/>
                <a:cs typeface="BentonSans Regular"/>
              </a:rPr>
              <a:t>the</a:t>
            </a:r>
            <a:r>
              <a:rPr sz="400" b="0" i="0" spc="-6">
                <a:solidFill>
                  <a:srgbClr val="888B8D"/>
                </a:solidFill>
                <a:latin typeface="+mn-lt"/>
                <a:cs typeface="BentonSans Regular"/>
              </a:rPr>
              <a:t> </a:t>
            </a:r>
            <a:r>
              <a:rPr sz="400" b="0" i="0">
                <a:solidFill>
                  <a:srgbClr val="888B8D"/>
                </a:solidFill>
                <a:latin typeface="+mn-lt"/>
                <a:cs typeface="BentonSans Regular"/>
              </a:rPr>
              <a:t>express</a:t>
            </a:r>
            <a:r>
              <a:rPr sz="400" b="0" i="0" spc="-5">
                <a:solidFill>
                  <a:srgbClr val="888B8D"/>
                </a:solidFill>
                <a:latin typeface="+mn-lt"/>
                <a:cs typeface="BentonSans Regular"/>
              </a:rPr>
              <a:t> </a:t>
            </a:r>
            <a:r>
              <a:rPr sz="400" b="0" i="0">
                <a:solidFill>
                  <a:srgbClr val="888B8D"/>
                </a:solidFill>
                <a:latin typeface="+mn-lt"/>
                <a:cs typeface="BentonSans Regular"/>
              </a:rPr>
              <a:t>written</a:t>
            </a:r>
            <a:r>
              <a:rPr sz="400" b="0" i="0" spc="-6">
                <a:solidFill>
                  <a:srgbClr val="888B8D"/>
                </a:solidFill>
                <a:latin typeface="+mn-lt"/>
                <a:cs typeface="BentonSans Regular"/>
              </a:rPr>
              <a:t> </a:t>
            </a:r>
            <a:r>
              <a:rPr sz="400" b="0" i="0">
                <a:solidFill>
                  <a:srgbClr val="888B8D"/>
                </a:solidFill>
                <a:latin typeface="+mn-lt"/>
                <a:cs typeface="BentonSans Regular"/>
              </a:rPr>
              <a:t>consent</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a:solidFill>
                  <a:srgbClr val="888B8D"/>
                </a:solidFill>
                <a:latin typeface="+mn-lt"/>
                <a:cs typeface="BentonSans Regular"/>
              </a:rPr>
              <a:t>GBT.</a:t>
            </a:r>
            <a:r>
              <a:rPr sz="400" b="0" i="0" spc="-6">
                <a:solidFill>
                  <a:srgbClr val="888B8D"/>
                </a:solidFill>
                <a:latin typeface="+mn-lt"/>
                <a:cs typeface="BentonSans Regular"/>
              </a:rPr>
              <a:t> </a:t>
            </a:r>
            <a:r>
              <a:rPr lang="en-GB" sz="400" b="0" i="0">
                <a:solidFill>
                  <a:srgbClr val="888B8D"/>
                </a:solidFill>
                <a:latin typeface="+mn-lt"/>
                <a:cs typeface="BentonSans Regular"/>
              </a:rPr>
              <a:t>©</a:t>
            </a:r>
            <a:r>
              <a:rPr lang="en-GB" sz="400" b="0" i="0" spc="-5">
                <a:solidFill>
                  <a:srgbClr val="888B8D"/>
                </a:solidFill>
                <a:latin typeface="+mn-lt"/>
                <a:cs typeface="BentonSans Regular"/>
              </a:rPr>
              <a:t> </a:t>
            </a:r>
            <a:r>
              <a:rPr lang="en-GB" sz="400" b="0" i="0">
                <a:solidFill>
                  <a:srgbClr val="888B8D"/>
                </a:solidFill>
                <a:latin typeface="+mn-lt"/>
                <a:cs typeface="BentonSans Regular"/>
              </a:rPr>
              <a:t>2023</a:t>
            </a:r>
            <a:r>
              <a:rPr lang="en-GB" sz="400" b="0" i="0" spc="-6">
                <a:solidFill>
                  <a:srgbClr val="888B8D"/>
                </a:solidFill>
                <a:latin typeface="+mn-lt"/>
                <a:cs typeface="BentonSans Regular"/>
              </a:rPr>
              <a:t> </a:t>
            </a:r>
            <a:r>
              <a:rPr lang="en-GB" sz="400" b="0" i="0">
                <a:solidFill>
                  <a:srgbClr val="888B8D"/>
                </a:solidFill>
                <a:latin typeface="+mn-lt"/>
                <a:cs typeface="BentonSans Regular"/>
              </a:rPr>
              <a:t>GBT</a:t>
            </a:r>
            <a:r>
              <a:rPr lang="en-GB" sz="400" b="0" i="0" spc="-5">
                <a:solidFill>
                  <a:srgbClr val="888B8D"/>
                </a:solidFill>
                <a:latin typeface="+mn-lt"/>
                <a:cs typeface="BentonSans Regular"/>
              </a:rPr>
              <a:t> </a:t>
            </a:r>
            <a:r>
              <a:rPr lang="en-GB" sz="400" b="0" i="0">
                <a:solidFill>
                  <a:srgbClr val="888B8D"/>
                </a:solidFill>
                <a:latin typeface="+mn-lt"/>
                <a:cs typeface="BentonSans Regular"/>
              </a:rPr>
              <a:t>Travel</a:t>
            </a:r>
            <a:r>
              <a:rPr lang="en-GB" sz="400" b="0" i="0" spc="-6">
                <a:solidFill>
                  <a:srgbClr val="888B8D"/>
                </a:solidFill>
                <a:latin typeface="+mn-lt"/>
                <a:cs typeface="BentonSans Regular"/>
              </a:rPr>
              <a:t> </a:t>
            </a:r>
            <a:r>
              <a:rPr lang="en-GB" sz="400" b="0" i="0">
                <a:solidFill>
                  <a:srgbClr val="888B8D"/>
                </a:solidFill>
                <a:latin typeface="+mn-lt"/>
                <a:cs typeface="BentonSans Regular"/>
              </a:rPr>
              <a:t>Services</a:t>
            </a:r>
            <a:r>
              <a:rPr lang="en-GB" sz="400" b="0" i="0" spc="-6">
                <a:solidFill>
                  <a:srgbClr val="888B8D"/>
                </a:solidFill>
                <a:latin typeface="+mn-lt"/>
                <a:cs typeface="BentonSans Regular"/>
              </a:rPr>
              <a:t> </a:t>
            </a:r>
            <a:r>
              <a:rPr lang="en-GB" sz="400" b="0" i="0">
                <a:solidFill>
                  <a:srgbClr val="888B8D"/>
                </a:solidFill>
                <a:latin typeface="+mn-lt"/>
                <a:cs typeface="BentonSans Regular"/>
              </a:rPr>
              <a:t>UK</a:t>
            </a:r>
            <a:r>
              <a:rPr lang="en-GB" sz="400" b="0" i="0" spc="-5">
                <a:solidFill>
                  <a:srgbClr val="888B8D"/>
                </a:solidFill>
                <a:latin typeface="+mn-lt"/>
                <a:cs typeface="BentonSans Regular"/>
              </a:rPr>
              <a:t> </a:t>
            </a:r>
            <a:r>
              <a:rPr lang="en-GB" sz="400" b="0" i="0" spc="-3">
                <a:solidFill>
                  <a:srgbClr val="888B8D"/>
                </a:solidFill>
                <a:latin typeface="+mn-lt"/>
                <a:cs typeface="BentonSans Regular"/>
              </a:rPr>
              <a:t>Limited.</a:t>
            </a:r>
            <a:endParaRPr sz="400" b="0" i="0">
              <a:solidFill>
                <a:srgbClr val="888B8D"/>
              </a:solidFill>
              <a:latin typeface="+mn-lt"/>
              <a:cs typeface="BentonSans Regular"/>
            </a:endParaRPr>
          </a:p>
        </p:txBody>
      </p:sp>
    </p:spTree>
    <p:extLst>
      <p:ext uri="{BB962C8B-B14F-4D97-AF65-F5344CB8AC3E}">
        <p14:creationId xmlns:p14="http://schemas.microsoft.com/office/powerpoint/2010/main" val="3525522963"/>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preserve="1">
  <p:cSld name="Neo1-Divider with Text Over Image">
    <p:bg>
      <p:bgPr>
        <a:solidFill>
          <a:schemeClr val="tx2"/>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59EE679B-9746-096B-6B34-6B977094AB2D}"/>
              </a:ext>
            </a:extLst>
          </p:cNvPr>
          <p:cNvSpPr>
            <a:spLocks noGrp="1"/>
          </p:cNvSpPr>
          <p:nvPr>
            <p:ph type="pic" sz="quarter" idx="19"/>
          </p:nvPr>
        </p:nvSpPr>
        <p:spPr>
          <a:xfrm>
            <a:off x="1" y="1"/>
            <a:ext cx="7998267" cy="6086764"/>
          </a:xfrm>
          <a:custGeom>
            <a:avLst/>
            <a:gdLst>
              <a:gd name="connsiteX0" fmla="*/ 0 w 8000350"/>
              <a:gd name="connsiteY0" fmla="*/ 0 h 6086764"/>
              <a:gd name="connsiteX1" fmla="*/ 8000350 w 8000350"/>
              <a:gd name="connsiteY1" fmla="*/ 0 h 6086764"/>
              <a:gd name="connsiteX2" fmla="*/ 8000350 w 8000350"/>
              <a:gd name="connsiteY2" fmla="*/ 1149329 h 6086764"/>
              <a:gd name="connsiteX3" fmla="*/ 5233405 w 8000350"/>
              <a:gd name="connsiteY3" fmla="*/ 6064271 h 6086764"/>
              <a:gd name="connsiteX4" fmla="*/ 5194286 w 8000350"/>
              <a:gd name="connsiteY4" fmla="*/ 6086764 h 6086764"/>
              <a:gd name="connsiteX5" fmla="*/ 194444 w 8000350"/>
              <a:gd name="connsiteY5" fmla="*/ 6086764 h 6086764"/>
              <a:gd name="connsiteX6" fmla="*/ 15281 w 8000350"/>
              <a:gd name="connsiteY6" fmla="*/ 5968006 h 6086764"/>
              <a:gd name="connsiteX7" fmla="*/ 5094 w 8000350"/>
              <a:gd name="connsiteY7" fmla="*/ 5917548 h 6086764"/>
              <a:gd name="connsiteX8" fmla="*/ 0 w 8000350"/>
              <a:gd name="connsiteY8" fmla="*/ 5917548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0350" h="6086764">
                <a:moveTo>
                  <a:pt x="0" y="0"/>
                </a:moveTo>
                <a:lnTo>
                  <a:pt x="8000350" y="0"/>
                </a:lnTo>
                <a:lnTo>
                  <a:pt x="8000350" y="1149329"/>
                </a:lnTo>
                <a:cubicBezTo>
                  <a:pt x="8000350" y="3232234"/>
                  <a:pt x="6892253" y="5056330"/>
                  <a:pt x="5233405" y="6064271"/>
                </a:cubicBezTo>
                <a:lnTo>
                  <a:pt x="5194286" y="6086764"/>
                </a:lnTo>
                <a:lnTo>
                  <a:pt x="194444" y="6086764"/>
                </a:lnTo>
                <a:cubicBezTo>
                  <a:pt x="113903" y="6086764"/>
                  <a:pt x="44799" y="6037795"/>
                  <a:pt x="15281" y="5968006"/>
                </a:cubicBezTo>
                <a:lnTo>
                  <a:pt x="5094" y="5917548"/>
                </a:lnTo>
                <a:lnTo>
                  <a:pt x="0" y="5917548"/>
                </a:lnTo>
                <a:close/>
              </a:path>
            </a:pathLst>
          </a:custGeom>
          <a:solidFill>
            <a:schemeClr val="bg1"/>
          </a:solidFill>
        </p:spPr>
        <p:txBody>
          <a:bodyPr wrap="square">
            <a:noAutofit/>
          </a:bodyPr>
          <a:lstStyle>
            <a:lvl1pPr>
              <a:defRPr b="0" i="0">
                <a:latin typeface="BentonSans Book" panose="02000503000000020004" pitchFamily="2" charset="0"/>
              </a:defRPr>
            </a:lvl1pPr>
          </a:lstStyle>
          <a:p>
            <a:endParaRPr lang="en-US"/>
          </a:p>
        </p:txBody>
      </p:sp>
      <p:pic>
        <p:nvPicPr>
          <p:cNvPr id="2" name="Graphic 1">
            <a:extLst>
              <a:ext uri="{FF2B5EF4-FFF2-40B4-BE49-F238E27FC236}">
                <a16:creationId xmlns:a16="http://schemas.microsoft.com/office/drawing/2014/main" id="{5AC036E0-6DF3-BBD9-6DE4-5BF852244C7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25" name="Text Placeholder 24">
            <a:extLst>
              <a:ext uri="{FF2B5EF4-FFF2-40B4-BE49-F238E27FC236}">
                <a16:creationId xmlns:a16="http://schemas.microsoft.com/office/drawing/2014/main" id="{8B96DBCA-376F-6427-8EE5-559BD66E04F6}"/>
              </a:ext>
            </a:extLst>
          </p:cNvPr>
          <p:cNvSpPr>
            <a:spLocks noGrp="1"/>
          </p:cNvSpPr>
          <p:nvPr>
            <p:ph type="body" sz="quarter" idx="20" hasCustomPrompt="1"/>
          </p:nvPr>
        </p:nvSpPr>
        <p:spPr>
          <a:xfrm>
            <a:off x="579449" y="1800001"/>
            <a:ext cx="6478313" cy="1260000"/>
          </a:xfrm>
        </p:spPr>
        <p:txBody>
          <a:bodyPr anchor="b" anchorCtr="0"/>
          <a:lstStyle>
            <a:lvl1pPr>
              <a:defRPr sz="1799" b="0" i="0">
                <a:solidFill>
                  <a:schemeClr val="tx2"/>
                </a:solidFill>
                <a:latin typeface="+mj-lt"/>
              </a:defRPr>
            </a:lvl1pPr>
          </a:lstStyle>
          <a:p>
            <a:pPr lvl="0"/>
            <a:r>
              <a:rPr lang="en-GB"/>
              <a:t>Click to edit title text styles</a:t>
            </a:r>
            <a:endParaRPr lang="en-US"/>
          </a:p>
        </p:txBody>
      </p:sp>
      <p:sp>
        <p:nvSpPr>
          <p:cNvPr id="27" name="Text Placeholder 26">
            <a:extLst>
              <a:ext uri="{FF2B5EF4-FFF2-40B4-BE49-F238E27FC236}">
                <a16:creationId xmlns:a16="http://schemas.microsoft.com/office/drawing/2014/main" id="{4DE9CA1E-D2F1-6FC7-D156-165C50364EA4}"/>
              </a:ext>
            </a:extLst>
          </p:cNvPr>
          <p:cNvSpPr>
            <a:spLocks noGrp="1"/>
          </p:cNvSpPr>
          <p:nvPr>
            <p:ph type="body" sz="quarter" idx="21"/>
          </p:nvPr>
        </p:nvSpPr>
        <p:spPr>
          <a:xfrm>
            <a:off x="579287" y="3060000"/>
            <a:ext cx="6478313" cy="720000"/>
          </a:xfrm>
        </p:spPr>
        <p:txBody>
          <a:bodyPr/>
          <a:lstStyle>
            <a:lvl1pPr>
              <a:defRPr sz="1000" b="0" i="0">
                <a:latin typeface="+mn-lt"/>
              </a:defRPr>
            </a:lvl1pPr>
          </a:lstStyle>
          <a:p>
            <a:pPr lvl="0"/>
            <a:r>
              <a:rPr lang="en-GB"/>
              <a:t>Click to edit Master text styles</a:t>
            </a:r>
            <a:endParaRPr lang="en-US"/>
          </a:p>
        </p:txBody>
      </p:sp>
      <p:pic>
        <p:nvPicPr>
          <p:cNvPr id="3" name="Picture 2">
            <a:extLst>
              <a:ext uri="{FF2B5EF4-FFF2-40B4-BE49-F238E27FC236}">
                <a16:creationId xmlns:a16="http://schemas.microsoft.com/office/drawing/2014/main" id="{2367F829-0491-1798-4944-FDE0D386887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846285" y="69850"/>
            <a:ext cx="2218057" cy="1600199"/>
          </a:xfrm>
          <a:prstGeom prst="rect">
            <a:avLst/>
          </a:prstGeom>
        </p:spPr>
      </p:pic>
      <p:pic>
        <p:nvPicPr>
          <p:cNvPr id="4" name="Picture 3">
            <a:extLst>
              <a:ext uri="{FF2B5EF4-FFF2-40B4-BE49-F238E27FC236}">
                <a16:creationId xmlns:a16="http://schemas.microsoft.com/office/drawing/2014/main" id="{DFB6946E-0B16-0BAE-8CD0-4D3F751330A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6" name="object 15">
            <a:extLst>
              <a:ext uri="{FF2B5EF4-FFF2-40B4-BE49-F238E27FC236}">
                <a16:creationId xmlns:a16="http://schemas.microsoft.com/office/drawing/2014/main" id="{2DCD5322-27E4-147E-775A-4607F8ECB410}"/>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mn-lt"/>
              <a:cs typeface="BentonSans Regular"/>
            </a:endParaRPr>
          </a:p>
          <a:p>
            <a:pPr marL="0">
              <a:lnSpc>
                <a:spcPts val="425"/>
              </a:lnSpc>
            </a:pPr>
            <a:r>
              <a:rPr sz="400" b="0" i="0">
                <a:solidFill>
                  <a:srgbClr val="888B8D"/>
                </a:solidFill>
                <a:latin typeface="+mn-lt"/>
                <a:cs typeface="BentonSans Regular"/>
              </a:rPr>
              <a:t>This</a:t>
            </a:r>
            <a:r>
              <a:rPr sz="400" b="0" i="0" spc="-5">
                <a:solidFill>
                  <a:srgbClr val="888B8D"/>
                </a:solidFill>
                <a:latin typeface="+mn-lt"/>
                <a:cs typeface="BentonSans Regular"/>
              </a:rPr>
              <a:t> </a:t>
            </a:r>
            <a:r>
              <a:rPr sz="400" b="0" i="0">
                <a:solidFill>
                  <a:srgbClr val="888B8D"/>
                </a:solidFill>
                <a:latin typeface="+mn-lt"/>
                <a:cs typeface="BentonSans Regular"/>
              </a:rPr>
              <a:t>document</a:t>
            </a:r>
            <a:r>
              <a:rPr sz="400" b="0" i="0" spc="-5">
                <a:solidFill>
                  <a:srgbClr val="888B8D"/>
                </a:solidFill>
                <a:latin typeface="+mn-lt"/>
                <a:cs typeface="BentonSans Regular"/>
              </a:rPr>
              <a:t> </a:t>
            </a:r>
            <a:r>
              <a:rPr sz="400" b="0" i="0">
                <a:solidFill>
                  <a:srgbClr val="888B8D"/>
                </a:solidFill>
                <a:latin typeface="+mn-lt"/>
                <a:cs typeface="BentonSans Regular"/>
              </a:rPr>
              <a:t>contains</a:t>
            </a:r>
            <a:r>
              <a:rPr sz="400" b="0" i="0" spc="-3">
                <a:solidFill>
                  <a:srgbClr val="888B8D"/>
                </a:solidFill>
                <a:latin typeface="+mn-lt"/>
                <a:cs typeface="BentonSans Regular"/>
              </a:rPr>
              <a:t> </a:t>
            </a:r>
            <a:r>
              <a:rPr sz="400" b="0" i="0">
                <a:solidFill>
                  <a:srgbClr val="888B8D"/>
                </a:solidFill>
                <a:latin typeface="+mn-lt"/>
                <a:cs typeface="BentonSans Regular"/>
              </a:rPr>
              <a:t>unpublished,</a:t>
            </a:r>
            <a:r>
              <a:rPr sz="400" b="0" i="0" spc="-5">
                <a:solidFill>
                  <a:srgbClr val="888B8D"/>
                </a:solidFill>
                <a:latin typeface="+mn-lt"/>
                <a:cs typeface="BentonSans Regular"/>
              </a:rPr>
              <a:t> </a:t>
            </a:r>
            <a:r>
              <a:rPr sz="400" b="0" i="0" spc="-3">
                <a:solidFill>
                  <a:srgbClr val="888B8D"/>
                </a:solidFill>
                <a:latin typeface="+mn-lt"/>
                <a:cs typeface="BentonSans Regular"/>
              </a:rPr>
              <a:t>confidential,</a:t>
            </a:r>
            <a:r>
              <a:rPr sz="400" b="0" i="0" spc="-5">
                <a:solidFill>
                  <a:srgbClr val="888B8D"/>
                </a:solidFill>
                <a:latin typeface="+mn-lt"/>
                <a:cs typeface="BentonSans Regular"/>
              </a:rPr>
              <a:t> </a:t>
            </a:r>
            <a:r>
              <a:rPr sz="400" b="0" i="0">
                <a:solidFill>
                  <a:srgbClr val="888B8D"/>
                </a:solidFill>
                <a:latin typeface="+mn-lt"/>
                <a:cs typeface="BentonSans Regular"/>
              </a:rPr>
              <a:t>and</a:t>
            </a:r>
            <a:r>
              <a:rPr sz="400" b="0" i="0" spc="-3">
                <a:solidFill>
                  <a:srgbClr val="888B8D"/>
                </a:solidFill>
                <a:latin typeface="+mn-lt"/>
                <a:cs typeface="BentonSans Regular"/>
              </a:rPr>
              <a:t> </a:t>
            </a:r>
            <a:r>
              <a:rPr sz="400" b="0" i="0">
                <a:solidFill>
                  <a:srgbClr val="888B8D"/>
                </a:solidFill>
                <a:latin typeface="+mn-lt"/>
                <a:cs typeface="BentonSans Regular"/>
              </a:rPr>
              <a:t>proprietary</a:t>
            </a:r>
            <a:r>
              <a:rPr sz="400" b="0" i="0" spc="-5">
                <a:solidFill>
                  <a:srgbClr val="888B8D"/>
                </a:solidFill>
                <a:latin typeface="+mn-lt"/>
                <a:cs typeface="BentonSans Regular"/>
              </a:rPr>
              <a:t> </a:t>
            </a:r>
            <a:r>
              <a:rPr sz="400" b="0" i="0" spc="-3">
                <a:solidFill>
                  <a:srgbClr val="888B8D"/>
                </a:solidFill>
                <a:latin typeface="+mn-lt"/>
                <a:cs typeface="BentonSans Regular"/>
              </a:rPr>
              <a:t>information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American</a:t>
            </a:r>
            <a:r>
              <a:rPr sz="400" b="0" i="0" spc="-5">
                <a:solidFill>
                  <a:srgbClr val="888B8D"/>
                </a:solidFill>
                <a:latin typeface="+mn-lt"/>
                <a:cs typeface="BentonSans Regular"/>
              </a:rPr>
              <a:t> </a:t>
            </a:r>
            <a:r>
              <a:rPr sz="400" b="0" i="0">
                <a:solidFill>
                  <a:srgbClr val="888B8D"/>
                </a:solidFill>
                <a:latin typeface="+mn-lt"/>
                <a:cs typeface="BentonSans Regular"/>
              </a:rPr>
              <a:t>Express</a:t>
            </a:r>
            <a:r>
              <a:rPr sz="400" b="0" i="0" spc="-3">
                <a:solidFill>
                  <a:srgbClr val="888B8D"/>
                </a:solidFill>
                <a:latin typeface="+mn-lt"/>
                <a:cs typeface="BentonSans Regular"/>
              </a:rPr>
              <a:t> </a:t>
            </a:r>
            <a:r>
              <a:rPr sz="400" b="0" i="0">
                <a:solidFill>
                  <a:srgbClr val="888B8D"/>
                </a:solidFill>
                <a:latin typeface="+mn-lt"/>
                <a:cs typeface="BentonSans Regular"/>
              </a:rPr>
              <a:t>Global</a:t>
            </a:r>
            <a:r>
              <a:rPr sz="400" b="0" i="0" spc="-5">
                <a:solidFill>
                  <a:srgbClr val="888B8D"/>
                </a:solidFill>
                <a:latin typeface="+mn-lt"/>
                <a:cs typeface="BentonSans Regular"/>
              </a:rPr>
              <a:t> </a:t>
            </a:r>
            <a:r>
              <a:rPr sz="400" b="0" i="0">
                <a:solidFill>
                  <a:srgbClr val="888B8D"/>
                </a:solidFill>
                <a:latin typeface="+mn-lt"/>
                <a:cs typeface="BentonSans Regular"/>
              </a:rPr>
              <a:t>Business</a:t>
            </a:r>
            <a:r>
              <a:rPr sz="400" b="0" i="0" spc="-3">
                <a:solidFill>
                  <a:srgbClr val="888B8D"/>
                </a:solidFill>
                <a:latin typeface="+mn-lt"/>
                <a:cs typeface="BentonSans Regular"/>
              </a:rPr>
              <a:t> </a:t>
            </a:r>
            <a:r>
              <a:rPr sz="400" b="0" i="0">
                <a:solidFill>
                  <a:srgbClr val="888B8D"/>
                </a:solidFill>
                <a:latin typeface="+mn-lt"/>
                <a:cs typeface="BentonSans Regular"/>
              </a:rPr>
              <a:t>Travel</a:t>
            </a:r>
            <a:r>
              <a:rPr sz="400" b="0" i="0" spc="-5">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spc="-3">
                <a:solidFill>
                  <a:srgbClr val="888B8D"/>
                </a:solidFill>
                <a:latin typeface="+mn-lt"/>
                <a:cs typeface="BentonSans Regular"/>
              </a:rPr>
              <a:t>GBT).</a:t>
            </a:r>
            <a:endParaRPr sz="400" b="0" i="0">
              <a:solidFill>
                <a:srgbClr val="888B8D"/>
              </a:solidFill>
              <a:latin typeface="+mn-lt"/>
              <a:cs typeface="BentonSans Regular"/>
            </a:endParaRPr>
          </a:p>
          <a:p>
            <a:pPr marL="0">
              <a:lnSpc>
                <a:spcPts val="430"/>
              </a:lnSpc>
            </a:pPr>
            <a:r>
              <a:rPr sz="400" b="0" i="0">
                <a:solidFill>
                  <a:srgbClr val="888B8D"/>
                </a:solidFill>
                <a:latin typeface="+mn-lt"/>
                <a:cs typeface="BentonSans Regular"/>
              </a:rPr>
              <a:t>No</a:t>
            </a:r>
            <a:r>
              <a:rPr sz="400" b="0" i="0" spc="-6">
                <a:solidFill>
                  <a:srgbClr val="888B8D"/>
                </a:solidFill>
                <a:latin typeface="+mn-lt"/>
                <a:cs typeface="BentonSans Regular"/>
              </a:rPr>
              <a:t> </a:t>
            </a:r>
            <a:r>
              <a:rPr sz="400" b="0" i="0">
                <a:solidFill>
                  <a:srgbClr val="888B8D"/>
                </a:solidFill>
                <a:latin typeface="+mn-lt"/>
                <a:cs typeface="BentonSans Regular"/>
              </a:rPr>
              <a:t>disclosure</a:t>
            </a:r>
            <a:r>
              <a:rPr sz="400" b="0" i="0" spc="-6">
                <a:solidFill>
                  <a:srgbClr val="888B8D"/>
                </a:solidFill>
                <a:latin typeface="+mn-lt"/>
                <a:cs typeface="BentonSans Regular"/>
              </a:rPr>
              <a:t> </a:t>
            </a:r>
            <a:r>
              <a:rPr sz="400" b="0" i="0">
                <a:solidFill>
                  <a:srgbClr val="888B8D"/>
                </a:solidFill>
                <a:latin typeface="+mn-lt"/>
                <a:cs typeface="BentonSans Regular"/>
              </a:rPr>
              <a:t>or</a:t>
            </a:r>
            <a:r>
              <a:rPr sz="400" b="0" i="0" spc="-5">
                <a:solidFill>
                  <a:srgbClr val="888B8D"/>
                </a:solidFill>
                <a:latin typeface="+mn-lt"/>
                <a:cs typeface="BentonSans Regular"/>
              </a:rPr>
              <a:t> </a:t>
            </a:r>
            <a:r>
              <a:rPr sz="400" b="0" i="0">
                <a:solidFill>
                  <a:srgbClr val="888B8D"/>
                </a:solidFill>
                <a:latin typeface="+mn-lt"/>
                <a:cs typeface="BentonSans Regular"/>
              </a:rPr>
              <a:t>use</a:t>
            </a:r>
            <a:r>
              <a:rPr sz="400" b="0" i="0" spc="-6">
                <a:solidFill>
                  <a:srgbClr val="888B8D"/>
                </a:solidFill>
                <a:latin typeface="+mn-lt"/>
                <a:cs typeface="BentonSans Regular"/>
              </a:rPr>
              <a:t>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any</a:t>
            </a:r>
            <a:r>
              <a:rPr sz="400" b="0" i="0" spc="-6">
                <a:solidFill>
                  <a:srgbClr val="888B8D"/>
                </a:solidFill>
                <a:latin typeface="+mn-lt"/>
                <a:cs typeface="BentonSans Regular"/>
              </a:rPr>
              <a:t> </a:t>
            </a:r>
            <a:r>
              <a:rPr sz="400" b="0" i="0">
                <a:solidFill>
                  <a:srgbClr val="888B8D"/>
                </a:solidFill>
                <a:latin typeface="+mn-lt"/>
                <a:cs typeface="BentonSans Regular"/>
              </a:rPr>
              <a:t>portion</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these</a:t>
            </a:r>
            <a:r>
              <a:rPr sz="400" b="0" i="0" spc="-5">
                <a:solidFill>
                  <a:srgbClr val="888B8D"/>
                </a:solidFill>
                <a:latin typeface="+mn-lt"/>
                <a:cs typeface="BentonSans Regular"/>
              </a:rPr>
              <a:t> </a:t>
            </a:r>
            <a:r>
              <a:rPr sz="400" b="0" i="0">
                <a:solidFill>
                  <a:srgbClr val="888B8D"/>
                </a:solidFill>
                <a:latin typeface="+mn-lt"/>
                <a:cs typeface="BentonSans Regular"/>
              </a:rPr>
              <a:t>materials</a:t>
            </a:r>
            <a:r>
              <a:rPr sz="400" b="0" i="0" spc="-6">
                <a:solidFill>
                  <a:srgbClr val="888B8D"/>
                </a:solidFill>
                <a:latin typeface="+mn-lt"/>
                <a:cs typeface="BentonSans Regular"/>
              </a:rPr>
              <a:t> </a:t>
            </a:r>
            <a:r>
              <a:rPr sz="400" b="0" i="0">
                <a:solidFill>
                  <a:srgbClr val="888B8D"/>
                </a:solidFill>
                <a:latin typeface="+mn-lt"/>
                <a:cs typeface="BentonSans Regular"/>
              </a:rPr>
              <a:t>may</a:t>
            </a:r>
            <a:r>
              <a:rPr sz="400" b="0" i="0" spc="-5">
                <a:solidFill>
                  <a:srgbClr val="888B8D"/>
                </a:solidFill>
                <a:latin typeface="+mn-lt"/>
                <a:cs typeface="BentonSans Regular"/>
              </a:rPr>
              <a:t> </a:t>
            </a:r>
            <a:r>
              <a:rPr sz="400" b="0" i="0">
                <a:solidFill>
                  <a:srgbClr val="888B8D"/>
                </a:solidFill>
                <a:latin typeface="+mn-lt"/>
                <a:cs typeface="BentonSans Regular"/>
              </a:rPr>
              <a:t>be</a:t>
            </a:r>
            <a:r>
              <a:rPr sz="400" b="0" i="0" spc="-6">
                <a:solidFill>
                  <a:srgbClr val="888B8D"/>
                </a:solidFill>
                <a:latin typeface="+mn-lt"/>
                <a:cs typeface="BentonSans Regular"/>
              </a:rPr>
              <a:t> </a:t>
            </a:r>
            <a:r>
              <a:rPr sz="400" b="0" i="0">
                <a:solidFill>
                  <a:srgbClr val="888B8D"/>
                </a:solidFill>
                <a:latin typeface="+mn-lt"/>
                <a:cs typeface="BentonSans Regular"/>
              </a:rPr>
              <a:t>made</a:t>
            </a:r>
            <a:r>
              <a:rPr sz="400" b="0" i="0" spc="-6">
                <a:solidFill>
                  <a:srgbClr val="888B8D"/>
                </a:solidFill>
                <a:latin typeface="+mn-lt"/>
                <a:cs typeface="BentonSans Regular"/>
              </a:rPr>
              <a:t> </a:t>
            </a:r>
            <a:r>
              <a:rPr sz="400" b="0" i="0">
                <a:solidFill>
                  <a:srgbClr val="888B8D"/>
                </a:solidFill>
                <a:latin typeface="+mn-lt"/>
                <a:cs typeface="BentonSans Regular"/>
              </a:rPr>
              <a:t>without</a:t>
            </a:r>
            <a:r>
              <a:rPr sz="400" b="0" i="0" spc="-5">
                <a:solidFill>
                  <a:srgbClr val="888B8D"/>
                </a:solidFill>
                <a:latin typeface="+mn-lt"/>
                <a:cs typeface="BentonSans Regular"/>
              </a:rPr>
              <a:t> </a:t>
            </a:r>
            <a:r>
              <a:rPr sz="400" b="0" i="0">
                <a:solidFill>
                  <a:srgbClr val="888B8D"/>
                </a:solidFill>
                <a:latin typeface="+mn-lt"/>
                <a:cs typeface="BentonSans Regular"/>
              </a:rPr>
              <a:t>the</a:t>
            </a:r>
            <a:r>
              <a:rPr sz="400" b="0" i="0" spc="-6">
                <a:solidFill>
                  <a:srgbClr val="888B8D"/>
                </a:solidFill>
                <a:latin typeface="+mn-lt"/>
                <a:cs typeface="BentonSans Regular"/>
              </a:rPr>
              <a:t> </a:t>
            </a:r>
            <a:r>
              <a:rPr sz="400" b="0" i="0">
                <a:solidFill>
                  <a:srgbClr val="888B8D"/>
                </a:solidFill>
                <a:latin typeface="+mn-lt"/>
                <a:cs typeface="BentonSans Regular"/>
              </a:rPr>
              <a:t>express</a:t>
            </a:r>
            <a:r>
              <a:rPr sz="400" b="0" i="0" spc="-5">
                <a:solidFill>
                  <a:srgbClr val="888B8D"/>
                </a:solidFill>
                <a:latin typeface="+mn-lt"/>
                <a:cs typeface="BentonSans Regular"/>
              </a:rPr>
              <a:t> </a:t>
            </a:r>
            <a:r>
              <a:rPr sz="400" b="0" i="0">
                <a:solidFill>
                  <a:srgbClr val="888B8D"/>
                </a:solidFill>
                <a:latin typeface="+mn-lt"/>
                <a:cs typeface="BentonSans Regular"/>
              </a:rPr>
              <a:t>written</a:t>
            </a:r>
            <a:r>
              <a:rPr sz="400" b="0" i="0" spc="-6">
                <a:solidFill>
                  <a:srgbClr val="888B8D"/>
                </a:solidFill>
                <a:latin typeface="+mn-lt"/>
                <a:cs typeface="BentonSans Regular"/>
              </a:rPr>
              <a:t> </a:t>
            </a:r>
            <a:r>
              <a:rPr sz="400" b="0" i="0">
                <a:solidFill>
                  <a:srgbClr val="888B8D"/>
                </a:solidFill>
                <a:latin typeface="+mn-lt"/>
                <a:cs typeface="BentonSans Regular"/>
              </a:rPr>
              <a:t>consent</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a:solidFill>
                  <a:srgbClr val="888B8D"/>
                </a:solidFill>
                <a:latin typeface="+mn-lt"/>
                <a:cs typeface="BentonSans Regular"/>
              </a:rPr>
              <a:t>GBT.</a:t>
            </a:r>
            <a:r>
              <a:rPr sz="400" b="0" i="0" spc="-6">
                <a:solidFill>
                  <a:srgbClr val="888B8D"/>
                </a:solidFill>
                <a:latin typeface="+mn-lt"/>
                <a:cs typeface="BentonSans Regular"/>
              </a:rPr>
              <a:t> </a:t>
            </a:r>
            <a:r>
              <a:rPr lang="en-GB" sz="400" b="0" i="0">
                <a:solidFill>
                  <a:srgbClr val="888B8D"/>
                </a:solidFill>
                <a:latin typeface="+mn-lt"/>
                <a:cs typeface="BentonSans Regular"/>
              </a:rPr>
              <a:t>©</a:t>
            </a:r>
            <a:r>
              <a:rPr lang="en-GB" sz="400" b="0" i="0" spc="-5">
                <a:solidFill>
                  <a:srgbClr val="888B8D"/>
                </a:solidFill>
                <a:latin typeface="+mn-lt"/>
                <a:cs typeface="BentonSans Regular"/>
              </a:rPr>
              <a:t> </a:t>
            </a:r>
            <a:r>
              <a:rPr lang="en-GB" sz="400" b="0" i="0">
                <a:solidFill>
                  <a:srgbClr val="888B8D"/>
                </a:solidFill>
                <a:latin typeface="+mn-lt"/>
                <a:cs typeface="BentonSans Regular"/>
              </a:rPr>
              <a:t>2023</a:t>
            </a:r>
            <a:r>
              <a:rPr lang="en-GB" sz="400" b="0" i="0" spc="-6">
                <a:solidFill>
                  <a:srgbClr val="888B8D"/>
                </a:solidFill>
                <a:latin typeface="+mn-lt"/>
                <a:cs typeface="BentonSans Regular"/>
              </a:rPr>
              <a:t> </a:t>
            </a:r>
            <a:r>
              <a:rPr lang="en-GB" sz="400" b="0" i="0">
                <a:solidFill>
                  <a:srgbClr val="888B8D"/>
                </a:solidFill>
                <a:latin typeface="+mn-lt"/>
                <a:cs typeface="BentonSans Regular"/>
              </a:rPr>
              <a:t>GBT</a:t>
            </a:r>
            <a:r>
              <a:rPr lang="en-GB" sz="400" b="0" i="0" spc="-5">
                <a:solidFill>
                  <a:srgbClr val="888B8D"/>
                </a:solidFill>
                <a:latin typeface="+mn-lt"/>
                <a:cs typeface="BentonSans Regular"/>
              </a:rPr>
              <a:t> </a:t>
            </a:r>
            <a:r>
              <a:rPr lang="en-GB" sz="400" b="0" i="0">
                <a:solidFill>
                  <a:srgbClr val="888B8D"/>
                </a:solidFill>
                <a:latin typeface="+mn-lt"/>
                <a:cs typeface="BentonSans Regular"/>
              </a:rPr>
              <a:t>Travel</a:t>
            </a:r>
            <a:r>
              <a:rPr lang="en-GB" sz="400" b="0" i="0" spc="-6">
                <a:solidFill>
                  <a:srgbClr val="888B8D"/>
                </a:solidFill>
                <a:latin typeface="+mn-lt"/>
                <a:cs typeface="BentonSans Regular"/>
              </a:rPr>
              <a:t> </a:t>
            </a:r>
            <a:r>
              <a:rPr lang="en-GB" sz="400" b="0" i="0">
                <a:solidFill>
                  <a:srgbClr val="888B8D"/>
                </a:solidFill>
                <a:latin typeface="+mn-lt"/>
                <a:cs typeface="BentonSans Regular"/>
              </a:rPr>
              <a:t>Services</a:t>
            </a:r>
            <a:r>
              <a:rPr lang="en-GB" sz="400" b="0" i="0" spc="-6">
                <a:solidFill>
                  <a:srgbClr val="888B8D"/>
                </a:solidFill>
                <a:latin typeface="+mn-lt"/>
                <a:cs typeface="BentonSans Regular"/>
              </a:rPr>
              <a:t> </a:t>
            </a:r>
            <a:r>
              <a:rPr lang="en-GB" sz="400" b="0" i="0">
                <a:solidFill>
                  <a:srgbClr val="888B8D"/>
                </a:solidFill>
                <a:latin typeface="+mn-lt"/>
                <a:cs typeface="BentonSans Regular"/>
              </a:rPr>
              <a:t>UK</a:t>
            </a:r>
            <a:r>
              <a:rPr lang="en-GB" sz="400" b="0" i="0" spc="-5">
                <a:solidFill>
                  <a:srgbClr val="888B8D"/>
                </a:solidFill>
                <a:latin typeface="+mn-lt"/>
                <a:cs typeface="BentonSans Regular"/>
              </a:rPr>
              <a:t> </a:t>
            </a:r>
            <a:r>
              <a:rPr lang="en-GB" sz="400" b="0" i="0" spc="-3">
                <a:solidFill>
                  <a:srgbClr val="888B8D"/>
                </a:solidFill>
                <a:latin typeface="+mn-lt"/>
                <a:cs typeface="BentonSans Regular"/>
              </a:rPr>
              <a:t>Limited.</a:t>
            </a:r>
            <a:endParaRPr sz="400" b="0" i="0">
              <a:solidFill>
                <a:srgbClr val="888B8D"/>
              </a:solidFill>
              <a:latin typeface="+mn-lt"/>
              <a:cs typeface="BentonSans Regular"/>
            </a:endParaRPr>
          </a:p>
        </p:txBody>
      </p:sp>
    </p:spTree>
    <p:extLst>
      <p:ext uri="{BB962C8B-B14F-4D97-AF65-F5344CB8AC3E}">
        <p14:creationId xmlns:p14="http://schemas.microsoft.com/office/powerpoint/2010/main" val="3211977075"/>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preserve="1">
  <p:cSld name="Ovation-Title Slide Light Background Imag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chemeClr val="tx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chemeClr val="tx1"/>
                </a:solidFill>
                <a:latin typeface="+mn-lt"/>
                <a:ea typeface="+mn-ea"/>
                <a:cs typeface="Arial"/>
              </a:defRPr>
            </a:lvl1pPr>
            <a:lvl2pPr marL="0" indent="0">
              <a:buNone/>
              <a:defRPr/>
            </a:lvl2pPr>
          </a:lstStyle>
          <a:p>
            <a:pPr lvl="0"/>
            <a:r>
              <a:rPr lang="en-GB"/>
              <a:t>Subtitle</a:t>
            </a:r>
          </a:p>
        </p:txBody>
      </p:sp>
      <p:sp>
        <p:nvSpPr>
          <p:cNvPr id="6" name="Picture Placeholder 2">
            <a:extLst>
              <a:ext uri="{FF2B5EF4-FFF2-40B4-BE49-F238E27FC236}">
                <a16:creationId xmlns:a16="http://schemas.microsoft.com/office/drawing/2014/main" id="{FBE85939-322E-FA19-B2C1-DE4639C9D60F}"/>
              </a:ext>
            </a:extLst>
          </p:cNvPr>
          <p:cNvSpPr>
            <a:spLocks noGrp="1"/>
          </p:cNvSpPr>
          <p:nvPr>
            <p:ph type="pic" sz="quarter" idx="18"/>
          </p:nvPr>
        </p:nvSpPr>
        <p:spPr>
          <a:xfrm>
            <a:off x="8184936" y="701824"/>
            <a:ext cx="3507833" cy="5075200"/>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chemeClr val="bg1"/>
          </a:solidFill>
        </p:spPr>
        <p:txBody>
          <a:bodyPr wrap="square">
            <a:noAutofit/>
          </a:bodyPr>
          <a:lstStyle>
            <a:lvl1pPr>
              <a:defRPr b="0" i="0">
                <a:solidFill>
                  <a:schemeClr val="bg1"/>
                </a:solidFill>
                <a:latin typeface="BentonSans Book" panose="02000503000000020004" pitchFamily="2" charset="0"/>
              </a:defRPr>
            </a:lvl1pPr>
          </a:lstStyle>
          <a:p>
            <a:endParaRPr lang="en-US"/>
          </a:p>
        </p:txBody>
      </p:sp>
      <p:sp>
        <p:nvSpPr>
          <p:cNvPr id="7" name="Picture Placeholder 5">
            <a:extLst>
              <a:ext uri="{FF2B5EF4-FFF2-40B4-BE49-F238E27FC236}">
                <a16:creationId xmlns:a16="http://schemas.microsoft.com/office/drawing/2014/main" id="{A4C4A3D0-E28D-022B-6DFA-E1D758966137}"/>
              </a:ext>
            </a:extLst>
          </p:cNvPr>
          <p:cNvSpPr>
            <a:spLocks noGrp="1"/>
          </p:cNvSpPr>
          <p:nvPr>
            <p:ph type="pic" sz="quarter" idx="19"/>
          </p:nvPr>
        </p:nvSpPr>
        <p:spPr>
          <a:xfrm>
            <a:off x="6651918" y="3004112"/>
            <a:ext cx="1784966" cy="1931994"/>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chemeClr val="bg1"/>
          </a:solidFill>
        </p:spPr>
        <p:txBody>
          <a:bodyPr wrap="square">
            <a:noAutofit/>
          </a:bodyPr>
          <a:lstStyle>
            <a:lvl1pPr>
              <a:defRPr b="0" i="0">
                <a:solidFill>
                  <a:schemeClr val="bg1"/>
                </a:solidFill>
                <a:latin typeface="BentonSans Book" panose="02000503000000020004" pitchFamily="2" charset="0"/>
              </a:defRPr>
            </a:lvl1pPr>
          </a:lstStyle>
          <a:p>
            <a:endParaRPr lang="en-US"/>
          </a:p>
        </p:txBody>
      </p:sp>
      <p:pic>
        <p:nvPicPr>
          <p:cNvPr id="13" name="Picture 12" descr="A black background with blue text&#10;&#10;Description automatically generated">
            <a:extLst>
              <a:ext uri="{FF2B5EF4-FFF2-40B4-BE49-F238E27FC236}">
                <a16:creationId xmlns:a16="http://schemas.microsoft.com/office/drawing/2014/main" id="{D0F65BCC-4269-5BEE-DE3A-19783A56F3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317" y="76200"/>
            <a:ext cx="3467472" cy="1600199"/>
          </a:xfrm>
          <a:prstGeom prst="rect">
            <a:avLst/>
          </a:prstGeom>
        </p:spPr>
      </p:pic>
      <p:grpSp>
        <p:nvGrpSpPr>
          <p:cNvPr id="9" name="Group 8">
            <a:extLst>
              <a:ext uri="{FF2B5EF4-FFF2-40B4-BE49-F238E27FC236}">
                <a16:creationId xmlns:a16="http://schemas.microsoft.com/office/drawing/2014/main" id="{23237F35-33AE-A310-0AE3-AE69ABCA71C6}"/>
              </a:ext>
            </a:extLst>
          </p:cNvPr>
          <p:cNvGrpSpPr/>
          <p:nvPr/>
        </p:nvGrpSpPr>
        <p:grpSpPr>
          <a:xfrm>
            <a:off x="0" y="5917548"/>
            <a:ext cx="12188825" cy="940452"/>
            <a:chOff x="0" y="5917548"/>
            <a:chExt cx="12192000" cy="940452"/>
          </a:xfrm>
        </p:grpSpPr>
        <p:pic>
          <p:nvPicPr>
            <p:cNvPr id="10" name="Graphic 9">
              <a:extLst>
                <a:ext uri="{FF2B5EF4-FFF2-40B4-BE49-F238E27FC236}">
                  <a16:creationId xmlns:a16="http://schemas.microsoft.com/office/drawing/2014/main" id="{11328928-BB5F-CFCA-EC61-25559F500B0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object 6">
              <a:extLst>
                <a:ext uri="{FF2B5EF4-FFF2-40B4-BE49-F238E27FC236}">
                  <a16:creationId xmlns:a16="http://schemas.microsoft.com/office/drawing/2014/main" id="{2E80FD85-3D56-5737-E976-F9583147D9F0}"/>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471351564"/>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preserve="1">
  <p:cSld name="Ovation-Title Slide Dark Background Image">
    <p:bg>
      <p:bgPr>
        <a:solidFill>
          <a:srgbClr val="152835"/>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rgbClr val="FFFFFF"/>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rgbClr val="FFFFFF"/>
                </a:solidFill>
                <a:latin typeface="+mn-lt"/>
                <a:ea typeface="+mn-ea"/>
                <a:cs typeface="Arial"/>
              </a:defRPr>
            </a:lvl1pPr>
            <a:lvl2pPr marL="0" indent="0">
              <a:buNone/>
              <a:defRPr/>
            </a:lvl2pPr>
          </a:lstStyle>
          <a:p>
            <a:pPr lvl="0"/>
            <a:r>
              <a:rPr lang="en-GB"/>
              <a:t>Subtitle</a:t>
            </a:r>
          </a:p>
        </p:txBody>
      </p:sp>
      <p:sp>
        <p:nvSpPr>
          <p:cNvPr id="10" name="Picture Placeholder 2">
            <a:extLst>
              <a:ext uri="{FF2B5EF4-FFF2-40B4-BE49-F238E27FC236}">
                <a16:creationId xmlns:a16="http://schemas.microsoft.com/office/drawing/2014/main" id="{3DB6FE8F-2449-8302-69FA-9CB8F1B445B0}"/>
              </a:ext>
            </a:extLst>
          </p:cNvPr>
          <p:cNvSpPr>
            <a:spLocks noGrp="1"/>
          </p:cNvSpPr>
          <p:nvPr>
            <p:ph type="pic" sz="quarter" idx="18"/>
          </p:nvPr>
        </p:nvSpPr>
        <p:spPr>
          <a:xfrm>
            <a:off x="8184936" y="701824"/>
            <a:ext cx="3507833" cy="5075200"/>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chemeClr val="bg1"/>
          </a:solidFill>
        </p:spPr>
        <p:txBody>
          <a:bodyPr wrap="square">
            <a:noAutofit/>
          </a:bodyPr>
          <a:lstStyle>
            <a:lvl1pPr>
              <a:defRPr b="0" i="0">
                <a:solidFill>
                  <a:schemeClr val="bg1"/>
                </a:solidFill>
                <a:latin typeface="BentonSans Book" panose="02000503000000020004" pitchFamily="2" charset="0"/>
              </a:defRPr>
            </a:lvl1pPr>
          </a:lstStyle>
          <a:p>
            <a:endParaRPr lang="en-US"/>
          </a:p>
        </p:txBody>
      </p:sp>
      <p:sp>
        <p:nvSpPr>
          <p:cNvPr id="11" name="Picture Placeholder 5">
            <a:extLst>
              <a:ext uri="{FF2B5EF4-FFF2-40B4-BE49-F238E27FC236}">
                <a16:creationId xmlns:a16="http://schemas.microsoft.com/office/drawing/2014/main" id="{E1426224-0662-21E9-EEB9-33731250F097}"/>
              </a:ext>
            </a:extLst>
          </p:cNvPr>
          <p:cNvSpPr>
            <a:spLocks noGrp="1"/>
          </p:cNvSpPr>
          <p:nvPr>
            <p:ph type="pic" sz="quarter" idx="19"/>
          </p:nvPr>
        </p:nvSpPr>
        <p:spPr>
          <a:xfrm>
            <a:off x="6651918" y="3004112"/>
            <a:ext cx="1784966" cy="1931994"/>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chemeClr val="bg1"/>
          </a:solidFill>
        </p:spPr>
        <p:txBody>
          <a:bodyPr wrap="square">
            <a:noAutofit/>
          </a:bodyPr>
          <a:lstStyle>
            <a:lvl1pPr>
              <a:defRPr b="0" i="0">
                <a:solidFill>
                  <a:schemeClr val="bg1"/>
                </a:solidFill>
                <a:latin typeface="BentonSans Book" panose="02000503000000020004" pitchFamily="2" charset="0"/>
              </a:defRPr>
            </a:lvl1pPr>
          </a:lstStyle>
          <a:p>
            <a:endParaRPr lang="en-US"/>
          </a:p>
        </p:txBody>
      </p:sp>
      <p:pic>
        <p:nvPicPr>
          <p:cNvPr id="12" name="Picture 11">
            <a:extLst>
              <a:ext uri="{FF2B5EF4-FFF2-40B4-BE49-F238E27FC236}">
                <a16:creationId xmlns:a16="http://schemas.microsoft.com/office/drawing/2014/main" id="{8D2828F2-EBB6-4C6E-A2F7-95EE6B0027F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33317" y="80028"/>
            <a:ext cx="3467472" cy="1592543"/>
          </a:xfrm>
          <a:prstGeom prst="rect">
            <a:avLst/>
          </a:prstGeom>
        </p:spPr>
      </p:pic>
      <p:grpSp>
        <p:nvGrpSpPr>
          <p:cNvPr id="2" name="Group 1">
            <a:extLst>
              <a:ext uri="{FF2B5EF4-FFF2-40B4-BE49-F238E27FC236}">
                <a16:creationId xmlns:a16="http://schemas.microsoft.com/office/drawing/2014/main" id="{684F6B1F-9401-167C-9CE1-CEE5DF235A0B}"/>
              </a:ext>
            </a:extLst>
          </p:cNvPr>
          <p:cNvGrpSpPr/>
          <p:nvPr/>
        </p:nvGrpSpPr>
        <p:grpSpPr>
          <a:xfrm>
            <a:off x="0" y="5917548"/>
            <a:ext cx="12188825" cy="940452"/>
            <a:chOff x="0" y="5917548"/>
            <a:chExt cx="12192000" cy="940452"/>
          </a:xfrm>
        </p:grpSpPr>
        <p:pic>
          <p:nvPicPr>
            <p:cNvPr id="7" name="Graphic 6">
              <a:extLst>
                <a:ext uri="{FF2B5EF4-FFF2-40B4-BE49-F238E27FC236}">
                  <a16:creationId xmlns:a16="http://schemas.microsoft.com/office/drawing/2014/main" id="{54920C52-1802-4414-293B-38AFF9D5919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9" name="object 6">
              <a:extLst>
                <a:ext uri="{FF2B5EF4-FFF2-40B4-BE49-F238E27FC236}">
                  <a16:creationId xmlns:a16="http://schemas.microsoft.com/office/drawing/2014/main" id="{FD725242-E3ED-E570-A825-ABE5F3EF7775}"/>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632652072"/>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preserve="1">
  <p:cSld name="Ovation-Title Slide with Light Background Image">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chemeClr val="tx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chemeClr val="tx1"/>
                </a:solidFill>
                <a:latin typeface="+mn-lt"/>
                <a:ea typeface="+mn-ea"/>
                <a:cs typeface="Arial"/>
              </a:defRPr>
            </a:lvl1pPr>
            <a:lvl2pPr marL="0" indent="0">
              <a:buNone/>
              <a:defRPr/>
            </a:lvl2pPr>
          </a:lstStyle>
          <a:p>
            <a:pPr lvl="0"/>
            <a:r>
              <a:rPr lang="en-GB"/>
              <a:t>Subtitle</a:t>
            </a:r>
          </a:p>
        </p:txBody>
      </p:sp>
      <p:sp>
        <p:nvSpPr>
          <p:cNvPr id="13" name="Picture Placeholder 12">
            <a:extLst>
              <a:ext uri="{FF2B5EF4-FFF2-40B4-BE49-F238E27FC236}">
                <a16:creationId xmlns:a16="http://schemas.microsoft.com/office/drawing/2014/main" id="{DA5C1E61-A40B-6A44-D57D-8EBF506B29ED}"/>
              </a:ext>
            </a:extLst>
          </p:cNvPr>
          <p:cNvSpPr>
            <a:spLocks noGrp="1" noRot="1" noMove="1" noResize="1" noEditPoints="1" noAdjustHandles="1" noChangeArrowheads="1" noChangeShapeType="1"/>
          </p:cNvSpPr>
          <p:nvPr>
            <p:ph type="pic" sz="quarter" idx="17"/>
          </p:nvPr>
        </p:nvSpPr>
        <p:spPr>
          <a:xfrm>
            <a:off x="6305496" y="3120784"/>
            <a:ext cx="5883330" cy="3737216"/>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66A9E2"/>
          </a:solidFill>
        </p:spPr>
        <p:txBody>
          <a:bodyPr wrap="square" anchor="ctr">
            <a:noAutofit/>
          </a:bodyPr>
          <a:lstStyle>
            <a:lvl1pPr algn="ctr">
              <a:defRPr b="0" i="0">
                <a:solidFill>
                  <a:schemeClr val="tx1"/>
                </a:solidFill>
                <a:latin typeface="BentonSans Book" panose="02000503000000020004" pitchFamily="2" charset="0"/>
              </a:defRPr>
            </a:lvl1pPr>
          </a:lstStyle>
          <a:p>
            <a:endParaRPr lang="en-GB"/>
          </a:p>
        </p:txBody>
      </p:sp>
      <p:sp>
        <p:nvSpPr>
          <p:cNvPr id="14" name="Picture Placeholder 13">
            <a:extLst>
              <a:ext uri="{FF2B5EF4-FFF2-40B4-BE49-F238E27FC236}">
                <a16:creationId xmlns:a16="http://schemas.microsoft.com/office/drawing/2014/main" id="{A37CDF99-1135-0184-4179-EF90FDF7EDCB}"/>
              </a:ext>
            </a:extLst>
          </p:cNvPr>
          <p:cNvSpPr>
            <a:spLocks noGrp="1" noRot="1" noMove="1" noResize="1" noEditPoints="1" noAdjustHandles="1" noChangeArrowheads="1" noChangeShapeType="1"/>
          </p:cNvSpPr>
          <p:nvPr>
            <p:ph type="pic" sz="quarter" idx="19"/>
          </p:nvPr>
        </p:nvSpPr>
        <p:spPr>
          <a:xfrm>
            <a:off x="9497220" y="729763"/>
            <a:ext cx="2691605" cy="3117762"/>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66A9E2"/>
          </a:solidFill>
        </p:spPr>
        <p:txBody>
          <a:bodyPr wrap="square">
            <a:noAutofit/>
          </a:bodyPr>
          <a:lstStyle>
            <a:lvl1pPr>
              <a:defRPr b="0" i="0">
                <a:solidFill>
                  <a:schemeClr val="tx1"/>
                </a:solidFill>
                <a:latin typeface="BentonSans Book" panose="02000503000000020004" pitchFamily="2" charset="0"/>
              </a:defRPr>
            </a:lvl1pPr>
          </a:lstStyle>
          <a:p>
            <a:endParaRPr lang="en-US"/>
          </a:p>
        </p:txBody>
      </p:sp>
      <p:pic>
        <p:nvPicPr>
          <p:cNvPr id="6" name="Picture 5" descr="A black background with blue text&#10;&#10;Description automatically generated">
            <a:extLst>
              <a:ext uri="{FF2B5EF4-FFF2-40B4-BE49-F238E27FC236}">
                <a16:creationId xmlns:a16="http://schemas.microsoft.com/office/drawing/2014/main" id="{7049AACB-6B86-D69C-7A70-91CD3F9F59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317" y="76200"/>
            <a:ext cx="3467472" cy="1600199"/>
          </a:xfrm>
          <a:prstGeom prst="rect">
            <a:avLst/>
          </a:prstGeom>
        </p:spPr>
      </p:pic>
      <p:grpSp>
        <p:nvGrpSpPr>
          <p:cNvPr id="7" name="Group 6">
            <a:extLst>
              <a:ext uri="{FF2B5EF4-FFF2-40B4-BE49-F238E27FC236}">
                <a16:creationId xmlns:a16="http://schemas.microsoft.com/office/drawing/2014/main" id="{06F03FFD-79A6-C3BD-A651-77F65CF34848}"/>
              </a:ext>
            </a:extLst>
          </p:cNvPr>
          <p:cNvGrpSpPr/>
          <p:nvPr/>
        </p:nvGrpSpPr>
        <p:grpSpPr>
          <a:xfrm>
            <a:off x="0" y="5917548"/>
            <a:ext cx="12188825" cy="940452"/>
            <a:chOff x="0" y="5917548"/>
            <a:chExt cx="12192000" cy="940452"/>
          </a:xfrm>
        </p:grpSpPr>
        <p:pic>
          <p:nvPicPr>
            <p:cNvPr id="9" name="Graphic 8">
              <a:extLst>
                <a:ext uri="{FF2B5EF4-FFF2-40B4-BE49-F238E27FC236}">
                  <a16:creationId xmlns:a16="http://schemas.microsoft.com/office/drawing/2014/main" id="{38E2BD9E-1714-A47A-6EFF-A1D90A91389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DF14B8A4-5210-D895-CE13-9DC14311B5D6}"/>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545948440"/>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MB-Multi Image Display">
    <p:spTree>
      <p:nvGrpSpPr>
        <p:cNvPr id="1" name=""/>
        <p:cNvGrpSpPr/>
        <p:nvPr/>
      </p:nvGrpSpPr>
      <p:grpSpPr>
        <a:xfrm>
          <a:off x="0" y="0"/>
          <a:ext cx="0" cy="0"/>
          <a:chOff x="0" y="0"/>
          <a:chExt cx="0" cy="0"/>
        </a:xfrm>
      </p:grpSpPr>
      <p:sp>
        <p:nvSpPr>
          <p:cNvPr id="20" name="Picture Placeholder 18">
            <a:extLst>
              <a:ext uri="{FF2B5EF4-FFF2-40B4-BE49-F238E27FC236}">
                <a16:creationId xmlns:a16="http://schemas.microsoft.com/office/drawing/2014/main" id="{0973EA16-F472-C15B-FDA5-FE933E419E70}"/>
              </a:ext>
            </a:extLst>
          </p:cNvPr>
          <p:cNvSpPr>
            <a:spLocks noGrp="1"/>
          </p:cNvSpPr>
          <p:nvPr>
            <p:ph type="pic" sz="quarter" idx="16"/>
          </p:nvPr>
        </p:nvSpPr>
        <p:spPr>
          <a:xfrm>
            <a:off x="8736215" y="3914076"/>
            <a:ext cx="2925318" cy="2176758"/>
          </a:xfrm>
          <a:prstGeom prst="round2SameRect">
            <a:avLst/>
          </a:prstGeom>
          <a:solidFill>
            <a:srgbClr val="E6F0FA"/>
          </a:solidFill>
        </p:spPr>
        <p:txBody>
          <a:bodyPr/>
          <a:lstStyle>
            <a:lvl1pPr>
              <a:defRPr b="0" i="0">
                <a:latin typeface="BentonSans Book" panose="02000503000000020004" pitchFamily="2" charset="0"/>
              </a:defRPr>
            </a:lvl1pPr>
          </a:lstStyle>
          <a:p>
            <a:r>
              <a:rPr lang="en-US"/>
              <a:t>Click icon to add picture</a:t>
            </a:r>
          </a:p>
        </p:txBody>
      </p:sp>
      <p:sp>
        <p:nvSpPr>
          <p:cNvPr id="23" name="Picture Placeholder 18">
            <a:extLst>
              <a:ext uri="{FF2B5EF4-FFF2-40B4-BE49-F238E27FC236}">
                <a16:creationId xmlns:a16="http://schemas.microsoft.com/office/drawing/2014/main" id="{F29587D1-BC77-02AD-D9E3-35883D8D9C99}"/>
              </a:ext>
            </a:extLst>
          </p:cNvPr>
          <p:cNvSpPr>
            <a:spLocks noGrp="1"/>
          </p:cNvSpPr>
          <p:nvPr>
            <p:ph type="pic" sz="quarter" idx="18"/>
          </p:nvPr>
        </p:nvSpPr>
        <p:spPr>
          <a:xfrm>
            <a:off x="5650272" y="3921826"/>
            <a:ext cx="2925318" cy="2163844"/>
          </a:xfrm>
          <a:prstGeom prst="round2SameRect">
            <a:avLst/>
          </a:prstGeom>
          <a:solidFill>
            <a:srgbClr val="E6F0FA"/>
          </a:solidFill>
        </p:spPr>
        <p:txBody>
          <a:bodyPr/>
          <a:lstStyle>
            <a:lvl1pPr>
              <a:defRPr b="0" i="0">
                <a:latin typeface="BentonSans Book" panose="02000503000000020004" pitchFamily="2" charset="0"/>
              </a:defRPr>
            </a:lvl1pPr>
          </a:lstStyle>
          <a:p>
            <a:r>
              <a:rPr lang="en-US"/>
              <a:t>Click icon to add picture</a:t>
            </a:r>
          </a:p>
        </p:txBody>
      </p:sp>
      <p:sp>
        <p:nvSpPr>
          <p:cNvPr id="27" name="Picture Placeholder 18">
            <a:extLst>
              <a:ext uri="{FF2B5EF4-FFF2-40B4-BE49-F238E27FC236}">
                <a16:creationId xmlns:a16="http://schemas.microsoft.com/office/drawing/2014/main" id="{F574F731-E831-CCC3-E46B-C9C03F9CA6B4}"/>
              </a:ext>
            </a:extLst>
          </p:cNvPr>
          <p:cNvSpPr>
            <a:spLocks noGrp="1"/>
          </p:cNvSpPr>
          <p:nvPr>
            <p:ph type="pic" sz="quarter" idx="19"/>
          </p:nvPr>
        </p:nvSpPr>
        <p:spPr>
          <a:xfrm>
            <a:off x="575924" y="1791035"/>
            <a:ext cx="4924543" cy="4294634"/>
          </a:xfrm>
          <a:prstGeom prst="round2SameRect">
            <a:avLst>
              <a:gd name="adj1" fmla="val 12129"/>
              <a:gd name="adj2" fmla="val 0"/>
            </a:avLst>
          </a:prstGeom>
          <a:solidFill>
            <a:srgbClr val="E6F0FA"/>
          </a:solidFill>
        </p:spPr>
        <p:txBody>
          <a:bodyPr/>
          <a:lstStyle>
            <a:lvl1pPr>
              <a:defRPr b="0" i="0">
                <a:latin typeface="BentonSans Book" panose="02000503000000020004" pitchFamily="2" charset="0"/>
              </a:defRPr>
            </a:lvl1pPr>
          </a:lstStyle>
          <a:p>
            <a:r>
              <a:rPr lang="en-US"/>
              <a:t>Click icon to add picture</a:t>
            </a:r>
          </a:p>
        </p:txBody>
      </p:sp>
      <p:pic>
        <p:nvPicPr>
          <p:cNvPr id="5" name="Graphic 4">
            <a:extLst>
              <a:ext uri="{FF2B5EF4-FFF2-40B4-BE49-F238E27FC236}">
                <a16:creationId xmlns:a16="http://schemas.microsoft.com/office/drawing/2014/main" id="{871BEC9B-7DF3-332E-E772-7AC5648BF2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7" y="432001"/>
            <a:ext cx="9142031" cy="566928"/>
          </a:xfrm>
        </p:spPr>
        <p:txBody>
          <a:bodyPr/>
          <a:lstStyle/>
          <a:p>
            <a:r>
              <a:rPr lang="en-US"/>
              <a:t>Click to edit Master title style</a:t>
            </a:r>
            <a:endParaRPr lang="en-GB"/>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a:xfrm>
            <a:off x="9235725" y="6496197"/>
            <a:ext cx="685622" cy="96097"/>
          </a:xfrm>
          <a:prstGeom prst="rect">
            <a:avLst/>
          </a:prstGeom>
        </p:spPr>
        <p:txBody>
          <a:bodyPr/>
          <a:lstStyle>
            <a:lvl1pPr>
              <a:defRPr>
                <a:solidFill>
                  <a:srgbClr val="888B8D"/>
                </a:solidFill>
              </a:defRPr>
            </a:lvl1pPr>
          </a:lstStyle>
          <a:p>
            <a:r>
              <a:rPr lang="en-US"/>
              <a:t>P.</a:t>
            </a:r>
            <a:fld id="{8C1BCF7C-2884-4FE2-A9ED-57CF9A0CDEFF}" type="slidenum">
              <a:rPr lang="en-US" smtClean="0"/>
              <a:pPr/>
              <a:t>‹#›</a:t>
            </a:fld>
            <a:endParaRPr lang="en-US"/>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3" y="1080001"/>
            <a:ext cx="9141455" cy="415925"/>
          </a:xfrm>
        </p:spPr>
        <p:txBody>
          <a:bodyPr/>
          <a:lstStyle>
            <a:lvl1pPr>
              <a:defRPr sz="1200" b="0" i="0">
                <a:latin typeface="+mn-lt"/>
              </a:defRPr>
            </a:lvl1pPr>
          </a:lstStyle>
          <a:p>
            <a:pPr lvl="0"/>
            <a:r>
              <a:rPr lang="en-US"/>
              <a:t>Click to edit Master subtitle styles</a:t>
            </a:r>
            <a:endParaRPr lang="en-GB"/>
          </a:p>
        </p:txBody>
      </p:sp>
      <p:sp>
        <p:nvSpPr>
          <p:cNvPr id="19" name="Picture Placeholder 18">
            <a:extLst>
              <a:ext uri="{FF2B5EF4-FFF2-40B4-BE49-F238E27FC236}">
                <a16:creationId xmlns:a16="http://schemas.microsoft.com/office/drawing/2014/main" id="{8FA0B06B-164D-B33A-6508-FB60B637800B}"/>
              </a:ext>
            </a:extLst>
          </p:cNvPr>
          <p:cNvSpPr>
            <a:spLocks noGrp="1"/>
          </p:cNvSpPr>
          <p:nvPr>
            <p:ph type="pic" sz="quarter" idx="15"/>
          </p:nvPr>
        </p:nvSpPr>
        <p:spPr>
          <a:xfrm>
            <a:off x="8723301" y="1798557"/>
            <a:ext cx="2925318" cy="2011680"/>
          </a:xfrm>
          <a:prstGeom prst="roundRect">
            <a:avLst>
              <a:gd name="adj" fmla="val 13277"/>
            </a:avLst>
          </a:prstGeom>
          <a:solidFill>
            <a:srgbClr val="E6F0FA"/>
          </a:solidFill>
        </p:spPr>
        <p:txBody>
          <a:bodyPr/>
          <a:lstStyle>
            <a:lvl1pPr>
              <a:defRPr b="0" i="0">
                <a:latin typeface="BentonSans Book" panose="02000503000000020004" pitchFamily="2" charset="0"/>
              </a:defRPr>
            </a:lvl1pPr>
          </a:lstStyle>
          <a:p>
            <a:r>
              <a:rPr lang="en-US"/>
              <a:t>Click icon to add picture</a:t>
            </a:r>
          </a:p>
        </p:txBody>
      </p:sp>
      <p:sp>
        <p:nvSpPr>
          <p:cNvPr id="22" name="Picture Placeholder 18">
            <a:extLst>
              <a:ext uri="{FF2B5EF4-FFF2-40B4-BE49-F238E27FC236}">
                <a16:creationId xmlns:a16="http://schemas.microsoft.com/office/drawing/2014/main" id="{725A9E1D-A185-C624-518B-F8FE2ECFD7A8}"/>
              </a:ext>
            </a:extLst>
          </p:cNvPr>
          <p:cNvSpPr>
            <a:spLocks noGrp="1"/>
          </p:cNvSpPr>
          <p:nvPr>
            <p:ph type="pic" sz="quarter" idx="17"/>
          </p:nvPr>
        </p:nvSpPr>
        <p:spPr>
          <a:xfrm>
            <a:off x="5637360" y="1811473"/>
            <a:ext cx="2925318" cy="2011680"/>
          </a:xfrm>
          <a:prstGeom prst="roundRect">
            <a:avLst>
              <a:gd name="adj" fmla="val 13277"/>
            </a:avLst>
          </a:prstGeom>
          <a:solidFill>
            <a:srgbClr val="E6F0FA"/>
          </a:solidFill>
        </p:spPr>
        <p:txBody>
          <a:bodyPr/>
          <a:lstStyle>
            <a:lvl1pPr>
              <a:defRPr b="0" i="0">
                <a:latin typeface="BentonSans Book" panose="02000503000000020004" pitchFamily="2" charset="0"/>
              </a:defRPr>
            </a:lvl1pPr>
          </a:lstStyle>
          <a:p>
            <a:r>
              <a:rPr lang="en-US"/>
              <a:t>Click icon to add picture</a:t>
            </a:r>
          </a:p>
        </p:txBody>
      </p:sp>
      <p:pic>
        <p:nvPicPr>
          <p:cNvPr id="3" name="Picture 2">
            <a:extLst>
              <a:ext uri="{FF2B5EF4-FFF2-40B4-BE49-F238E27FC236}">
                <a16:creationId xmlns:a16="http://schemas.microsoft.com/office/drawing/2014/main" id="{0483A79E-60C7-C22D-F1DD-EE63F80934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8" name="object 15">
            <a:extLst>
              <a:ext uri="{FF2B5EF4-FFF2-40B4-BE49-F238E27FC236}">
                <a16:creationId xmlns:a16="http://schemas.microsoft.com/office/drawing/2014/main" id="{0513E2A3-B8AD-FE86-51FD-F4C200F1E29E}"/>
              </a:ext>
            </a:extLst>
          </p:cNvPr>
          <p:cNvSpPr txBox="1"/>
          <p:nvPr/>
        </p:nvSpPr>
        <p:spPr>
          <a:xfrm>
            <a:off x="562971" y="6285008"/>
            <a:ext cx="7441024" cy="340035"/>
          </a:xfrm>
          <a:prstGeom prst="rect">
            <a:avLst/>
          </a:prstGeom>
        </p:spPr>
        <p:txBody>
          <a:bodyPr vert="horz" wrap="square" lIns="0" tIns="3273" rIns="0" bIns="0" rtlCol="0">
            <a:noAutofit/>
          </a:bodyPr>
          <a:lstStyle/>
          <a:p>
            <a:pPr marL="0">
              <a:lnSpc>
                <a:spcPts val="430"/>
              </a:lnSpc>
              <a:spcBef>
                <a:spcPts val="26"/>
              </a:spcBef>
            </a:pPr>
            <a:endParaRPr lang="en-GB" sz="375" b="0" i="0">
              <a:solidFill>
                <a:srgbClr val="888B8D"/>
              </a:solidFill>
              <a:latin typeface="BentonSans Book" panose="02000503000000020004" pitchFamily="2" charset="0"/>
              <a:cs typeface="BentonSans Regular"/>
            </a:endParaRPr>
          </a:p>
          <a:p>
            <a:pPr marL="0">
              <a:lnSpc>
                <a:spcPts val="425"/>
              </a:lnSpc>
            </a:pPr>
            <a:r>
              <a:rPr sz="400" b="0" i="0">
                <a:solidFill>
                  <a:srgbClr val="888B8D"/>
                </a:solidFill>
                <a:latin typeface="BentonSans Book" panose="02000503000000020004" pitchFamily="2" charset="0"/>
                <a:cs typeface="BentonSans Regular"/>
              </a:rPr>
              <a:t>This</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document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contains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unpublished,</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confidential,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and</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proprietary</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information </a:t>
            </a:r>
            <a:r>
              <a:rPr sz="400" b="0" i="0">
                <a:solidFill>
                  <a:srgbClr val="888B8D"/>
                </a:solidFill>
                <a:latin typeface="BentonSans Book" panose="02000503000000020004" pitchFamily="2" charset="0"/>
                <a:cs typeface="BentonSans Regular"/>
              </a:rPr>
              <a:t>of</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American</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Express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Global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Business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Travel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(Amex</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GBT).</a:t>
            </a:r>
            <a:endParaRPr sz="400" b="0" i="0">
              <a:solidFill>
                <a:srgbClr val="888B8D"/>
              </a:solidFill>
              <a:latin typeface="BentonSans Book" panose="02000503000000020004" pitchFamily="2" charset="0"/>
              <a:cs typeface="BentonSans Regular"/>
            </a:endParaRPr>
          </a:p>
          <a:p>
            <a:pPr marL="0">
              <a:lnSpc>
                <a:spcPts val="430"/>
              </a:lnSpc>
            </a:pPr>
            <a:r>
              <a:rPr sz="400" b="0" i="0">
                <a:solidFill>
                  <a:srgbClr val="888B8D"/>
                </a:solidFill>
                <a:latin typeface="BentonSans Book" panose="02000503000000020004" pitchFamily="2" charset="0"/>
                <a:cs typeface="BentonSans Regular"/>
              </a:rPr>
              <a:t>No</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disclosure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or</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use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any</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portion</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these</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materials</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may</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be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made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without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the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express</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written</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consent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Amex</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GBT.</a:t>
            </a:r>
            <a:r>
              <a:rPr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a:t>
            </a:r>
            <a:r>
              <a:rPr lang="en-GB" sz="400" b="0" i="0" spc="-5">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2023</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GBT</a:t>
            </a:r>
            <a:r>
              <a:rPr lang="en-GB" sz="400" b="0" i="0" spc="-5">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Travel</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Services</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UK</a:t>
            </a:r>
            <a:r>
              <a:rPr lang="en-GB" sz="400" b="0" i="0" spc="-5">
                <a:solidFill>
                  <a:srgbClr val="888B8D"/>
                </a:solidFill>
                <a:latin typeface="BentonSans Book" panose="02000503000000020004" pitchFamily="2" charset="0"/>
                <a:cs typeface="BentonSans Regular"/>
              </a:rPr>
              <a:t> </a:t>
            </a:r>
            <a:r>
              <a:rPr lang="en-GB" sz="400" b="0" i="0" spc="-3">
                <a:solidFill>
                  <a:srgbClr val="888B8D"/>
                </a:solidFill>
                <a:latin typeface="BentonSans Book" panose="02000503000000020004" pitchFamily="2" charset="0"/>
                <a:cs typeface="BentonSans Regular"/>
              </a:rPr>
              <a:t>Limited.</a:t>
            </a:r>
            <a:endParaRPr sz="400" b="0" i="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2125564775"/>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extLst>
    <p:ext uri="{DCECCB84-F9BA-43D5-87BE-67443E8EF086}">
      <p15:sldGuideLst xmlns:p15="http://schemas.microsoft.com/office/powerpoint/2012/main">
        <p15:guide id="1" orient="horz" pos="3840" userDrawn="1">
          <p15:clr>
            <a:srgbClr val="FBAE40"/>
          </p15:clr>
        </p15:guide>
      </p15:sldGuideLst>
    </p:ext>
  </p:extLst>
</p:sldLayout>
</file>

<file path=ppt/slideLayouts/slideLayout170.xml><?xml version="1.0" encoding="utf-8"?>
<p:sldLayout xmlns:a="http://schemas.openxmlformats.org/drawingml/2006/main" xmlns:r="http://schemas.openxmlformats.org/officeDocument/2006/relationships" xmlns:p="http://schemas.openxmlformats.org/presentationml/2006/main" showMasterSp="0" preserve="1">
  <p:cSld name="Ovation-Title Slide with Portal Pattern">
    <p:bg>
      <p:bgPr>
        <a:solidFill>
          <a:srgbClr val="152835"/>
        </a:solidFill>
        <a:effectLst/>
      </p:bgPr>
    </p:bg>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01A541CB-4D07-AC9F-94DA-37117FF2E22E}"/>
              </a:ext>
            </a:extLst>
          </p:cNvPr>
          <p:cNvSpPr>
            <a:spLocks noEditPoints="1"/>
          </p:cNvSpPr>
          <p:nvPr/>
        </p:nvSpPr>
        <p:spPr bwMode="auto">
          <a:xfrm>
            <a:off x="11112" y="1"/>
            <a:ext cx="12166605" cy="6858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A7A8AA">
              <a:alpha val="34935"/>
            </a:srgbClr>
          </a:solidFill>
          <a:ln>
            <a:noFill/>
          </a:ln>
        </p:spPr>
        <p:txBody>
          <a:bodyPr vert="horz" wrap="square" lIns="45715" tIns="22857" rIns="45715" bIns="22857" numCol="1" anchor="t" anchorCtr="0" compatLnSpc="1">
            <a:prstTxWarp prst="textNoShape">
              <a:avLst/>
            </a:prstTxWarp>
          </a:bodyPr>
          <a:lstStyle/>
          <a:p>
            <a:endParaRPr lang="en-GB" sz="900" b="0" i="0">
              <a:latin typeface="BentonSans Book" panose="02000503000000020004" pitchFamily="2" charset="0"/>
            </a:endParaRPr>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chemeClr val="bg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chemeClr val="bg1"/>
                </a:solidFill>
                <a:latin typeface="+mn-lt"/>
                <a:ea typeface="+mn-ea"/>
                <a:cs typeface="Arial"/>
              </a:defRPr>
            </a:lvl1pPr>
            <a:lvl2pPr marL="0" indent="0">
              <a:buNone/>
              <a:defRPr/>
            </a:lvl2pPr>
          </a:lstStyle>
          <a:p>
            <a:pPr lvl="0"/>
            <a:r>
              <a:rPr lang="en-GB"/>
              <a:t>Subtitle</a:t>
            </a:r>
          </a:p>
        </p:txBody>
      </p:sp>
      <p:pic>
        <p:nvPicPr>
          <p:cNvPr id="9" name="Graphic 8">
            <a:extLst>
              <a:ext uri="{FF2B5EF4-FFF2-40B4-BE49-F238E27FC236}">
                <a16:creationId xmlns:a16="http://schemas.microsoft.com/office/drawing/2014/main" id="{0118B7F9-4AA4-C747-D3F7-77628DB98662}"/>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8207"/>
            <a:ext cx="12188823" cy="1554480"/>
          </a:xfrm>
          <a:prstGeom prst="rect">
            <a:avLst/>
          </a:prstGeom>
        </p:spPr>
      </p:pic>
      <p:grpSp>
        <p:nvGrpSpPr>
          <p:cNvPr id="7" name="Group 6">
            <a:extLst>
              <a:ext uri="{FF2B5EF4-FFF2-40B4-BE49-F238E27FC236}">
                <a16:creationId xmlns:a16="http://schemas.microsoft.com/office/drawing/2014/main" id="{3FAC57E6-FF2A-60FF-A30D-70D7F3FE7740}"/>
              </a:ext>
            </a:extLst>
          </p:cNvPr>
          <p:cNvGrpSpPr/>
          <p:nvPr/>
        </p:nvGrpSpPr>
        <p:grpSpPr>
          <a:xfrm>
            <a:off x="0" y="5917548"/>
            <a:ext cx="12188825" cy="940452"/>
            <a:chOff x="0" y="5917548"/>
            <a:chExt cx="12192000" cy="940452"/>
          </a:xfrm>
        </p:grpSpPr>
        <p:pic>
          <p:nvPicPr>
            <p:cNvPr id="11" name="Graphic 10">
              <a:extLst>
                <a:ext uri="{FF2B5EF4-FFF2-40B4-BE49-F238E27FC236}">
                  <a16:creationId xmlns:a16="http://schemas.microsoft.com/office/drawing/2014/main" id="{7EA41F3E-AB61-4778-0915-EB47A233F0A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EEF1BF56-1FBD-5B89-0198-C27B39C93C7F}"/>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pic>
        <p:nvPicPr>
          <p:cNvPr id="2" name="Picture 1" descr="A black background with blue text&#10;&#10;Description automatically generated">
            <a:extLst>
              <a:ext uri="{FF2B5EF4-FFF2-40B4-BE49-F238E27FC236}">
                <a16:creationId xmlns:a16="http://schemas.microsoft.com/office/drawing/2014/main" id="{A5BAAC07-885C-E47C-BE2D-1E471AB645A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3317" y="76200"/>
            <a:ext cx="3467472" cy="1600199"/>
          </a:xfrm>
          <a:prstGeom prst="rect">
            <a:avLst/>
          </a:prstGeom>
        </p:spPr>
      </p:pic>
    </p:spTree>
    <p:extLst>
      <p:ext uri="{BB962C8B-B14F-4D97-AF65-F5344CB8AC3E}">
        <p14:creationId xmlns:p14="http://schemas.microsoft.com/office/powerpoint/2010/main" val="1847295243"/>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p:cSld name="Ovation-Text layout 1 Black">
    <p:bg>
      <p:bgPr>
        <a:solidFill>
          <a:srgbClr val="15283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6" y="432001"/>
            <a:ext cx="9304533"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20" y="1799999"/>
            <a:ext cx="11038188" cy="3960000"/>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BentonSans Book" panose="02000503000000020004" pitchFamily="2"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303957" cy="415925"/>
          </a:xfrm>
        </p:spPr>
        <p:txBody>
          <a:bodyPr/>
          <a:lstStyle>
            <a:lvl1pPr>
              <a:defRPr sz="120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782692129"/>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p:cSld name="Ovation-Text layout 1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282236" cy="566928"/>
          </a:xfrm>
        </p:spPr>
        <p:txBody>
          <a:bodyPr/>
          <a:lstStyle>
            <a:lvl1pPr>
              <a:defRPr>
                <a:solidFill>
                  <a:schemeClr val="tx2"/>
                </a:solidFill>
              </a:defRPr>
            </a:lvl1p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20" y="1799999"/>
            <a:ext cx="11038188" cy="3960000"/>
          </a:xfrm>
        </p:spPr>
        <p:txBody>
          <a:bodyPr anchor="t" anchorCtr="0"/>
          <a:lstStyle>
            <a:lvl1pPr marL="0" indent="0">
              <a:spcBef>
                <a:spcPts val="0"/>
              </a:spcBef>
              <a:spcAft>
                <a:spcPts val="0"/>
              </a:spcAft>
              <a:buClrTx/>
              <a:buFont typeface="Arial" panose="020B0604020202020204" pitchFamily="34" charset="0"/>
              <a:buNone/>
              <a:tabLst/>
              <a:defRPr sz="1000" b="0" i="0">
                <a:solidFill>
                  <a:schemeClr val="tx1"/>
                </a:solidFill>
                <a:latin typeface="+mn-lt"/>
              </a:defRPr>
            </a:lvl1pPr>
            <a:lvl2pPr marL="180947" indent="-91267">
              <a:buClrTx/>
              <a:buFont typeface="Arial" panose="020B0604020202020204" pitchFamily="34" charset="0"/>
              <a:buChar char="•"/>
              <a:defRPr b="0" i="0">
                <a:solidFill>
                  <a:schemeClr val="tx1"/>
                </a:solidFill>
                <a:latin typeface="+mn-lt"/>
              </a:defRPr>
            </a:lvl2pPr>
            <a:lvl3pPr marL="266659" indent="-91267">
              <a:buClrTx/>
              <a:defRPr b="0" i="0">
                <a:solidFill>
                  <a:schemeClr val="tx1"/>
                </a:solidFill>
                <a:latin typeface="+mn-lt"/>
              </a:defRPr>
            </a:lvl3pPr>
            <a:lvl4pPr marL="357926" indent="-91267">
              <a:buClrTx/>
              <a:defRPr b="0" i="0">
                <a:solidFill>
                  <a:schemeClr val="tx1"/>
                </a:solidFill>
                <a:latin typeface="+mn-lt"/>
              </a:defRPr>
            </a:lvl4pPr>
            <a:lvl5pPr marL="448400" indent="-90473">
              <a:buClrTx/>
              <a:defRPr b="0" i="0">
                <a:solidFill>
                  <a:schemeClr val="tx1"/>
                </a:solidFill>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281660" cy="415925"/>
          </a:xfrm>
        </p:spPr>
        <p:txBody>
          <a:bodyPr/>
          <a:lstStyle>
            <a:lvl1pPr>
              <a:defRPr sz="1200" b="0" i="0">
                <a:solidFill>
                  <a:schemeClr val="tx1"/>
                </a:solidFill>
                <a:latin typeface="+mn-lt"/>
              </a:defRPr>
            </a:lvl1pPr>
          </a:lstStyle>
          <a:p>
            <a:pPr lvl="0"/>
            <a:r>
              <a:rPr lang="en-US" dirty="0"/>
              <a:t>Click to edit Master subtitle styles</a:t>
            </a:r>
            <a:endParaRPr lang="en-GB" dirty="0"/>
          </a:p>
        </p:txBody>
      </p:sp>
      <p:pic>
        <p:nvPicPr>
          <p:cNvPr id="5" name="Picture 4" descr="A black background with blue text&#10;&#10;Description automatically generated">
            <a:extLst>
              <a:ext uri="{FF2B5EF4-FFF2-40B4-BE49-F238E27FC236}">
                <a16:creationId xmlns:a16="http://schemas.microsoft.com/office/drawing/2014/main" id="{68EA211A-600D-9941-BDF9-74BE11158A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20892" y="165100"/>
            <a:ext cx="2060669" cy="950976"/>
          </a:xfrm>
          <a:prstGeom prst="rect">
            <a:avLst/>
          </a:prstGeom>
        </p:spPr>
      </p:pic>
    </p:spTree>
    <p:extLst>
      <p:ext uri="{BB962C8B-B14F-4D97-AF65-F5344CB8AC3E}">
        <p14:creationId xmlns:p14="http://schemas.microsoft.com/office/powerpoint/2010/main" val="2601758613"/>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p:cSld name="Ovation-Text layout 2-col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282236"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19" y="1799999"/>
            <a:ext cx="5307901" cy="3960000"/>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281660" cy="415925"/>
          </a:xfrm>
        </p:spPr>
        <p:txBody>
          <a:bodyPr/>
          <a:lstStyle>
            <a:lvl1pPr>
              <a:defRPr sz="1200"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6758" y="1799999"/>
            <a:ext cx="5308617" cy="3960000"/>
          </a:xfrm>
        </p:spPr>
        <p:txBody>
          <a:bodyPr/>
          <a:lstStyle>
            <a:lvl1pPr marL="0" indent="0">
              <a:buClrTx/>
              <a:buFont typeface="Arial" panose="020B0604020202020204" pitchFamily="34" charset="0"/>
              <a:buNone/>
              <a:defRPr sz="1000" b="0" i="0">
                <a:latin typeface="BentonSans Book" panose="02000503000000020004" pitchFamily="2" charset="0"/>
              </a:defRPr>
            </a:lvl1pPr>
            <a:lvl2pPr marL="180947" indent="-91267">
              <a:buFont typeface="Arial" panose="020B0604020202020204" pitchFamily="34" charset="0"/>
              <a:buChar char="•"/>
              <a:defRPr b="0" i="0">
                <a:latin typeface="BentonSans Book" panose="02000503000000020004" pitchFamily="2" charset="0"/>
              </a:defRPr>
            </a:lvl2pPr>
            <a:lvl3pPr marL="312689" indent="-91267">
              <a:defRPr b="0" i="0">
                <a:latin typeface="BentonSans Book" panose="02000503000000020004" pitchFamily="2" charset="0"/>
              </a:defRPr>
            </a:lvl3pPr>
            <a:lvl4pPr marL="448400" indent="-91267">
              <a:defRPr b="0" i="0">
                <a:latin typeface="BentonSans Book" panose="02000503000000020004" pitchFamily="2" charset="0"/>
              </a:defRPr>
            </a:lvl4pPr>
            <a:lvl5pPr marL="538873" indent="-91267">
              <a:defRPr b="0" i="0">
                <a:latin typeface="BentonSans Book" panose="02000503000000020004"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94928060"/>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p:cSld name="Ovation-Text layout 2-col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282236" cy="566928"/>
          </a:xfrm>
        </p:spPr>
        <p:txBody>
          <a:bodyPr/>
          <a:lstStyle>
            <a:lvl1pPr>
              <a:defRPr>
                <a:solidFill>
                  <a:schemeClr val="tx2"/>
                </a:solidFill>
              </a:defRPr>
            </a:lvl1p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19" y="1799999"/>
            <a:ext cx="5307901" cy="3960000"/>
          </a:xfrm>
        </p:spPr>
        <p:txBody>
          <a:bodyPr anchor="t" anchorCtr="0"/>
          <a:lstStyle>
            <a:lvl1pPr marL="0" indent="0">
              <a:spcBef>
                <a:spcPts val="0"/>
              </a:spcBef>
              <a:spcAft>
                <a:spcPts val="0"/>
              </a:spcAft>
              <a:buClrTx/>
              <a:buFont typeface="Arial" panose="020B0604020202020204" pitchFamily="34" charset="0"/>
              <a:buNone/>
              <a:tabLst/>
              <a:defRPr sz="1000" b="0" i="0">
                <a:solidFill>
                  <a:schemeClr val="tx1"/>
                </a:solidFill>
                <a:latin typeface="+mn-lt"/>
              </a:defRPr>
            </a:lvl1pPr>
            <a:lvl2pPr marL="180947" indent="-91267">
              <a:buClrTx/>
              <a:buFont typeface="Arial" panose="020B0604020202020204" pitchFamily="34" charset="0"/>
              <a:buChar char="•"/>
              <a:defRPr b="0" i="0">
                <a:solidFill>
                  <a:schemeClr val="tx1"/>
                </a:solidFill>
                <a:latin typeface="+mn-lt"/>
              </a:defRPr>
            </a:lvl2pPr>
            <a:lvl3pPr marL="266659" indent="-91267">
              <a:buClrTx/>
              <a:defRPr b="0" i="0">
                <a:solidFill>
                  <a:schemeClr val="tx1"/>
                </a:solidFill>
                <a:latin typeface="+mn-lt"/>
              </a:defRPr>
            </a:lvl3pPr>
            <a:lvl4pPr marL="357926" indent="-91267">
              <a:buClrTx/>
              <a:defRPr b="0" i="0">
                <a:solidFill>
                  <a:schemeClr val="tx1"/>
                </a:solidFill>
                <a:latin typeface="+mn-lt"/>
              </a:defRPr>
            </a:lvl4pPr>
            <a:lvl5pPr marL="448400" indent="-90473">
              <a:buClrTx/>
              <a:defRPr b="0" i="0">
                <a:solidFill>
                  <a:schemeClr val="tx1"/>
                </a:solidFill>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281660" cy="415925"/>
          </a:xfrm>
        </p:spPr>
        <p:txBody>
          <a:bodyPr/>
          <a:lstStyle>
            <a:lvl1pPr>
              <a:defRPr sz="1200" b="0" i="0">
                <a:solidFill>
                  <a:schemeClr val="tx1"/>
                </a:solidFill>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6758" y="1799999"/>
            <a:ext cx="5308617" cy="3960000"/>
          </a:xfrm>
        </p:spPr>
        <p:txBody>
          <a:bodyPr/>
          <a:lstStyle>
            <a:lvl1pPr marL="0" indent="0">
              <a:buClrTx/>
              <a:buFont typeface="Arial" panose="020B0604020202020204" pitchFamily="34" charset="0"/>
              <a:buNone/>
              <a:defRPr sz="1000" b="0" i="0">
                <a:solidFill>
                  <a:schemeClr val="tx1"/>
                </a:solidFill>
                <a:latin typeface="+mn-lt"/>
              </a:defRPr>
            </a:lvl1pPr>
            <a:lvl2pPr marL="180947" indent="-91267">
              <a:buFont typeface="Arial" panose="020B0604020202020204" pitchFamily="34" charset="0"/>
              <a:buChar char="•"/>
              <a:defRPr b="0" i="0">
                <a:solidFill>
                  <a:schemeClr val="tx1"/>
                </a:solidFill>
                <a:latin typeface="+mn-lt"/>
              </a:defRPr>
            </a:lvl2pPr>
            <a:lvl3pPr marL="312689" indent="-91267">
              <a:defRPr b="0" i="0">
                <a:solidFill>
                  <a:schemeClr val="tx1"/>
                </a:solidFill>
                <a:latin typeface="+mn-lt"/>
              </a:defRPr>
            </a:lvl3pPr>
            <a:lvl4pPr marL="448400" indent="-91267">
              <a:defRPr b="0" i="0">
                <a:solidFill>
                  <a:schemeClr val="tx1"/>
                </a:solidFill>
                <a:latin typeface="+mn-lt"/>
              </a:defRPr>
            </a:lvl4pPr>
            <a:lvl5pPr marL="538873" indent="-91267">
              <a:defRPr b="0" i="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3" name="Picture 2" descr="A black background with blue text&#10;&#10;Description automatically generated">
            <a:extLst>
              <a:ext uri="{FF2B5EF4-FFF2-40B4-BE49-F238E27FC236}">
                <a16:creationId xmlns:a16="http://schemas.microsoft.com/office/drawing/2014/main" id="{E48EAA17-E4F1-90B3-2BAB-FDAA2508BF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20892" y="165100"/>
            <a:ext cx="2060669" cy="950976"/>
          </a:xfrm>
          <a:prstGeom prst="rect">
            <a:avLst/>
          </a:prstGeom>
        </p:spPr>
      </p:pic>
    </p:spTree>
    <p:extLst>
      <p:ext uri="{BB962C8B-B14F-4D97-AF65-F5344CB8AC3E}">
        <p14:creationId xmlns:p14="http://schemas.microsoft.com/office/powerpoint/2010/main" val="3393546626"/>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p:cSld name="Ovation-Text layout 2-col, subheads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282236"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19" y="2340000"/>
            <a:ext cx="5307901" cy="3420000"/>
          </a:xfrm>
        </p:spPr>
        <p:txBody>
          <a:bodyPr anchor="t" anchorCtr="0"/>
          <a:lstStyle>
            <a:lvl1pPr marL="0" indent="0">
              <a:spcBef>
                <a:spcPts val="0"/>
              </a:spcBef>
              <a:spcAft>
                <a:spcPts val="0"/>
              </a:spcAft>
              <a:buClrTx/>
              <a:buFont typeface="Arial" panose="020B0604020202020204" pitchFamily="34" charset="0"/>
              <a:buNone/>
              <a:tabLst/>
              <a:defRPr sz="900" b="0" i="0">
                <a:latin typeface="+mn-lt"/>
              </a:defRPr>
            </a:lvl1pPr>
            <a:lvl2pPr marL="180947" indent="-91267">
              <a:buClrTx/>
              <a:buFont typeface="Arial" panose="020B0604020202020204" pitchFamily="34" charset="0"/>
              <a:buChar char="•"/>
              <a:defRPr sz="700" b="0" i="0">
                <a:latin typeface="+mn-lt"/>
              </a:defRPr>
            </a:lvl2pPr>
            <a:lvl3pPr marL="266659" indent="-91267">
              <a:buClrTx/>
              <a:defRPr sz="600" b="0" i="0">
                <a:latin typeface="+mn-lt"/>
              </a:defRPr>
            </a:lvl3pPr>
            <a:lvl4pPr marL="357926" indent="-91267">
              <a:buClrTx/>
              <a:defRPr sz="600" b="0" i="0">
                <a:latin typeface="+mn-lt"/>
              </a:defRPr>
            </a:lvl4pPr>
            <a:lvl5pPr marL="448400" indent="-90473">
              <a:buClrTx/>
              <a:defRPr sz="550"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281660" cy="415925"/>
          </a:xfrm>
        </p:spPr>
        <p:txBody>
          <a:bodyPr/>
          <a:lstStyle>
            <a:lvl1pPr>
              <a:defRPr sz="1200"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7272" y="2340000"/>
            <a:ext cx="5308617" cy="3420000"/>
          </a:xfrm>
        </p:spPr>
        <p:txBody>
          <a:bodyPr/>
          <a:lstStyle>
            <a:lvl1pPr marL="0" indent="0">
              <a:buClrTx/>
              <a:buFont typeface="Arial" panose="020B0604020202020204" pitchFamily="34" charset="0"/>
              <a:buNone/>
              <a:defRPr sz="900" b="0" i="0">
                <a:latin typeface="+mn-lt"/>
              </a:defRPr>
            </a:lvl1pPr>
            <a:lvl2pPr marL="180947" indent="-91267">
              <a:buFont typeface="Arial" panose="020B0604020202020204" pitchFamily="34" charset="0"/>
              <a:buChar char="•"/>
              <a:defRPr sz="700" b="0" i="0">
                <a:latin typeface="+mn-lt"/>
              </a:defRPr>
            </a:lvl2pPr>
            <a:lvl3pPr marL="312689" indent="-91267">
              <a:defRPr sz="600" b="0" i="0">
                <a:latin typeface="+mn-lt"/>
              </a:defRPr>
            </a:lvl3pPr>
            <a:lvl4pPr marL="448400" indent="-91267">
              <a:defRPr sz="600" b="0" i="0">
                <a:latin typeface="+mn-lt"/>
              </a:defRPr>
            </a:lvl4pPr>
            <a:lvl5pPr marL="538873" indent="-91267">
              <a:defRPr sz="550"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575853" y="1754188"/>
            <a:ext cx="5310391" cy="540000"/>
          </a:xfrm>
          <a:solidFill>
            <a:srgbClr val="7D1941"/>
          </a:solidFill>
        </p:spPr>
        <p:txBody>
          <a:bodyPr anchor="ctr" anchorCtr="0"/>
          <a:lstStyle>
            <a:lvl1pPr algn="ctr">
              <a:defRPr sz="1000" b="0" i="0">
                <a:solidFill>
                  <a:schemeClr val="bg1"/>
                </a:solidFill>
                <a:latin typeface="BentonSans Medium" panose="02000503000000020004" pitchFamily="2" charset="0"/>
              </a:defRPr>
            </a:lvl1pPr>
          </a:lstStyle>
          <a:p>
            <a:pPr lvl="0"/>
            <a:r>
              <a:rPr lang="en-GB" dirty="0"/>
              <a:t>Click to edit Master text styles</a:t>
            </a:r>
            <a:endParaRPr lang="en-US" dirty="0"/>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6307083" y="1754188"/>
            <a:ext cx="5308806" cy="539750"/>
          </a:xfrm>
          <a:solidFill>
            <a:srgbClr val="7D1941"/>
          </a:solidFill>
        </p:spPr>
        <p:txBody>
          <a:bodyPr anchor="ctr" anchorCtr="0"/>
          <a:lstStyle>
            <a:lvl1pPr algn="ctr">
              <a:defRPr sz="1000" b="0" i="0">
                <a:solidFill>
                  <a:schemeClr val="bg1"/>
                </a:solidFill>
                <a:latin typeface="BentonSans Medium" panose="02000503000000020004" pitchFamily="2" charset="0"/>
              </a:defRPr>
            </a:lvl1pPr>
          </a:lstStyle>
          <a:p>
            <a:pPr lvl="0"/>
            <a:r>
              <a:rPr lang="en-GB" dirty="0"/>
              <a:t>Click to edit Master text styles</a:t>
            </a:r>
            <a:endParaRPr lang="en-US" dirty="0"/>
          </a:p>
        </p:txBody>
      </p:sp>
    </p:spTree>
    <p:extLst>
      <p:ext uri="{BB962C8B-B14F-4D97-AF65-F5344CB8AC3E}">
        <p14:creationId xmlns:p14="http://schemas.microsoft.com/office/powerpoint/2010/main" val="3062007951"/>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p:cSld name="Ovation-Text layout 2-col, subheads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282236" cy="566928"/>
          </a:xfrm>
        </p:spPr>
        <p:txBody>
          <a:bodyPr/>
          <a:lstStyle>
            <a:lvl1pPr>
              <a:defRPr>
                <a:solidFill>
                  <a:schemeClr val="tx2"/>
                </a:solidFill>
              </a:defRPr>
            </a:lvl1p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19" y="2340000"/>
            <a:ext cx="5307901" cy="3420000"/>
          </a:xfrm>
        </p:spPr>
        <p:txBody>
          <a:bodyPr anchor="t" anchorCtr="0"/>
          <a:lstStyle>
            <a:lvl1pPr marL="0" indent="0">
              <a:spcBef>
                <a:spcPts val="0"/>
              </a:spcBef>
              <a:spcAft>
                <a:spcPts val="0"/>
              </a:spcAft>
              <a:buClrTx/>
              <a:buFont typeface="Arial" panose="020B0604020202020204" pitchFamily="34" charset="0"/>
              <a:buNone/>
              <a:tabLst/>
              <a:defRPr sz="900" b="0" i="0">
                <a:solidFill>
                  <a:schemeClr val="tx1"/>
                </a:solidFill>
                <a:latin typeface="+mn-lt"/>
              </a:defRPr>
            </a:lvl1pPr>
            <a:lvl2pPr marL="180947" indent="-91267">
              <a:buClrTx/>
              <a:buFont typeface="Arial" panose="020B0604020202020204" pitchFamily="34" charset="0"/>
              <a:buChar char="•"/>
              <a:defRPr sz="700" b="0" i="0">
                <a:solidFill>
                  <a:schemeClr val="tx1"/>
                </a:solidFill>
                <a:latin typeface="+mn-lt"/>
              </a:defRPr>
            </a:lvl2pPr>
            <a:lvl3pPr marL="266659" indent="-91267">
              <a:buClrTx/>
              <a:defRPr sz="600" b="0" i="0">
                <a:solidFill>
                  <a:schemeClr val="tx1"/>
                </a:solidFill>
                <a:latin typeface="+mn-lt"/>
              </a:defRPr>
            </a:lvl3pPr>
            <a:lvl4pPr marL="357926" indent="-91267">
              <a:buClrTx/>
              <a:defRPr sz="600" b="0" i="0">
                <a:solidFill>
                  <a:schemeClr val="tx1"/>
                </a:solidFill>
                <a:latin typeface="+mn-lt"/>
              </a:defRPr>
            </a:lvl4pPr>
            <a:lvl5pPr marL="448400" indent="-90473">
              <a:buClrTx/>
              <a:defRPr sz="550" b="0" i="0">
                <a:solidFill>
                  <a:schemeClr val="tx1"/>
                </a:solidFill>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281660" cy="415925"/>
          </a:xfrm>
        </p:spPr>
        <p:txBody>
          <a:bodyPr/>
          <a:lstStyle>
            <a:lvl1pPr>
              <a:defRPr sz="1200" b="0" i="0">
                <a:solidFill>
                  <a:schemeClr val="tx1"/>
                </a:solidFill>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7272" y="2340000"/>
            <a:ext cx="5308617" cy="3420000"/>
          </a:xfrm>
        </p:spPr>
        <p:txBody>
          <a:bodyPr/>
          <a:lstStyle>
            <a:lvl1pPr marL="0" indent="0">
              <a:buClrTx/>
              <a:buFont typeface="Arial" panose="020B0604020202020204" pitchFamily="34" charset="0"/>
              <a:buNone/>
              <a:defRPr sz="900" b="0" i="0">
                <a:solidFill>
                  <a:schemeClr val="tx1"/>
                </a:solidFill>
                <a:latin typeface="+mn-lt"/>
              </a:defRPr>
            </a:lvl1pPr>
            <a:lvl2pPr marL="180947" indent="-91267">
              <a:buFont typeface="Arial" panose="020B0604020202020204" pitchFamily="34" charset="0"/>
              <a:buChar char="•"/>
              <a:defRPr sz="700" b="0" i="0">
                <a:solidFill>
                  <a:schemeClr val="tx1"/>
                </a:solidFill>
                <a:latin typeface="+mn-lt"/>
              </a:defRPr>
            </a:lvl2pPr>
            <a:lvl3pPr marL="312689" indent="-91267">
              <a:defRPr sz="600" b="0" i="0">
                <a:solidFill>
                  <a:schemeClr val="tx1"/>
                </a:solidFill>
                <a:latin typeface="+mn-lt"/>
              </a:defRPr>
            </a:lvl3pPr>
            <a:lvl4pPr marL="448400" indent="-91267">
              <a:defRPr sz="600" b="0" i="0">
                <a:solidFill>
                  <a:schemeClr val="tx1"/>
                </a:solidFill>
                <a:latin typeface="+mn-lt"/>
              </a:defRPr>
            </a:lvl4pPr>
            <a:lvl5pPr marL="538873" indent="-91267">
              <a:defRPr sz="550" b="0" i="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575853" y="1741832"/>
            <a:ext cx="5310391" cy="540000"/>
          </a:xfrm>
          <a:solidFill>
            <a:schemeClr val="accent6"/>
          </a:solidFill>
        </p:spPr>
        <p:txBody>
          <a:bodyPr anchor="ctr" anchorCtr="0"/>
          <a:lstStyle>
            <a:lvl1pPr algn="ctr">
              <a:defRPr sz="1000" b="0" i="0">
                <a:solidFill>
                  <a:schemeClr val="bg1"/>
                </a:solidFill>
                <a:latin typeface="+mj-lt"/>
              </a:defRPr>
            </a:lvl1pPr>
          </a:lstStyle>
          <a:p>
            <a:pPr lvl="0"/>
            <a:r>
              <a:rPr lang="en-GB" dirty="0"/>
              <a:t>Click to edit Master text styles</a:t>
            </a:r>
            <a:endParaRPr lang="en-US" dirty="0"/>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6307083" y="1717117"/>
            <a:ext cx="5308806" cy="539750"/>
          </a:xfrm>
          <a:solidFill>
            <a:schemeClr val="accent6"/>
          </a:solidFill>
        </p:spPr>
        <p:txBody>
          <a:bodyPr anchor="ctr" anchorCtr="0"/>
          <a:lstStyle>
            <a:lvl1pPr algn="ctr">
              <a:defRPr sz="1000" b="0" i="0">
                <a:solidFill>
                  <a:schemeClr val="bg1"/>
                </a:solidFill>
                <a:latin typeface="+mj-lt"/>
              </a:defRPr>
            </a:lvl1pPr>
          </a:lstStyle>
          <a:p>
            <a:pPr lvl="0"/>
            <a:r>
              <a:rPr lang="en-GB" dirty="0"/>
              <a:t>Click to edit Master text styles</a:t>
            </a:r>
            <a:endParaRPr lang="en-US" dirty="0"/>
          </a:p>
        </p:txBody>
      </p:sp>
      <p:pic>
        <p:nvPicPr>
          <p:cNvPr id="9" name="Picture 8" descr="A black background with blue text&#10;&#10;Description automatically generated">
            <a:extLst>
              <a:ext uri="{FF2B5EF4-FFF2-40B4-BE49-F238E27FC236}">
                <a16:creationId xmlns:a16="http://schemas.microsoft.com/office/drawing/2014/main" id="{CDD57B02-C25D-BD2F-18DF-2B6BDD707F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20892" y="165100"/>
            <a:ext cx="2060669" cy="950976"/>
          </a:xfrm>
          <a:prstGeom prst="rect">
            <a:avLst/>
          </a:prstGeom>
        </p:spPr>
      </p:pic>
    </p:spTree>
    <p:extLst>
      <p:ext uri="{BB962C8B-B14F-4D97-AF65-F5344CB8AC3E}">
        <p14:creationId xmlns:p14="http://schemas.microsoft.com/office/powerpoint/2010/main" val="3536944131"/>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p:cSld name="Ovation-3 Column with Lines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7" y="432001"/>
            <a:ext cx="9142031" cy="566928"/>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3" y="1080001"/>
            <a:ext cx="9141455" cy="415925"/>
          </a:xfrm>
        </p:spPr>
        <p:txBody>
          <a:bodyPr/>
          <a:lstStyle>
            <a:lvl1pPr>
              <a:defRPr sz="1200" b="0" i="0">
                <a:latin typeface="+mn-lt"/>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4185692" y="1795347"/>
            <a:ext cx="0" cy="3965373"/>
          </a:xfrm>
          <a:prstGeom prst="line">
            <a:avLst/>
          </a:prstGeom>
          <a:ln w="3175">
            <a:solidFill>
              <a:srgbClr val="7D194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8006805" y="1795347"/>
            <a:ext cx="0" cy="3965373"/>
          </a:xfrm>
          <a:prstGeom prst="line">
            <a:avLst/>
          </a:prstGeom>
          <a:ln w="3175">
            <a:solidFill>
              <a:srgbClr val="7D194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575320" y="1799999"/>
            <a:ext cx="3415779" cy="3960000"/>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4380612" y="1801368"/>
            <a:ext cx="3415779" cy="3960000"/>
          </a:xfrm>
        </p:spPr>
        <p:txBody>
          <a:bodyPr anchor="t" anchorCtr="0"/>
          <a:lstStyle>
            <a:lvl1pPr marL="0" indent="0">
              <a:spcBef>
                <a:spcPts val="0"/>
              </a:spcBef>
              <a:spcAft>
                <a:spcPts val="0"/>
              </a:spcAft>
              <a:buClrTx/>
              <a:buFontTx/>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8185903" y="1801368"/>
            <a:ext cx="3415779" cy="3960000"/>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Tree>
    <p:extLst>
      <p:ext uri="{BB962C8B-B14F-4D97-AF65-F5344CB8AC3E}">
        <p14:creationId xmlns:p14="http://schemas.microsoft.com/office/powerpoint/2010/main" val="3433718233"/>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p:cSld name="Ovation-3 Column with Lines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7" y="432001"/>
            <a:ext cx="9142031" cy="566928"/>
          </a:xfrm>
        </p:spPr>
        <p:txBody>
          <a:bodyPr/>
          <a:lstStyle>
            <a:lvl1pPr>
              <a:defRPr>
                <a:solidFill>
                  <a:schemeClr val="tx2"/>
                </a:solidFill>
              </a:defRPr>
            </a:lvl1p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3" y="1080001"/>
            <a:ext cx="9141455" cy="415925"/>
          </a:xfrm>
        </p:spPr>
        <p:txBody>
          <a:bodyPr/>
          <a:lstStyle>
            <a:lvl1pPr>
              <a:defRPr sz="1200" b="0" i="0">
                <a:solidFill>
                  <a:schemeClr val="tx1"/>
                </a:solidFill>
                <a:latin typeface="+mn-lt"/>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4185692" y="1795347"/>
            <a:ext cx="0" cy="3965373"/>
          </a:xfrm>
          <a:prstGeom prst="line">
            <a:avLst/>
          </a:prstGeom>
          <a:ln w="3175">
            <a:solidFill>
              <a:srgbClr val="7D194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8006805" y="1795347"/>
            <a:ext cx="0" cy="3965373"/>
          </a:xfrm>
          <a:prstGeom prst="line">
            <a:avLst/>
          </a:prstGeom>
          <a:ln w="3175">
            <a:solidFill>
              <a:srgbClr val="7D194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575320" y="1799999"/>
            <a:ext cx="3415779" cy="3960000"/>
          </a:xfrm>
        </p:spPr>
        <p:txBody>
          <a:bodyPr anchor="t" anchorCtr="0"/>
          <a:lstStyle>
            <a:lvl1pPr marL="0" indent="0">
              <a:spcBef>
                <a:spcPts val="0"/>
              </a:spcBef>
              <a:spcAft>
                <a:spcPts val="0"/>
              </a:spcAft>
              <a:buClrTx/>
              <a:buFont typeface="Arial" panose="020B0604020202020204" pitchFamily="34" charset="0"/>
              <a:buNone/>
              <a:tabLst/>
              <a:defRPr sz="1000" b="0" i="0">
                <a:solidFill>
                  <a:schemeClr val="tx1"/>
                </a:solidFill>
                <a:latin typeface="+mn-lt"/>
              </a:defRPr>
            </a:lvl1pPr>
            <a:lvl2pPr marL="180947" indent="-91267">
              <a:buClrTx/>
              <a:buFont typeface="Arial" panose="020B0604020202020204" pitchFamily="34" charset="0"/>
              <a:buChar char="•"/>
              <a:defRPr b="0" i="0">
                <a:solidFill>
                  <a:schemeClr val="tx1"/>
                </a:solidFill>
                <a:latin typeface="+mn-lt"/>
              </a:defRPr>
            </a:lvl2pPr>
            <a:lvl3pPr marL="266659" indent="-91267">
              <a:buClrTx/>
              <a:defRPr b="0" i="0">
                <a:solidFill>
                  <a:schemeClr val="tx1"/>
                </a:solidFill>
                <a:latin typeface="+mn-lt"/>
              </a:defRPr>
            </a:lvl3pPr>
            <a:lvl4pPr marL="357926" indent="-91267">
              <a:buClrTx/>
              <a:defRPr b="0" i="0">
                <a:solidFill>
                  <a:schemeClr val="tx1"/>
                </a:solidFill>
                <a:latin typeface="+mn-lt"/>
              </a:defRPr>
            </a:lvl4pPr>
            <a:lvl5pPr marL="448400" indent="-90473">
              <a:buClrTx/>
              <a:defRPr b="0" i="0">
                <a:solidFill>
                  <a:schemeClr val="tx1"/>
                </a:solidFill>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4380612" y="1801368"/>
            <a:ext cx="3415779" cy="3960000"/>
          </a:xfrm>
        </p:spPr>
        <p:txBody>
          <a:bodyPr anchor="t" anchorCtr="0"/>
          <a:lstStyle>
            <a:lvl1pPr marL="0" indent="0">
              <a:spcBef>
                <a:spcPts val="0"/>
              </a:spcBef>
              <a:spcAft>
                <a:spcPts val="0"/>
              </a:spcAft>
              <a:buClrTx/>
              <a:buFont typeface="Arial" panose="020B0604020202020204" pitchFamily="34" charset="0"/>
              <a:buNone/>
              <a:tabLst/>
              <a:defRPr sz="1000" b="0" i="0">
                <a:solidFill>
                  <a:schemeClr val="tx1"/>
                </a:solidFill>
                <a:latin typeface="+mn-lt"/>
              </a:defRPr>
            </a:lvl1pPr>
            <a:lvl2pPr marL="180947" indent="-91267">
              <a:buClrTx/>
              <a:buFont typeface="Arial" panose="020B0604020202020204" pitchFamily="34" charset="0"/>
              <a:buChar char="•"/>
              <a:defRPr b="0" i="0">
                <a:solidFill>
                  <a:schemeClr val="tx1"/>
                </a:solidFill>
                <a:latin typeface="+mn-lt"/>
              </a:defRPr>
            </a:lvl2pPr>
            <a:lvl3pPr marL="266659" indent="-91267">
              <a:buClrTx/>
              <a:defRPr b="0" i="0">
                <a:solidFill>
                  <a:schemeClr val="tx1"/>
                </a:solidFill>
                <a:latin typeface="+mn-lt"/>
              </a:defRPr>
            </a:lvl3pPr>
            <a:lvl4pPr marL="357926" indent="-91267">
              <a:buClrTx/>
              <a:defRPr b="0" i="0">
                <a:solidFill>
                  <a:schemeClr val="tx1"/>
                </a:solidFill>
                <a:latin typeface="+mn-lt"/>
              </a:defRPr>
            </a:lvl4pPr>
            <a:lvl5pPr marL="448400" indent="-90473">
              <a:buClrTx/>
              <a:defRPr b="0" i="0">
                <a:solidFill>
                  <a:schemeClr val="tx1"/>
                </a:solidFill>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8185903" y="1801368"/>
            <a:ext cx="3415779" cy="3960000"/>
          </a:xfrm>
        </p:spPr>
        <p:txBody>
          <a:bodyPr anchor="t" anchorCtr="0"/>
          <a:lstStyle>
            <a:lvl1pPr marL="0" indent="0">
              <a:spcBef>
                <a:spcPts val="0"/>
              </a:spcBef>
              <a:spcAft>
                <a:spcPts val="0"/>
              </a:spcAft>
              <a:buClrTx/>
              <a:buFont typeface="Arial" panose="020B0604020202020204" pitchFamily="34" charset="0"/>
              <a:buNone/>
              <a:tabLst/>
              <a:defRPr sz="1000" b="0" i="0">
                <a:solidFill>
                  <a:schemeClr val="tx1"/>
                </a:solidFill>
                <a:latin typeface="BentonSans Book" panose="02000503000000020004" pitchFamily="2" charset="0"/>
              </a:defRPr>
            </a:lvl1pPr>
            <a:lvl2pPr marL="180947" indent="-91267">
              <a:buClrTx/>
              <a:buFont typeface="Arial" panose="020B0604020202020204" pitchFamily="34" charset="0"/>
              <a:buChar char="•"/>
              <a:defRPr b="0" i="0">
                <a:solidFill>
                  <a:schemeClr val="tx1"/>
                </a:solidFill>
                <a:latin typeface="BentonSans Book" panose="02000503000000020004" pitchFamily="2" charset="0"/>
              </a:defRPr>
            </a:lvl2pPr>
            <a:lvl3pPr marL="266659" indent="-91267">
              <a:buClrTx/>
              <a:defRPr b="0" i="0">
                <a:solidFill>
                  <a:schemeClr val="tx1"/>
                </a:solidFill>
                <a:latin typeface="BentonSans Book" panose="02000503000000020004" pitchFamily="2" charset="0"/>
              </a:defRPr>
            </a:lvl3pPr>
            <a:lvl4pPr marL="357926" indent="-91267">
              <a:buClrTx/>
              <a:defRPr b="0" i="0">
                <a:solidFill>
                  <a:schemeClr val="tx1"/>
                </a:solidFill>
                <a:latin typeface="BentonSans Book" panose="02000503000000020004" pitchFamily="2" charset="0"/>
              </a:defRPr>
            </a:lvl4pPr>
            <a:lvl5pPr marL="448400" indent="-90473">
              <a:buClrTx/>
              <a:defRPr b="0" i="0">
                <a:solidFill>
                  <a:schemeClr val="tx1"/>
                </a:solidFill>
                <a:latin typeface="BentonSans Book" panose="02000503000000020004" pitchFamily="2"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pic>
        <p:nvPicPr>
          <p:cNvPr id="3" name="Picture 2" descr="A black background with blue text&#10;&#10;Description automatically generated">
            <a:extLst>
              <a:ext uri="{FF2B5EF4-FFF2-40B4-BE49-F238E27FC236}">
                <a16:creationId xmlns:a16="http://schemas.microsoft.com/office/drawing/2014/main" id="{9EA423D1-A99C-EFFD-A78D-D425DC7D7D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20892" y="165100"/>
            <a:ext cx="2060669" cy="950976"/>
          </a:xfrm>
          <a:prstGeom prst="rect">
            <a:avLst/>
          </a:prstGeom>
        </p:spPr>
      </p:pic>
    </p:spTree>
    <p:extLst>
      <p:ext uri="{BB962C8B-B14F-4D97-AF65-F5344CB8AC3E}">
        <p14:creationId xmlns:p14="http://schemas.microsoft.com/office/powerpoint/2010/main" val="222862048"/>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p:cSld name="OvationText layout Image + 1-col">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845431C1-848E-FF90-7451-ADE176C758D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282236" cy="565200"/>
          </a:xfrm>
        </p:spPr>
        <p:txBody>
          <a:bodyPr/>
          <a:lstStyle/>
          <a:p>
            <a:r>
              <a:rPr lang="en-GB"/>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281660" cy="415925"/>
          </a:xfrm>
        </p:spPr>
        <p:txBody>
          <a:bodyPr/>
          <a:lstStyle>
            <a:lvl1pPr>
              <a:defRPr sz="1200" b="0" i="0">
                <a:latin typeface="+mn-lt"/>
              </a:defRPr>
            </a:lvl1pPr>
          </a:lstStyle>
          <a:p>
            <a:pPr lvl="0"/>
            <a:r>
              <a:rPr lang="en-US"/>
              <a:t>Click to edit Master subtitle styles</a:t>
            </a:r>
            <a:endParaRPr lang="en-GB"/>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6758" y="1799999"/>
            <a:ext cx="5308617" cy="3960000"/>
          </a:xfrm>
        </p:spPr>
        <p:txBody>
          <a:bodyPr/>
          <a:lstStyle>
            <a:lvl1pPr marL="0" indent="0">
              <a:buClrTx/>
              <a:buFont typeface="Arial" panose="020B0604020202020204" pitchFamily="34" charset="0"/>
              <a:buNone/>
              <a:defRPr sz="1000" b="0" i="0">
                <a:latin typeface="+mn-lt"/>
              </a:defRPr>
            </a:lvl1pPr>
            <a:lvl2pPr marL="180947" indent="-91267">
              <a:buFont typeface="Arial" panose="020B0604020202020204" pitchFamily="34" charset="0"/>
              <a:buChar char="•"/>
              <a:defRPr b="0" i="0">
                <a:latin typeface="+mn-lt"/>
              </a:defRPr>
            </a:lvl2pPr>
            <a:lvl3pPr marL="312689" indent="-91267">
              <a:defRPr b="0" i="0">
                <a:latin typeface="+mn-lt"/>
              </a:defRPr>
            </a:lvl3pPr>
            <a:lvl4pPr marL="448400" indent="-91267">
              <a:defRPr b="0" i="0">
                <a:latin typeface="+mn-lt"/>
              </a:defRPr>
            </a:lvl4pPr>
            <a:lvl5pPr marL="538873" indent="-91267">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7" name="Picture Placeholder 16">
            <a:extLst>
              <a:ext uri="{FF2B5EF4-FFF2-40B4-BE49-F238E27FC236}">
                <a16:creationId xmlns:a16="http://schemas.microsoft.com/office/drawing/2014/main" id="{F642D897-72F0-62D5-7707-0AFA63E52894}"/>
              </a:ext>
            </a:extLst>
          </p:cNvPr>
          <p:cNvSpPr>
            <a:spLocks noGrp="1"/>
          </p:cNvSpPr>
          <p:nvPr>
            <p:ph type="pic" sz="quarter" idx="16"/>
          </p:nvPr>
        </p:nvSpPr>
        <p:spPr>
          <a:xfrm>
            <a:off x="4" y="1601712"/>
            <a:ext cx="5509678" cy="4509767"/>
          </a:xfrm>
          <a:custGeom>
            <a:avLst/>
            <a:gdLst>
              <a:gd name="connsiteX0" fmla="*/ 2578443 w 5511113"/>
              <a:gd name="connsiteY0" fmla="*/ 0 h 4509766"/>
              <a:gd name="connsiteX1" fmla="*/ 5511113 w 5511113"/>
              <a:gd name="connsiteY1" fmla="*/ 2932670 h 4509766"/>
              <a:gd name="connsiteX2" fmla="*/ 5067995 w 5511113"/>
              <a:gd name="connsiteY2" fmla="*/ 4483479 h 4509766"/>
              <a:gd name="connsiteX3" fmla="*/ 5049540 w 5511113"/>
              <a:gd name="connsiteY3" fmla="*/ 4509766 h 4509766"/>
              <a:gd name="connsiteX4" fmla="*/ 194443 w 5511113"/>
              <a:gd name="connsiteY4" fmla="*/ 4509766 h 4509766"/>
              <a:gd name="connsiteX5" fmla="*/ 136622 w 5511113"/>
              <a:gd name="connsiteY5" fmla="*/ 4501024 h 4509766"/>
              <a:gd name="connsiteX6" fmla="*/ 89544 w 5511113"/>
              <a:gd name="connsiteY6" fmla="*/ 4478393 h 4509766"/>
              <a:gd name="connsiteX7" fmla="*/ 0 w 5511113"/>
              <a:gd name="connsiteY7" fmla="*/ 4330999 h 4509766"/>
              <a:gd name="connsiteX8" fmla="*/ 0 w 5511113"/>
              <a:gd name="connsiteY8" fmla="*/ 1534342 h 4509766"/>
              <a:gd name="connsiteX9" fmla="*/ 146627 w 5511113"/>
              <a:gd name="connsiteY9" fmla="*/ 1292986 h 4509766"/>
              <a:gd name="connsiteX10" fmla="*/ 2578443 w 5511113"/>
              <a:gd name="connsiteY10" fmla="*/ 0 h 450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11113" h="4509766">
                <a:moveTo>
                  <a:pt x="2578443" y="0"/>
                </a:moveTo>
                <a:cubicBezTo>
                  <a:pt x="4198112" y="0"/>
                  <a:pt x="5511113" y="1313001"/>
                  <a:pt x="5511113" y="2932670"/>
                </a:cubicBezTo>
                <a:cubicBezTo>
                  <a:pt x="5511113" y="3502085"/>
                  <a:pt x="5348831" y="4033597"/>
                  <a:pt x="5067995" y="4483479"/>
                </a:cubicBezTo>
                <a:lnTo>
                  <a:pt x="5049540" y="4509766"/>
                </a:lnTo>
                <a:lnTo>
                  <a:pt x="194443" y="4509766"/>
                </a:lnTo>
                <a:cubicBezTo>
                  <a:pt x="174308" y="4509766"/>
                  <a:pt x="154887" y="4506706"/>
                  <a:pt x="136622" y="4501024"/>
                </a:cubicBezTo>
                <a:lnTo>
                  <a:pt x="89544" y="4478393"/>
                </a:lnTo>
                <a:lnTo>
                  <a:pt x="0" y="4330999"/>
                </a:lnTo>
                <a:lnTo>
                  <a:pt x="0" y="1534342"/>
                </a:lnTo>
                <a:lnTo>
                  <a:pt x="146627" y="1292986"/>
                </a:lnTo>
                <a:cubicBezTo>
                  <a:pt x="673649" y="512891"/>
                  <a:pt x="1566150" y="0"/>
                  <a:pt x="2578443" y="0"/>
                </a:cubicBezTo>
                <a:close/>
              </a:path>
            </a:pathLst>
          </a:custGeom>
          <a:solidFill>
            <a:schemeClr val="bg1"/>
          </a:solidFill>
        </p:spPr>
        <p:txBody>
          <a:bodyPr wrap="square">
            <a:noAutofit/>
          </a:bodyPr>
          <a:lstStyle>
            <a:lvl1pPr>
              <a:defRPr b="0" i="0">
                <a:latin typeface="BentonSans Book" panose="02000503000000020004" pitchFamily="2" charset="0"/>
              </a:defRPr>
            </a:lvl1pPr>
          </a:lstStyle>
          <a:p>
            <a:endParaRPr lang="en-US"/>
          </a:p>
        </p:txBody>
      </p:sp>
      <p:cxnSp>
        <p:nvCxnSpPr>
          <p:cNvPr id="19" name="Straight Connector 18">
            <a:extLst>
              <a:ext uri="{FF2B5EF4-FFF2-40B4-BE49-F238E27FC236}">
                <a16:creationId xmlns:a16="http://schemas.microsoft.com/office/drawing/2014/main" id="{4930A1EC-993D-4A0A-2FF5-CC057AF5A898}"/>
              </a:ext>
            </a:extLst>
          </p:cNvPr>
          <p:cNvCxnSpPr>
            <a:cxnSpLocks/>
          </p:cNvCxnSpPr>
          <p:nvPr/>
        </p:nvCxnSpPr>
        <p:spPr>
          <a:xfrm>
            <a:off x="5295551" y="6081592"/>
            <a:ext cx="6312782" cy="0"/>
          </a:xfrm>
          <a:prstGeom prst="line">
            <a:avLst/>
          </a:prstGeom>
          <a:ln w="6350">
            <a:solidFill>
              <a:srgbClr val="BBBCBC"/>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220901F1-93BE-000F-54AE-8833121780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7" name="object 15">
            <a:extLst>
              <a:ext uri="{FF2B5EF4-FFF2-40B4-BE49-F238E27FC236}">
                <a16:creationId xmlns:a16="http://schemas.microsoft.com/office/drawing/2014/main" id="{40AC5E41-1569-3E13-76E9-42D4B91EB483}"/>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mn-lt"/>
              <a:cs typeface="BentonSans Regular"/>
            </a:endParaRPr>
          </a:p>
          <a:p>
            <a:pPr marL="0">
              <a:lnSpc>
                <a:spcPts val="425"/>
              </a:lnSpc>
            </a:pPr>
            <a:r>
              <a:rPr sz="400" b="0" i="0">
                <a:solidFill>
                  <a:srgbClr val="888B8D"/>
                </a:solidFill>
                <a:latin typeface="+mn-lt"/>
                <a:cs typeface="BentonSans Regular"/>
              </a:rPr>
              <a:t>This</a:t>
            </a:r>
            <a:r>
              <a:rPr sz="400" b="0" i="0" spc="-5">
                <a:solidFill>
                  <a:srgbClr val="888B8D"/>
                </a:solidFill>
                <a:latin typeface="+mn-lt"/>
                <a:cs typeface="BentonSans Regular"/>
              </a:rPr>
              <a:t> </a:t>
            </a:r>
            <a:r>
              <a:rPr sz="400" b="0" i="0">
                <a:solidFill>
                  <a:srgbClr val="888B8D"/>
                </a:solidFill>
                <a:latin typeface="+mn-lt"/>
                <a:cs typeface="BentonSans Regular"/>
              </a:rPr>
              <a:t>document</a:t>
            </a:r>
            <a:r>
              <a:rPr sz="400" b="0" i="0" spc="-5">
                <a:solidFill>
                  <a:srgbClr val="888B8D"/>
                </a:solidFill>
                <a:latin typeface="+mn-lt"/>
                <a:cs typeface="BentonSans Regular"/>
              </a:rPr>
              <a:t> </a:t>
            </a:r>
            <a:r>
              <a:rPr sz="400" b="0" i="0">
                <a:solidFill>
                  <a:srgbClr val="888B8D"/>
                </a:solidFill>
                <a:latin typeface="+mn-lt"/>
                <a:cs typeface="BentonSans Regular"/>
              </a:rPr>
              <a:t>contains</a:t>
            </a:r>
            <a:r>
              <a:rPr sz="400" b="0" i="0" spc="-3">
                <a:solidFill>
                  <a:srgbClr val="888B8D"/>
                </a:solidFill>
                <a:latin typeface="+mn-lt"/>
                <a:cs typeface="BentonSans Regular"/>
              </a:rPr>
              <a:t> </a:t>
            </a:r>
            <a:r>
              <a:rPr sz="400" b="0" i="0">
                <a:solidFill>
                  <a:srgbClr val="888B8D"/>
                </a:solidFill>
                <a:latin typeface="+mn-lt"/>
                <a:cs typeface="BentonSans Regular"/>
              </a:rPr>
              <a:t>unpublished,</a:t>
            </a:r>
            <a:r>
              <a:rPr sz="400" b="0" i="0" spc="-5">
                <a:solidFill>
                  <a:srgbClr val="888B8D"/>
                </a:solidFill>
                <a:latin typeface="+mn-lt"/>
                <a:cs typeface="BentonSans Regular"/>
              </a:rPr>
              <a:t> </a:t>
            </a:r>
            <a:r>
              <a:rPr sz="400" b="0" i="0" spc="-3">
                <a:solidFill>
                  <a:srgbClr val="888B8D"/>
                </a:solidFill>
                <a:latin typeface="+mn-lt"/>
                <a:cs typeface="BentonSans Regular"/>
              </a:rPr>
              <a:t>confidential,</a:t>
            </a:r>
            <a:r>
              <a:rPr sz="400" b="0" i="0" spc="-5">
                <a:solidFill>
                  <a:srgbClr val="888B8D"/>
                </a:solidFill>
                <a:latin typeface="+mn-lt"/>
                <a:cs typeface="BentonSans Regular"/>
              </a:rPr>
              <a:t> </a:t>
            </a:r>
            <a:r>
              <a:rPr sz="400" b="0" i="0">
                <a:solidFill>
                  <a:srgbClr val="888B8D"/>
                </a:solidFill>
                <a:latin typeface="+mn-lt"/>
                <a:cs typeface="BentonSans Regular"/>
              </a:rPr>
              <a:t>and</a:t>
            </a:r>
            <a:r>
              <a:rPr sz="400" b="0" i="0" spc="-3">
                <a:solidFill>
                  <a:srgbClr val="888B8D"/>
                </a:solidFill>
                <a:latin typeface="+mn-lt"/>
                <a:cs typeface="BentonSans Regular"/>
              </a:rPr>
              <a:t> </a:t>
            </a:r>
            <a:r>
              <a:rPr sz="400" b="0" i="0">
                <a:solidFill>
                  <a:srgbClr val="888B8D"/>
                </a:solidFill>
                <a:latin typeface="+mn-lt"/>
                <a:cs typeface="BentonSans Regular"/>
              </a:rPr>
              <a:t>proprietary</a:t>
            </a:r>
            <a:r>
              <a:rPr sz="400" b="0" i="0" spc="-5">
                <a:solidFill>
                  <a:srgbClr val="888B8D"/>
                </a:solidFill>
                <a:latin typeface="+mn-lt"/>
                <a:cs typeface="BentonSans Regular"/>
              </a:rPr>
              <a:t> </a:t>
            </a:r>
            <a:r>
              <a:rPr sz="400" b="0" i="0" spc="-3">
                <a:solidFill>
                  <a:srgbClr val="888B8D"/>
                </a:solidFill>
                <a:latin typeface="+mn-lt"/>
                <a:cs typeface="BentonSans Regular"/>
              </a:rPr>
              <a:t>information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American</a:t>
            </a:r>
            <a:r>
              <a:rPr sz="400" b="0" i="0" spc="-5">
                <a:solidFill>
                  <a:srgbClr val="888B8D"/>
                </a:solidFill>
                <a:latin typeface="+mn-lt"/>
                <a:cs typeface="BentonSans Regular"/>
              </a:rPr>
              <a:t> </a:t>
            </a:r>
            <a:r>
              <a:rPr sz="400" b="0" i="0">
                <a:solidFill>
                  <a:srgbClr val="888B8D"/>
                </a:solidFill>
                <a:latin typeface="+mn-lt"/>
                <a:cs typeface="BentonSans Regular"/>
              </a:rPr>
              <a:t>Express</a:t>
            </a:r>
            <a:r>
              <a:rPr sz="400" b="0" i="0" spc="-3">
                <a:solidFill>
                  <a:srgbClr val="888B8D"/>
                </a:solidFill>
                <a:latin typeface="+mn-lt"/>
                <a:cs typeface="BentonSans Regular"/>
              </a:rPr>
              <a:t> </a:t>
            </a:r>
            <a:r>
              <a:rPr sz="400" b="0" i="0">
                <a:solidFill>
                  <a:srgbClr val="888B8D"/>
                </a:solidFill>
                <a:latin typeface="+mn-lt"/>
                <a:cs typeface="BentonSans Regular"/>
              </a:rPr>
              <a:t>Global</a:t>
            </a:r>
            <a:r>
              <a:rPr sz="400" b="0" i="0" spc="-5">
                <a:solidFill>
                  <a:srgbClr val="888B8D"/>
                </a:solidFill>
                <a:latin typeface="+mn-lt"/>
                <a:cs typeface="BentonSans Regular"/>
              </a:rPr>
              <a:t> </a:t>
            </a:r>
            <a:r>
              <a:rPr sz="400" b="0" i="0">
                <a:solidFill>
                  <a:srgbClr val="888B8D"/>
                </a:solidFill>
                <a:latin typeface="+mn-lt"/>
                <a:cs typeface="BentonSans Regular"/>
              </a:rPr>
              <a:t>Business</a:t>
            </a:r>
            <a:r>
              <a:rPr sz="400" b="0" i="0" spc="-3">
                <a:solidFill>
                  <a:srgbClr val="888B8D"/>
                </a:solidFill>
                <a:latin typeface="+mn-lt"/>
                <a:cs typeface="BentonSans Regular"/>
              </a:rPr>
              <a:t> </a:t>
            </a:r>
            <a:r>
              <a:rPr sz="400" b="0" i="0">
                <a:solidFill>
                  <a:srgbClr val="888B8D"/>
                </a:solidFill>
                <a:latin typeface="+mn-lt"/>
                <a:cs typeface="BentonSans Regular"/>
              </a:rPr>
              <a:t>Travel</a:t>
            </a:r>
            <a:r>
              <a:rPr sz="400" b="0" i="0" spc="-5">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spc="-3">
                <a:solidFill>
                  <a:srgbClr val="888B8D"/>
                </a:solidFill>
                <a:latin typeface="+mn-lt"/>
                <a:cs typeface="BentonSans Regular"/>
              </a:rPr>
              <a:t>GBT).</a:t>
            </a:r>
            <a:endParaRPr sz="400" b="0" i="0">
              <a:solidFill>
                <a:srgbClr val="888B8D"/>
              </a:solidFill>
              <a:latin typeface="+mn-lt"/>
              <a:cs typeface="BentonSans Regular"/>
            </a:endParaRPr>
          </a:p>
          <a:p>
            <a:pPr marL="0">
              <a:lnSpc>
                <a:spcPts val="430"/>
              </a:lnSpc>
            </a:pPr>
            <a:r>
              <a:rPr sz="400" b="0" i="0">
                <a:solidFill>
                  <a:srgbClr val="888B8D"/>
                </a:solidFill>
                <a:latin typeface="+mn-lt"/>
                <a:cs typeface="BentonSans Regular"/>
              </a:rPr>
              <a:t>No</a:t>
            </a:r>
            <a:r>
              <a:rPr sz="400" b="0" i="0" spc="-6">
                <a:solidFill>
                  <a:srgbClr val="888B8D"/>
                </a:solidFill>
                <a:latin typeface="+mn-lt"/>
                <a:cs typeface="BentonSans Regular"/>
              </a:rPr>
              <a:t> </a:t>
            </a:r>
            <a:r>
              <a:rPr sz="400" b="0" i="0">
                <a:solidFill>
                  <a:srgbClr val="888B8D"/>
                </a:solidFill>
                <a:latin typeface="+mn-lt"/>
                <a:cs typeface="BentonSans Regular"/>
              </a:rPr>
              <a:t>disclosure</a:t>
            </a:r>
            <a:r>
              <a:rPr sz="400" b="0" i="0" spc="-6">
                <a:solidFill>
                  <a:srgbClr val="888B8D"/>
                </a:solidFill>
                <a:latin typeface="+mn-lt"/>
                <a:cs typeface="BentonSans Regular"/>
              </a:rPr>
              <a:t> </a:t>
            </a:r>
            <a:r>
              <a:rPr sz="400" b="0" i="0">
                <a:solidFill>
                  <a:srgbClr val="888B8D"/>
                </a:solidFill>
                <a:latin typeface="+mn-lt"/>
                <a:cs typeface="BentonSans Regular"/>
              </a:rPr>
              <a:t>or</a:t>
            </a:r>
            <a:r>
              <a:rPr sz="400" b="0" i="0" spc="-5">
                <a:solidFill>
                  <a:srgbClr val="888B8D"/>
                </a:solidFill>
                <a:latin typeface="+mn-lt"/>
                <a:cs typeface="BentonSans Regular"/>
              </a:rPr>
              <a:t> </a:t>
            </a:r>
            <a:r>
              <a:rPr sz="400" b="0" i="0">
                <a:solidFill>
                  <a:srgbClr val="888B8D"/>
                </a:solidFill>
                <a:latin typeface="+mn-lt"/>
                <a:cs typeface="BentonSans Regular"/>
              </a:rPr>
              <a:t>use</a:t>
            </a:r>
            <a:r>
              <a:rPr sz="400" b="0" i="0" spc="-6">
                <a:solidFill>
                  <a:srgbClr val="888B8D"/>
                </a:solidFill>
                <a:latin typeface="+mn-lt"/>
                <a:cs typeface="BentonSans Regular"/>
              </a:rPr>
              <a:t>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any</a:t>
            </a:r>
            <a:r>
              <a:rPr sz="400" b="0" i="0" spc="-6">
                <a:solidFill>
                  <a:srgbClr val="888B8D"/>
                </a:solidFill>
                <a:latin typeface="+mn-lt"/>
                <a:cs typeface="BentonSans Regular"/>
              </a:rPr>
              <a:t> </a:t>
            </a:r>
            <a:r>
              <a:rPr sz="400" b="0" i="0">
                <a:solidFill>
                  <a:srgbClr val="888B8D"/>
                </a:solidFill>
                <a:latin typeface="+mn-lt"/>
                <a:cs typeface="BentonSans Regular"/>
              </a:rPr>
              <a:t>portion</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these</a:t>
            </a:r>
            <a:r>
              <a:rPr sz="400" b="0" i="0" spc="-5">
                <a:solidFill>
                  <a:srgbClr val="888B8D"/>
                </a:solidFill>
                <a:latin typeface="+mn-lt"/>
                <a:cs typeface="BentonSans Regular"/>
              </a:rPr>
              <a:t> </a:t>
            </a:r>
            <a:r>
              <a:rPr sz="400" b="0" i="0">
                <a:solidFill>
                  <a:srgbClr val="888B8D"/>
                </a:solidFill>
                <a:latin typeface="+mn-lt"/>
                <a:cs typeface="BentonSans Regular"/>
              </a:rPr>
              <a:t>materials</a:t>
            </a:r>
            <a:r>
              <a:rPr sz="400" b="0" i="0" spc="-6">
                <a:solidFill>
                  <a:srgbClr val="888B8D"/>
                </a:solidFill>
                <a:latin typeface="+mn-lt"/>
                <a:cs typeface="BentonSans Regular"/>
              </a:rPr>
              <a:t> </a:t>
            </a:r>
            <a:r>
              <a:rPr sz="400" b="0" i="0">
                <a:solidFill>
                  <a:srgbClr val="888B8D"/>
                </a:solidFill>
                <a:latin typeface="+mn-lt"/>
                <a:cs typeface="BentonSans Regular"/>
              </a:rPr>
              <a:t>may</a:t>
            </a:r>
            <a:r>
              <a:rPr sz="400" b="0" i="0" spc="-5">
                <a:solidFill>
                  <a:srgbClr val="888B8D"/>
                </a:solidFill>
                <a:latin typeface="+mn-lt"/>
                <a:cs typeface="BentonSans Regular"/>
              </a:rPr>
              <a:t> </a:t>
            </a:r>
            <a:r>
              <a:rPr sz="400" b="0" i="0">
                <a:solidFill>
                  <a:srgbClr val="888B8D"/>
                </a:solidFill>
                <a:latin typeface="+mn-lt"/>
                <a:cs typeface="BentonSans Regular"/>
              </a:rPr>
              <a:t>be</a:t>
            </a:r>
            <a:r>
              <a:rPr sz="400" b="0" i="0" spc="-6">
                <a:solidFill>
                  <a:srgbClr val="888B8D"/>
                </a:solidFill>
                <a:latin typeface="+mn-lt"/>
                <a:cs typeface="BentonSans Regular"/>
              </a:rPr>
              <a:t> </a:t>
            </a:r>
            <a:r>
              <a:rPr sz="400" b="0" i="0">
                <a:solidFill>
                  <a:srgbClr val="888B8D"/>
                </a:solidFill>
                <a:latin typeface="+mn-lt"/>
                <a:cs typeface="BentonSans Regular"/>
              </a:rPr>
              <a:t>made</a:t>
            </a:r>
            <a:r>
              <a:rPr sz="400" b="0" i="0" spc="-6">
                <a:solidFill>
                  <a:srgbClr val="888B8D"/>
                </a:solidFill>
                <a:latin typeface="+mn-lt"/>
                <a:cs typeface="BentonSans Regular"/>
              </a:rPr>
              <a:t> </a:t>
            </a:r>
            <a:r>
              <a:rPr sz="400" b="0" i="0">
                <a:solidFill>
                  <a:srgbClr val="888B8D"/>
                </a:solidFill>
                <a:latin typeface="+mn-lt"/>
                <a:cs typeface="BentonSans Regular"/>
              </a:rPr>
              <a:t>without</a:t>
            </a:r>
            <a:r>
              <a:rPr sz="400" b="0" i="0" spc="-5">
                <a:solidFill>
                  <a:srgbClr val="888B8D"/>
                </a:solidFill>
                <a:latin typeface="+mn-lt"/>
                <a:cs typeface="BentonSans Regular"/>
              </a:rPr>
              <a:t> </a:t>
            </a:r>
            <a:r>
              <a:rPr sz="400" b="0" i="0">
                <a:solidFill>
                  <a:srgbClr val="888B8D"/>
                </a:solidFill>
                <a:latin typeface="+mn-lt"/>
                <a:cs typeface="BentonSans Regular"/>
              </a:rPr>
              <a:t>the</a:t>
            </a:r>
            <a:r>
              <a:rPr sz="400" b="0" i="0" spc="-6">
                <a:solidFill>
                  <a:srgbClr val="888B8D"/>
                </a:solidFill>
                <a:latin typeface="+mn-lt"/>
                <a:cs typeface="BentonSans Regular"/>
              </a:rPr>
              <a:t> </a:t>
            </a:r>
            <a:r>
              <a:rPr sz="400" b="0" i="0">
                <a:solidFill>
                  <a:srgbClr val="888B8D"/>
                </a:solidFill>
                <a:latin typeface="+mn-lt"/>
                <a:cs typeface="BentonSans Regular"/>
              </a:rPr>
              <a:t>express</a:t>
            </a:r>
            <a:r>
              <a:rPr sz="400" b="0" i="0" spc="-5">
                <a:solidFill>
                  <a:srgbClr val="888B8D"/>
                </a:solidFill>
                <a:latin typeface="+mn-lt"/>
                <a:cs typeface="BentonSans Regular"/>
              </a:rPr>
              <a:t> </a:t>
            </a:r>
            <a:r>
              <a:rPr sz="400" b="0" i="0">
                <a:solidFill>
                  <a:srgbClr val="888B8D"/>
                </a:solidFill>
                <a:latin typeface="+mn-lt"/>
                <a:cs typeface="BentonSans Regular"/>
              </a:rPr>
              <a:t>written</a:t>
            </a:r>
            <a:r>
              <a:rPr sz="400" b="0" i="0" spc="-6">
                <a:solidFill>
                  <a:srgbClr val="888B8D"/>
                </a:solidFill>
                <a:latin typeface="+mn-lt"/>
                <a:cs typeface="BentonSans Regular"/>
              </a:rPr>
              <a:t> </a:t>
            </a:r>
            <a:r>
              <a:rPr sz="400" b="0" i="0">
                <a:solidFill>
                  <a:srgbClr val="888B8D"/>
                </a:solidFill>
                <a:latin typeface="+mn-lt"/>
                <a:cs typeface="BentonSans Regular"/>
              </a:rPr>
              <a:t>consent</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a:solidFill>
                  <a:srgbClr val="888B8D"/>
                </a:solidFill>
                <a:latin typeface="+mn-lt"/>
                <a:cs typeface="BentonSans Regular"/>
              </a:rPr>
              <a:t>GBT.</a:t>
            </a:r>
            <a:r>
              <a:rPr sz="400" b="0" i="0" spc="-6">
                <a:solidFill>
                  <a:srgbClr val="888B8D"/>
                </a:solidFill>
                <a:latin typeface="+mn-lt"/>
                <a:cs typeface="BentonSans Regular"/>
              </a:rPr>
              <a:t> </a:t>
            </a:r>
            <a:r>
              <a:rPr lang="en-GB" sz="400" b="0" i="0">
                <a:solidFill>
                  <a:srgbClr val="888B8D"/>
                </a:solidFill>
                <a:latin typeface="+mn-lt"/>
                <a:cs typeface="BentonSans Regular"/>
              </a:rPr>
              <a:t>©</a:t>
            </a:r>
            <a:r>
              <a:rPr lang="en-GB" sz="400" b="0" i="0" spc="-5">
                <a:solidFill>
                  <a:srgbClr val="888B8D"/>
                </a:solidFill>
                <a:latin typeface="+mn-lt"/>
                <a:cs typeface="BentonSans Regular"/>
              </a:rPr>
              <a:t> </a:t>
            </a:r>
            <a:r>
              <a:rPr lang="en-GB" sz="400" b="0" i="0">
                <a:solidFill>
                  <a:srgbClr val="888B8D"/>
                </a:solidFill>
                <a:latin typeface="+mn-lt"/>
                <a:cs typeface="BentonSans Regular"/>
              </a:rPr>
              <a:t>2023</a:t>
            </a:r>
            <a:r>
              <a:rPr lang="en-GB" sz="400" b="0" i="0" spc="-6">
                <a:solidFill>
                  <a:srgbClr val="888B8D"/>
                </a:solidFill>
                <a:latin typeface="+mn-lt"/>
                <a:cs typeface="BentonSans Regular"/>
              </a:rPr>
              <a:t> </a:t>
            </a:r>
            <a:r>
              <a:rPr lang="en-GB" sz="400" b="0" i="0">
                <a:solidFill>
                  <a:srgbClr val="888B8D"/>
                </a:solidFill>
                <a:latin typeface="+mn-lt"/>
                <a:cs typeface="BentonSans Regular"/>
              </a:rPr>
              <a:t>GBT</a:t>
            </a:r>
            <a:r>
              <a:rPr lang="en-GB" sz="400" b="0" i="0" spc="-5">
                <a:solidFill>
                  <a:srgbClr val="888B8D"/>
                </a:solidFill>
                <a:latin typeface="+mn-lt"/>
                <a:cs typeface="BentonSans Regular"/>
              </a:rPr>
              <a:t> </a:t>
            </a:r>
            <a:r>
              <a:rPr lang="en-GB" sz="400" b="0" i="0">
                <a:solidFill>
                  <a:srgbClr val="888B8D"/>
                </a:solidFill>
                <a:latin typeface="+mn-lt"/>
                <a:cs typeface="BentonSans Regular"/>
              </a:rPr>
              <a:t>Travel</a:t>
            </a:r>
            <a:r>
              <a:rPr lang="en-GB" sz="400" b="0" i="0" spc="-6">
                <a:solidFill>
                  <a:srgbClr val="888B8D"/>
                </a:solidFill>
                <a:latin typeface="+mn-lt"/>
                <a:cs typeface="BentonSans Regular"/>
              </a:rPr>
              <a:t> </a:t>
            </a:r>
            <a:r>
              <a:rPr lang="en-GB" sz="400" b="0" i="0">
                <a:solidFill>
                  <a:srgbClr val="888B8D"/>
                </a:solidFill>
                <a:latin typeface="+mn-lt"/>
                <a:cs typeface="BentonSans Regular"/>
              </a:rPr>
              <a:t>Services</a:t>
            </a:r>
            <a:r>
              <a:rPr lang="en-GB" sz="400" b="0" i="0" spc="-6">
                <a:solidFill>
                  <a:srgbClr val="888B8D"/>
                </a:solidFill>
                <a:latin typeface="+mn-lt"/>
                <a:cs typeface="BentonSans Regular"/>
              </a:rPr>
              <a:t> </a:t>
            </a:r>
            <a:r>
              <a:rPr lang="en-GB" sz="400" b="0" i="0">
                <a:solidFill>
                  <a:srgbClr val="888B8D"/>
                </a:solidFill>
                <a:latin typeface="+mn-lt"/>
                <a:cs typeface="BentonSans Regular"/>
              </a:rPr>
              <a:t>UK</a:t>
            </a:r>
            <a:r>
              <a:rPr lang="en-GB" sz="400" b="0" i="0" spc="-5">
                <a:solidFill>
                  <a:srgbClr val="888B8D"/>
                </a:solidFill>
                <a:latin typeface="+mn-lt"/>
                <a:cs typeface="BentonSans Regular"/>
              </a:rPr>
              <a:t> </a:t>
            </a:r>
            <a:r>
              <a:rPr lang="en-GB" sz="400" b="0" i="0" spc="-3">
                <a:solidFill>
                  <a:srgbClr val="888B8D"/>
                </a:solidFill>
                <a:latin typeface="+mn-lt"/>
                <a:cs typeface="BentonSans Regular"/>
              </a:rPr>
              <a:t>Limited.</a:t>
            </a:r>
            <a:endParaRPr sz="400" b="0" i="0">
              <a:solidFill>
                <a:srgbClr val="888B8D"/>
              </a:solidFill>
              <a:latin typeface="+mn-lt"/>
              <a:cs typeface="BentonSans Regular"/>
            </a:endParaRPr>
          </a:p>
        </p:txBody>
      </p:sp>
    </p:spTree>
    <p:extLst>
      <p:ext uri="{BB962C8B-B14F-4D97-AF65-F5344CB8AC3E}">
        <p14:creationId xmlns:p14="http://schemas.microsoft.com/office/powerpoint/2010/main" val="1714062522"/>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MB-Title + Subhead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11043075" cy="566928"/>
          </a:xfrm>
        </p:spPr>
        <p:txBody>
          <a:bodyPr/>
          <a:lstStyle/>
          <a:p>
            <a:r>
              <a:rPr lang="en-US"/>
              <a:t>Click to edit Master title style</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a:xfrm>
            <a:off x="9235725" y="6496197"/>
            <a:ext cx="685622" cy="96097"/>
          </a:xfrm>
          <a:prstGeom prst="rect">
            <a:avLst/>
          </a:prstGeom>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11041924" cy="415925"/>
          </a:xfrm>
        </p:spPr>
        <p:txBody>
          <a:bodyPr/>
          <a:lstStyle>
            <a:lvl1pPr>
              <a:defRPr sz="120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99220320"/>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p:cSld name="Ovation-Text layout 1-col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282236"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19" y="1799999"/>
            <a:ext cx="5307901" cy="3960000"/>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281660" cy="415925"/>
          </a:xfrm>
        </p:spPr>
        <p:txBody>
          <a:bodyPr/>
          <a:lstStyle>
            <a:lvl1pPr>
              <a:defRPr sz="1200" b="0" i="0">
                <a:latin typeface="+mn-lt"/>
              </a:defRPr>
            </a:lvl1pPr>
          </a:lstStyle>
          <a:p>
            <a:pPr lvl="0"/>
            <a:r>
              <a:rPr lang="en-US" dirty="0"/>
              <a:t>Click to edit Master subtitle styles</a:t>
            </a:r>
            <a:endParaRPr lang="en-GB" dirty="0"/>
          </a:p>
        </p:txBody>
      </p:sp>
      <p:sp>
        <p:nvSpPr>
          <p:cNvPr id="12" name="Picture Placeholder 11">
            <a:extLst>
              <a:ext uri="{FF2B5EF4-FFF2-40B4-BE49-F238E27FC236}">
                <a16:creationId xmlns:a16="http://schemas.microsoft.com/office/drawing/2014/main" id="{CF38508A-DD49-072A-53AE-A7A7238CC706}"/>
              </a:ext>
            </a:extLst>
          </p:cNvPr>
          <p:cNvSpPr>
            <a:spLocks noGrp="1"/>
          </p:cNvSpPr>
          <p:nvPr>
            <p:ph type="pic" sz="quarter" idx="15"/>
          </p:nvPr>
        </p:nvSpPr>
        <p:spPr>
          <a:xfrm>
            <a:off x="6094412" y="1799999"/>
            <a:ext cx="6094413" cy="3960000"/>
          </a:xfrm>
          <a:custGeom>
            <a:avLst/>
            <a:gdLst>
              <a:gd name="connsiteX0" fmla="*/ 1980000 w 6096000"/>
              <a:gd name="connsiteY0" fmla="*/ 0 h 3960000"/>
              <a:gd name="connsiteX1" fmla="*/ 6096000 w 6096000"/>
              <a:gd name="connsiteY1" fmla="*/ 0 h 3960000"/>
              <a:gd name="connsiteX2" fmla="*/ 6096000 w 6096000"/>
              <a:gd name="connsiteY2" fmla="*/ 3960000 h 3960000"/>
              <a:gd name="connsiteX3" fmla="*/ 1980000 w 6096000"/>
              <a:gd name="connsiteY3" fmla="*/ 3960000 h 3960000"/>
              <a:gd name="connsiteX4" fmla="*/ 0 w 6096000"/>
              <a:gd name="connsiteY4" fmla="*/ 1980000 h 3960000"/>
              <a:gd name="connsiteX5" fmla="*/ 1980000 w 6096000"/>
              <a:gd name="connsiteY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3960000">
                <a:moveTo>
                  <a:pt x="1980000" y="0"/>
                </a:moveTo>
                <a:lnTo>
                  <a:pt x="6096000" y="0"/>
                </a:lnTo>
                <a:lnTo>
                  <a:pt x="6096000" y="3960000"/>
                </a:lnTo>
                <a:lnTo>
                  <a:pt x="1980000" y="3960000"/>
                </a:lnTo>
                <a:cubicBezTo>
                  <a:pt x="886476" y="3960000"/>
                  <a:pt x="0" y="3073524"/>
                  <a:pt x="0" y="1980000"/>
                </a:cubicBezTo>
                <a:cubicBezTo>
                  <a:pt x="0" y="886476"/>
                  <a:pt x="886476" y="0"/>
                  <a:pt x="1980000" y="0"/>
                </a:cubicBezTo>
                <a:close/>
              </a:path>
            </a:pathLst>
          </a:custGeom>
          <a:solidFill>
            <a:schemeClr val="bg1"/>
          </a:solidFill>
        </p:spPr>
        <p:txBody>
          <a:bodyPr wrap="square">
            <a:noAutofit/>
          </a:bodyPr>
          <a:lstStyle>
            <a:lvl1pPr>
              <a:defRPr b="0" i="0">
                <a:latin typeface="BentonSans Book" panose="02000503000000020004" pitchFamily="2" charset="0"/>
              </a:defRPr>
            </a:lvl1pPr>
          </a:lstStyle>
          <a:p>
            <a:endParaRPr lang="en-US" dirty="0"/>
          </a:p>
        </p:txBody>
      </p:sp>
    </p:spTree>
    <p:extLst>
      <p:ext uri="{BB962C8B-B14F-4D97-AF65-F5344CB8AC3E}">
        <p14:creationId xmlns:p14="http://schemas.microsoft.com/office/powerpoint/2010/main" val="830497176"/>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p:cSld name="Ovation-Text layout 1-col + content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282236"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19" y="1799999"/>
            <a:ext cx="5307901" cy="3960000"/>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281660" cy="415925"/>
          </a:xfrm>
        </p:spPr>
        <p:txBody>
          <a:bodyPr/>
          <a:lstStyle>
            <a:lvl1pPr>
              <a:defRPr sz="1200" b="0" i="0">
                <a:latin typeface="+mn-lt"/>
              </a:defRPr>
            </a:lvl1pPr>
          </a:lstStyle>
          <a:p>
            <a:pPr lvl="0"/>
            <a:r>
              <a:rPr lang="en-US" dirty="0"/>
              <a:t>Click to edit Master subtitle styles</a:t>
            </a:r>
            <a:endParaRPr lang="en-GB" dirty="0"/>
          </a:p>
        </p:txBody>
      </p:sp>
      <p:sp>
        <p:nvSpPr>
          <p:cNvPr id="10" name="Content Placeholder 9">
            <a:extLst>
              <a:ext uri="{FF2B5EF4-FFF2-40B4-BE49-F238E27FC236}">
                <a16:creationId xmlns:a16="http://schemas.microsoft.com/office/drawing/2014/main" id="{7BC08622-4D9A-63F0-4C37-CB1FD8A8A024}"/>
              </a:ext>
            </a:extLst>
          </p:cNvPr>
          <p:cNvSpPr>
            <a:spLocks noGrp="1"/>
          </p:cNvSpPr>
          <p:nvPr>
            <p:ph sz="quarter" idx="15"/>
          </p:nvPr>
        </p:nvSpPr>
        <p:spPr>
          <a:xfrm>
            <a:off x="6168535" y="1799999"/>
            <a:ext cx="5446841" cy="3960000"/>
          </a:xfrm>
          <a:custGeom>
            <a:avLst/>
            <a:gdLst>
              <a:gd name="connsiteX0" fmla="*/ 228215 w 5448259"/>
              <a:gd name="connsiteY0" fmla="*/ 0 h 3960000"/>
              <a:gd name="connsiteX1" fmla="*/ 5220044 w 5448259"/>
              <a:gd name="connsiteY1" fmla="*/ 0 h 3960000"/>
              <a:gd name="connsiteX2" fmla="*/ 5448259 w 5448259"/>
              <a:gd name="connsiteY2" fmla="*/ 228215 h 3960000"/>
              <a:gd name="connsiteX3" fmla="*/ 5448259 w 5448259"/>
              <a:gd name="connsiteY3" fmla="*/ 3731785 h 3960000"/>
              <a:gd name="connsiteX4" fmla="*/ 5220044 w 5448259"/>
              <a:gd name="connsiteY4" fmla="*/ 3960000 h 3960000"/>
              <a:gd name="connsiteX5" fmla="*/ 228215 w 5448259"/>
              <a:gd name="connsiteY5" fmla="*/ 3960000 h 3960000"/>
              <a:gd name="connsiteX6" fmla="*/ 0 w 5448259"/>
              <a:gd name="connsiteY6" fmla="*/ 3731785 h 3960000"/>
              <a:gd name="connsiteX7" fmla="*/ 0 w 5448259"/>
              <a:gd name="connsiteY7" fmla="*/ 228215 h 3960000"/>
              <a:gd name="connsiteX8" fmla="*/ 228215 w 5448259"/>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8259" h="3960000">
                <a:moveTo>
                  <a:pt x="228215" y="0"/>
                </a:moveTo>
                <a:lnTo>
                  <a:pt x="5220044" y="0"/>
                </a:lnTo>
                <a:cubicBezTo>
                  <a:pt x="5346084" y="0"/>
                  <a:pt x="5448259" y="102175"/>
                  <a:pt x="5448259" y="228215"/>
                </a:cubicBezTo>
                <a:lnTo>
                  <a:pt x="5448259" y="3731785"/>
                </a:lnTo>
                <a:cubicBezTo>
                  <a:pt x="5448259" y="3857825"/>
                  <a:pt x="5346084" y="3960000"/>
                  <a:pt x="5220044" y="3960000"/>
                </a:cubicBezTo>
                <a:lnTo>
                  <a:pt x="228215" y="3960000"/>
                </a:lnTo>
                <a:cubicBezTo>
                  <a:pt x="102175" y="3960000"/>
                  <a:pt x="0" y="3857825"/>
                  <a:pt x="0" y="3731785"/>
                </a:cubicBezTo>
                <a:lnTo>
                  <a:pt x="0" y="228215"/>
                </a:lnTo>
                <a:cubicBezTo>
                  <a:pt x="0" y="102175"/>
                  <a:pt x="102175" y="0"/>
                  <a:pt x="228215" y="0"/>
                </a:cubicBezTo>
                <a:close/>
              </a:path>
            </a:pathLst>
          </a:custGeom>
          <a:solidFill>
            <a:schemeClr val="bg1"/>
          </a:solidFill>
        </p:spPr>
        <p:txBody>
          <a:bodyPr wrap="square" lIns="360000" tIns="360000" rIns="360000" bIns="360000" anchor="ctr" anchorCtr="0">
            <a:noAutofit/>
          </a:bodyPr>
          <a:lstStyle>
            <a:lvl1pPr>
              <a:defRPr b="0" i="0">
                <a:solidFill>
                  <a:srgbClr val="1E3A4C"/>
                </a:solidFill>
                <a:latin typeface="+mn-lt"/>
              </a:defRPr>
            </a:lvl1pPr>
            <a:lvl2pPr>
              <a:defRPr b="0" i="0">
                <a:solidFill>
                  <a:srgbClr val="1E3A4C"/>
                </a:solidFill>
                <a:latin typeface="+mn-lt"/>
              </a:defRPr>
            </a:lvl2pPr>
            <a:lvl3pPr>
              <a:defRPr b="0" i="0">
                <a:solidFill>
                  <a:srgbClr val="1E3A4C"/>
                </a:solidFill>
                <a:latin typeface="+mn-lt"/>
              </a:defRPr>
            </a:lvl3pPr>
            <a:lvl4pPr>
              <a:defRPr b="0" i="0">
                <a:solidFill>
                  <a:srgbClr val="1E3A4C"/>
                </a:solidFill>
                <a:latin typeface="+mn-lt"/>
              </a:defRPr>
            </a:lvl4pPr>
            <a:lvl5pPr>
              <a:defRPr b="0" i="0">
                <a:solidFill>
                  <a:srgbClr val="1E3A4C"/>
                </a:solidFill>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855218011"/>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p:cSld name="Ovation-Text layout content + 1 col White">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282236" cy="566928"/>
          </a:xfrm>
        </p:spPr>
        <p:txBody>
          <a:bodyPr/>
          <a:lstStyle>
            <a:lvl1pPr>
              <a:defRPr>
                <a:solidFill>
                  <a:schemeClr val="tx2"/>
                </a:solidFill>
              </a:defRPr>
            </a:lvl1p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281660" cy="415925"/>
          </a:xfrm>
        </p:spPr>
        <p:txBody>
          <a:bodyPr/>
          <a:lstStyle>
            <a:lvl1pPr>
              <a:defRPr sz="1200" b="0" i="0">
                <a:solidFill>
                  <a:schemeClr val="tx1"/>
                </a:solidFill>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6758" y="1799999"/>
            <a:ext cx="5308617" cy="3960000"/>
          </a:xfrm>
        </p:spPr>
        <p:txBody>
          <a:bodyPr/>
          <a:lstStyle>
            <a:lvl1pPr marL="0" indent="0">
              <a:buClrTx/>
              <a:buFont typeface="Arial" panose="020B0604020202020204" pitchFamily="34" charset="0"/>
              <a:buNone/>
              <a:defRPr sz="1000" b="0" i="0">
                <a:solidFill>
                  <a:schemeClr val="tx1"/>
                </a:solidFill>
                <a:latin typeface="+mn-lt"/>
              </a:defRPr>
            </a:lvl1pPr>
            <a:lvl2pPr marL="180947" indent="-91267">
              <a:buFont typeface="Arial" panose="020B0604020202020204" pitchFamily="34" charset="0"/>
              <a:buChar char="•"/>
              <a:defRPr b="0" i="0">
                <a:solidFill>
                  <a:schemeClr val="tx1"/>
                </a:solidFill>
                <a:latin typeface="+mn-lt"/>
              </a:defRPr>
            </a:lvl2pPr>
            <a:lvl3pPr marL="312689" indent="-91267">
              <a:defRPr b="0" i="0">
                <a:solidFill>
                  <a:schemeClr val="tx1"/>
                </a:solidFill>
                <a:latin typeface="+mn-lt"/>
              </a:defRPr>
            </a:lvl3pPr>
            <a:lvl4pPr marL="448400" indent="-91267">
              <a:defRPr b="0" i="0">
                <a:solidFill>
                  <a:schemeClr val="tx1"/>
                </a:solidFill>
                <a:latin typeface="+mn-lt"/>
              </a:defRPr>
            </a:lvl4pPr>
            <a:lvl5pPr marL="538873" indent="-91267">
              <a:defRPr b="0" i="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9">
            <a:extLst>
              <a:ext uri="{FF2B5EF4-FFF2-40B4-BE49-F238E27FC236}">
                <a16:creationId xmlns:a16="http://schemas.microsoft.com/office/drawing/2014/main" id="{02C917FF-4D68-B4EE-8090-9738E834B172}"/>
              </a:ext>
            </a:extLst>
          </p:cNvPr>
          <p:cNvSpPr>
            <a:spLocks noGrp="1"/>
          </p:cNvSpPr>
          <p:nvPr>
            <p:ph sz="quarter" idx="16"/>
          </p:nvPr>
        </p:nvSpPr>
        <p:spPr>
          <a:xfrm>
            <a:off x="572875" y="1799999"/>
            <a:ext cx="5439181" cy="3960000"/>
          </a:xfrm>
          <a:custGeom>
            <a:avLst/>
            <a:gdLst>
              <a:gd name="connsiteX0" fmla="*/ 256370 w 5440598"/>
              <a:gd name="connsiteY0" fmla="*/ 0 h 3960000"/>
              <a:gd name="connsiteX1" fmla="*/ 5184228 w 5440598"/>
              <a:gd name="connsiteY1" fmla="*/ 0 h 3960000"/>
              <a:gd name="connsiteX2" fmla="*/ 5440598 w 5440598"/>
              <a:gd name="connsiteY2" fmla="*/ 256370 h 3960000"/>
              <a:gd name="connsiteX3" fmla="*/ 5440598 w 5440598"/>
              <a:gd name="connsiteY3" fmla="*/ 3703630 h 3960000"/>
              <a:gd name="connsiteX4" fmla="*/ 5184228 w 5440598"/>
              <a:gd name="connsiteY4" fmla="*/ 3960000 h 3960000"/>
              <a:gd name="connsiteX5" fmla="*/ 256370 w 5440598"/>
              <a:gd name="connsiteY5" fmla="*/ 3960000 h 3960000"/>
              <a:gd name="connsiteX6" fmla="*/ 0 w 5440598"/>
              <a:gd name="connsiteY6" fmla="*/ 3703630 h 3960000"/>
              <a:gd name="connsiteX7" fmla="*/ 0 w 5440598"/>
              <a:gd name="connsiteY7" fmla="*/ 256370 h 3960000"/>
              <a:gd name="connsiteX8" fmla="*/ 256370 w 5440598"/>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0598" h="3960000">
                <a:moveTo>
                  <a:pt x="256370" y="0"/>
                </a:moveTo>
                <a:lnTo>
                  <a:pt x="5184228" y="0"/>
                </a:lnTo>
                <a:cubicBezTo>
                  <a:pt x="5325817" y="0"/>
                  <a:pt x="5440598" y="114781"/>
                  <a:pt x="5440598" y="256370"/>
                </a:cubicBezTo>
                <a:lnTo>
                  <a:pt x="5440598" y="3703630"/>
                </a:lnTo>
                <a:cubicBezTo>
                  <a:pt x="5440598" y="3845219"/>
                  <a:pt x="5325817" y="3960000"/>
                  <a:pt x="5184228" y="3960000"/>
                </a:cubicBezTo>
                <a:lnTo>
                  <a:pt x="256370" y="3960000"/>
                </a:lnTo>
                <a:cubicBezTo>
                  <a:pt x="114781" y="3960000"/>
                  <a:pt x="0" y="3845219"/>
                  <a:pt x="0" y="3703630"/>
                </a:cubicBezTo>
                <a:lnTo>
                  <a:pt x="0" y="256370"/>
                </a:lnTo>
                <a:cubicBezTo>
                  <a:pt x="0" y="114781"/>
                  <a:pt x="114781" y="0"/>
                  <a:pt x="256370" y="0"/>
                </a:cubicBezTo>
                <a:close/>
              </a:path>
            </a:pathLst>
          </a:custGeom>
          <a:solidFill>
            <a:srgbClr val="FFD2FF">
              <a:alpha val="35000"/>
            </a:srgbClr>
          </a:solidFill>
        </p:spPr>
        <p:txBody>
          <a:bodyPr wrap="square" lIns="360000" tIns="360000" rIns="360000" bIns="360000" anchor="ctr" anchorCtr="0">
            <a:noAutofit/>
          </a:bodyPr>
          <a:lstStyle>
            <a:lvl1pPr>
              <a:defRPr b="0" i="0">
                <a:solidFill>
                  <a:srgbClr val="1E3A4C"/>
                </a:solidFill>
                <a:latin typeface="+mn-lt"/>
              </a:defRPr>
            </a:lvl1pPr>
            <a:lvl2pPr>
              <a:defRPr b="0" i="0">
                <a:solidFill>
                  <a:srgbClr val="1E3A4C"/>
                </a:solidFill>
                <a:latin typeface="+mn-lt"/>
              </a:defRPr>
            </a:lvl2pPr>
            <a:lvl3pPr>
              <a:defRPr b="0" i="0">
                <a:solidFill>
                  <a:srgbClr val="1E3A4C"/>
                </a:solidFill>
                <a:latin typeface="+mn-lt"/>
              </a:defRPr>
            </a:lvl3pPr>
            <a:lvl4pPr>
              <a:defRPr b="0" i="0">
                <a:solidFill>
                  <a:srgbClr val="1E3A4C"/>
                </a:solidFill>
                <a:latin typeface="+mn-lt"/>
              </a:defRPr>
            </a:lvl4pPr>
            <a:lvl5pPr>
              <a:defRPr b="0" i="0">
                <a:solidFill>
                  <a:srgbClr val="1E3A4C"/>
                </a:solidFill>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3" name="Picture 2" descr="A black background with blue text&#10;&#10;Description automatically generated">
            <a:extLst>
              <a:ext uri="{FF2B5EF4-FFF2-40B4-BE49-F238E27FC236}">
                <a16:creationId xmlns:a16="http://schemas.microsoft.com/office/drawing/2014/main" id="{233EAA8C-45C8-D3B6-640A-B0F0727F72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20892" y="165100"/>
            <a:ext cx="2060669" cy="950976"/>
          </a:xfrm>
          <a:prstGeom prst="rect">
            <a:avLst/>
          </a:prstGeom>
        </p:spPr>
      </p:pic>
    </p:spTree>
    <p:extLst>
      <p:ext uri="{BB962C8B-B14F-4D97-AF65-F5344CB8AC3E}">
        <p14:creationId xmlns:p14="http://schemas.microsoft.com/office/powerpoint/2010/main" val="1369575992"/>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p:cSld name="Ovation-Multi Image Display">
    <p:spTree>
      <p:nvGrpSpPr>
        <p:cNvPr id="1" name=""/>
        <p:cNvGrpSpPr/>
        <p:nvPr/>
      </p:nvGrpSpPr>
      <p:grpSpPr>
        <a:xfrm>
          <a:off x="0" y="0"/>
          <a:ext cx="0" cy="0"/>
          <a:chOff x="0" y="0"/>
          <a:chExt cx="0" cy="0"/>
        </a:xfrm>
      </p:grpSpPr>
      <p:sp>
        <p:nvSpPr>
          <p:cNvPr id="20" name="Picture Placeholder 18">
            <a:extLst>
              <a:ext uri="{FF2B5EF4-FFF2-40B4-BE49-F238E27FC236}">
                <a16:creationId xmlns:a16="http://schemas.microsoft.com/office/drawing/2014/main" id="{0973EA16-F472-C15B-FDA5-FE933E419E70}"/>
              </a:ext>
            </a:extLst>
          </p:cNvPr>
          <p:cNvSpPr>
            <a:spLocks noGrp="1"/>
          </p:cNvSpPr>
          <p:nvPr>
            <p:ph type="pic" sz="quarter" idx="16"/>
          </p:nvPr>
        </p:nvSpPr>
        <p:spPr>
          <a:xfrm>
            <a:off x="8736215" y="3914076"/>
            <a:ext cx="2925318" cy="2176758"/>
          </a:xfrm>
          <a:prstGeom prst="round2SameRect">
            <a:avLst/>
          </a:prstGeom>
          <a:solidFill>
            <a:schemeClr val="bg1"/>
          </a:solidFill>
        </p:spPr>
        <p:txBody>
          <a:bodyPr/>
          <a:lstStyle>
            <a:lvl1pPr>
              <a:defRPr b="0" i="0">
                <a:solidFill>
                  <a:srgbClr val="1E3A4C"/>
                </a:solidFill>
                <a:latin typeface="BentonSans Book" panose="02000503000000020004" pitchFamily="2" charset="0"/>
              </a:defRPr>
            </a:lvl1pPr>
          </a:lstStyle>
          <a:p>
            <a:endParaRPr lang="en-US"/>
          </a:p>
        </p:txBody>
      </p:sp>
      <p:sp>
        <p:nvSpPr>
          <p:cNvPr id="23" name="Picture Placeholder 18">
            <a:extLst>
              <a:ext uri="{FF2B5EF4-FFF2-40B4-BE49-F238E27FC236}">
                <a16:creationId xmlns:a16="http://schemas.microsoft.com/office/drawing/2014/main" id="{F29587D1-BC77-02AD-D9E3-35883D8D9C99}"/>
              </a:ext>
            </a:extLst>
          </p:cNvPr>
          <p:cNvSpPr>
            <a:spLocks noGrp="1"/>
          </p:cNvSpPr>
          <p:nvPr>
            <p:ph type="pic" sz="quarter" idx="18"/>
          </p:nvPr>
        </p:nvSpPr>
        <p:spPr>
          <a:xfrm>
            <a:off x="5650272" y="3921826"/>
            <a:ext cx="2925318" cy="2163844"/>
          </a:xfrm>
          <a:prstGeom prst="round2SameRect">
            <a:avLst/>
          </a:prstGeom>
          <a:solidFill>
            <a:schemeClr val="bg1"/>
          </a:solidFill>
        </p:spPr>
        <p:txBody>
          <a:bodyPr/>
          <a:lstStyle>
            <a:lvl1pPr>
              <a:defRPr b="0" i="0">
                <a:solidFill>
                  <a:srgbClr val="1E3A4C"/>
                </a:solidFill>
                <a:latin typeface="BentonSans Book" panose="02000503000000020004" pitchFamily="2" charset="0"/>
              </a:defRPr>
            </a:lvl1pPr>
          </a:lstStyle>
          <a:p>
            <a:endParaRPr lang="en-US"/>
          </a:p>
        </p:txBody>
      </p:sp>
      <p:sp>
        <p:nvSpPr>
          <p:cNvPr id="27" name="Picture Placeholder 18">
            <a:extLst>
              <a:ext uri="{FF2B5EF4-FFF2-40B4-BE49-F238E27FC236}">
                <a16:creationId xmlns:a16="http://schemas.microsoft.com/office/drawing/2014/main" id="{F574F731-E831-CCC3-E46B-C9C03F9CA6B4}"/>
              </a:ext>
            </a:extLst>
          </p:cNvPr>
          <p:cNvSpPr>
            <a:spLocks noGrp="1"/>
          </p:cNvSpPr>
          <p:nvPr>
            <p:ph type="pic" sz="quarter" idx="19"/>
          </p:nvPr>
        </p:nvSpPr>
        <p:spPr>
          <a:xfrm>
            <a:off x="575924" y="1791035"/>
            <a:ext cx="4924543" cy="4294634"/>
          </a:xfrm>
          <a:prstGeom prst="round2SameRect">
            <a:avLst>
              <a:gd name="adj1" fmla="val 12129"/>
              <a:gd name="adj2" fmla="val 0"/>
            </a:avLst>
          </a:prstGeom>
          <a:solidFill>
            <a:schemeClr val="bg1"/>
          </a:solidFill>
        </p:spPr>
        <p:txBody>
          <a:bodyPr/>
          <a:lstStyle>
            <a:lvl1pPr>
              <a:defRPr b="0" i="0">
                <a:solidFill>
                  <a:srgbClr val="1E3A4C"/>
                </a:solidFill>
                <a:latin typeface="BentonSans Book" panose="02000503000000020004" pitchFamily="2" charset="0"/>
              </a:defRPr>
            </a:lvl1pPr>
          </a:lstStyle>
          <a:p>
            <a:endParaRPr lang="en-US"/>
          </a:p>
        </p:txBody>
      </p:sp>
      <p:pic>
        <p:nvPicPr>
          <p:cNvPr id="5" name="Graphic 4">
            <a:extLst>
              <a:ext uri="{FF2B5EF4-FFF2-40B4-BE49-F238E27FC236}">
                <a16:creationId xmlns:a16="http://schemas.microsoft.com/office/drawing/2014/main" id="{871BEC9B-7DF3-332E-E772-7AC5648BF2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7" y="432001"/>
            <a:ext cx="9142031" cy="566928"/>
          </a:xfrm>
        </p:spPr>
        <p:txBody>
          <a:bodyPr/>
          <a:lstStyle/>
          <a:p>
            <a:r>
              <a:rPr lang="en-GB"/>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3" y="1080001"/>
            <a:ext cx="9141455" cy="415925"/>
          </a:xfrm>
        </p:spPr>
        <p:txBody>
          <a:bodyPr/>
          <a:lstStyle>
            <a:lvl1pPr>
              <a:defRPr sz="1200" b="0" i="0">
                <a:latin typeface="+mn-lt"/>
              </a:defRPr>
            </a:lvl1pPr>
          </a:lstStyle>
          <a:p>
            <a:pPr lvl="0"/>
            <a:r>
              <a:rPr lang="en-US"/>
              <a:t>Click to edit Master subtitle styles</a:t>
            </a:r>
            <a:endParaRPr lang="en-GB"/>
          </a:p>
        </p:txBody>
      </p:sp>
      <p:sp>
        <p:nvSpPr>
          <p:cNvPr id="19" name="Picture Placeholder 18">
            <a:extLst>
              <a:ext uri="{FF2B5EF4-FFF2-40B4-BE49-F238E27FC236}">
                <a16:creationId xmlns:a16="http://schemas.microsoft.com/office/drawing/2014/main" id="{8FA0B06B-164D-B33A-6508-FB60B637800B}"/>
              </a:ext>
            </a:extLst>
          </p:cNvPr>
          <p:cNvSpPr>
            <a:spLocks noGrp="1"/>
          </p:cNvSpPr>
          <p:nvPr>
            <p:ph type="pic" sz="quarter" idx="15"/>
          </p:nvPr>
        </p:nvSpPr>
        <p:spPr>
          <a:xfrm>
            <a:off x="8723301" y="1798557"/>
            <a:ext cx="2925318" cy="2011680"/>
          </a:xfrm>
          <a:prstGeom prst="roundRect">
            <a:avLst>
              <a:gd name="adj" fmla="val 13277"/>
            </a:avLst>
          </a:prstGeom>
          <a:solidFill>
            <a:schemeClr val="bg1"/>
          </a:solidFill>
        </p:spPr>
        <p:txBody>
          <a:bodyPr/>
          <a:lstStyle>
            <a:lvl1pPr>
              <a:defRPr b="0" i="0">
                <a:solidFill>
                  <a:srgbClr val="1E3A4C"/>
                </a:solidFill>
                <a:latin typeface="BentonSans Book" panose="02000503000000020004" pitchFamily="2" charset="0"/>
              </a:defRPr>
            </a:lvl1pPr>
          </a:lstStyle>
          <a:p>
            <a:endParaRPr lang="en-US"/>
          </a:p>
        </p:txBody>
      </p:sp>
      <p:sp>
        <p:nvSpPr>
          <p:cNvPr id="22" name="Picture Placeholder 18">
            <a:extLst>
              <a:ext uri="{FF2B5EF4-FFF2-40B4-BE49-F238E27FC236}">
                <a16:creationId xmlns:a16="http://schemas.microsoft.com/office/drawing/2014/main" id="{725A9E1D-A185-C624-518B-F8FE2ECFD7A8}"/>
              </a:ext>
            </a:extLst>
          </p:cNvPr>
          <p:cNvSpPr>
            <a:spLocks noGrp="1"/>
          </p:cNvSpPr>
          <p:nvPr>
            <p:ph type="pic" sz="quarter" idx="17"/>
          </p:nvPr>
        </p:nvSpPr>
        <p:spPr>
          <a:xfrm>
            <a:off x="5637360" y="1811473"/>
            <a:ext cx="2925318" cy="2011680"/>
          </a:xfrm>
          <a:prstGeom prst="roundRect">
            <a:avLst>
              <a:gd name="adj" fmla="val 13277"/>
            </a:avLst>
          </a:prstGeom>
          <a:solidFill>
            <a:schemeClr val="bg1"/>
          </a:solidFill>
        </p:spPr>
        <p:txBody>
          <a:bodyPr/>
          <a:lstStyle>
            <a:lvl1pPr>
              <a:defRPr b="0" i="0">
                <a:solidFill>
                  <a:srgbClr val="1E3A4C"/>
                </a:solidFill>
                <a:latin typeface="BentonSans Book" panose="02000503000000020004" pitchFamily="2" charset="0"/>
              </a:defRPr>
            </a:lvl1pPr>
          </a:lstStyle>
          <a:p>
            <a:endParaRPr lang="en-US"/>
          </a:p>
        </p:txBody>
      </p:sp>
      <p:pic>
        <p:nvPicPr>
          <p:cNvPr id="9" name="Picture 8">
            <a:extLst>
              <a:ext uri="{FF2B5EF4-FFF2-40B4-BE49-F238E27FC236}">
                <a16:creationId xmlns:a16="http://schemas.microsoft.com/office/drawing/2014/main" id="{1F3317CE-F5AF-F758-8D64-2E2D980952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3" name="object 15">
            <a:extLst>
              <a:ext uri="{FF2B5EF4-FFF2-40B4-BE49-F238E27FC236}">
                <a16:creationId xmlns:a16="http://schemas.microsoft.com/office/drawing/2014/main" id="{D08A8C0A-CB04-A617-0D5E-825981DB1528}"/>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mn-lt"/>
              <a:cs typeface="BentonSans Regular"/>
            </a:endParaRPr>
          </a:p>
          <a:p>
            <a:pPr marL="0">
              <a:lnSpc>
                <a:spcPts val="425"/>
              </a:lnSpc>
            </a:pPr>
            <a:r>
              <a:rPr sz="400" b="0" i="0">
                <a:solidFill>
                  <a:srgbClr val="888B8D"/>
                </a:solidFill>
                <a:latin typeface="+mn-lt"/>
                <a:cs typeface="BentonSans Regular"/>
              </a:rPr>
              <a:t>This</a:t>
            </a:r>
            <a:r>
              <a:rPr sz="400" b="0" i="0" spc="-5">
                <a:solidFill>
                  <a:srgbClr val="888B8D"/>
                </a:solidFill>
                <a:latin typeface="+mn-lt"/>
                <a:cs typeface="BentonSans Regular"/>
              </a:rPr>
              <a:t> </a:t>
            </a:r>
            <a:r>
              <a:rPr sz="400" b="0" i="0">
                <a:solidFill>
                  <a:srgbClr val="888B8D"/>
                </a:solidFill>
                <a:latin typeface="+mn-lt"/>
                <a:cs typeface="BentonSans Regular"/>
              </a:rPr>
              <a:t>document</a:t>
            </a:r>
            <a:r>
              <a:rPr sz="400" b="0" i="0" spc="-5">
                <a:solidFill>
                  <a:srgbClr val="888B8D"/>
                </a:solidFill>
                <a:latin typeface="+mn-lt"/>
                <a:cs typeface="BentonSans Regular"/>
              </a:rPr>
              <a:t> </a:t>
            </a:r>
            <a:r>
              <a:rPr sz="400" b="0" i="0">
                <a:solidFill>
                  <a:srgbClr val="888B8D"/>
                </a:solidFill>
                <a:latin typeface="+mn-lt"/>
                <a:cs typeface="BentonSans Regular"/>
              </a:rPr>
              <a:t>contains</a:t>
            </a:r>
            <a:r>
              <a:rPr sz="400" b="0" i="0" spc="-3">
                <a:solidFill>
                  <a:srgbClr val="888B8D"/>
                </a:solidFill>
                <a:latin typeface="+mn-lt"/>
                <a:cs typeface="BentonSans Regular"/>
              </a:rPr>
              <a:t> </a:t>
            </a:r>
            <a:r>
              <a:rPr sz="400" b="0" i="0">
                <a:solidFill>
                  <a:srgbClr val="888B8D"/>
                </a:solidFill>
                <a:latin typeface="+mn-lt"/>
                <a:cs typeface="BentonSans Regular"/>
              </a:rPr>
              <a:t>unpublished,</a:t>
            </a:r>
            <a:r>
              <a:rPr sz="400" b="0" i="0" spc="-5">
                <a:solidFill>
                  <a:srgbClr val="888B8D"/>
                </a:solidFill>
                <a:latin typeface="+mn-lt"/>
                <a:cs typeface="BentonSans Regular"/>
              </a:rPr>
              <a:t> </a:t>
            </a:r>
            <a:r>
              <a:rPr sz="400" b="0" i="0" spc="-3">
                <a:solidFill>
                  <a:srgbClr val="888B8D"/>
                </a:solidFill>
                <a:latin typeface="+mn-lt"/>
                <a:cs typeface="BentonSans Regular"/>
              </a:rPr>
              <a:t>confidential,</a:t>
            </a:r>
            <a:r>
              <a:rPr sz="400" b="0" i="0" spc="-5">
                <a:solidFill>
                  <a:srgbClr val="888B8D"/>
                </a:solidFill>
                <a:latin typeface="+mn-lt"/>
                <a:cs typeface="BentonSans Regular"/>
              </a:rPr>
              <a:t> </a:t>
            </a:r>
            <a:r>
              <a:rPr sz="400" b="0" i="0">
                <a:solidFill>
                  <a:srgbClr val="888B8D"/>
                </a:solidFill>
                <a:latin typeface="+mn-lt"/>
                <a:cs typeface="BentonSans Regular"/>
              </a:rPr>
              <a:t>and</a:t>
            </a:r>
            <a:r>
              <a:rPr sz="400" b="0" i="0" spc="-3">
                <a:solidFill>
                  <a:srgbClr val="888B8D"/>
                </a:solidFill>
                <a:latin typeface="+mn-lt"/>
                <a:cs typeface="BentonSans Regular"/>
              </a:rPr>
              <a:t> </a:t>
            </a:r>
            <a:r>
              <a:rPr sz="400" b="0" i="0">
                <a:solidFill>
                  <a:srgbClr val="888B8D"/>
                </a:solidFill>
                <a:latin typeface="+mn-lt"/>
                <a:cs typeface="BentonSans Regular"/>
              </a:rPr>
              <a:t>proprietary</a:t>
            </a:r>
            <a:r>
              <a:rPr sz="400" b="0" i="0" spc="-5">
                <a:solidFill>
                  <a:srgbClr val="888B8D"/>
                </a:solidFill>
                <a:latin typeface="+mn-lt"/>
                <a:cs typeface="BentonSans Regular"/>
              </a:rPr>
              <a:t> </a:t>
            </a:r>
            <a:r>
              <a:rPr sz="400" b="0" i="0" spc="-3">
                <a:solidFill>
                  <a:srgbClr val="888B8D"/>
                </a:solidFill>
                <a:latin typeface="+mn-lt"/>
                <a:cs typeface="BentonSans Regular"/>
              </a:rPr>
              <a:t>information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American</a:t>
            </a:r>
            <a:r>
              <a:rPr sz="400" b="0" i="0" spc="-5">
                <a:solidFill>
                  <a:srgbClr val="888B8D"/>
                </a:solidFill>
                <a:latin typeface="+mn-lt"/>
                <a:cs typeface="BentonSans Regular"/>
              </a:rPr>
              <a:t> </a:t>
            </a:r>
            <a:r>
              <a:rPr sz="400" b="0" i="0">
                <a:solidFill>
                  <a:srgbClr val="888B8D"/>
                </a:solidFill>
                <a:latin typeface="+mn-lt"/>
                <a:cs typeface="BentonSans Regular"/>
              </a:rPr>
              <a:t>Express</a:t>
            </a:r>
            <a:r>
              <a:rPr sz="400" b="0" i="0" spc="-3">
                <a:solidFill>
                  <a:srgbClr val="888B8D"/>
                </a:solidFill>
                <a:latin typeface="+mn-lt"/>
                <a:cs typeface="BentonSans Regular"/>
              </a:rPr>
              <a:t> </a:t>
            </a:r>
            <a:r>
              <a:rPr sz="400" b="0" i="0">
                <a:solidFill>
                  <a:srgbClr val="888B8D"/>
                </a:solidFill>
                <a:latin typeface="+mn-lt"/>
                <a:cs typeface="BentonSans Regular"/>
              </a:rPr>
              <a:t>Global</a:t>
            </a:r>
            <a:r>
              <a:rPr sz="400" b="0" i="0" spc="-5">
                <a:solidFill>
                  <a:srgbClr val="888B8D"/>
                </a:solidFill>
                <a:latin typeface="+mn-lt"/>
                <a:cs typeface="BentonSans Regular"/>
              </a:rPr>
              <a:t> </a:t>
            </a:r>
            <a:r>
              <a:rPr sz="400" b="0" i="0">
                <a:solidFill>
                  <a:srgbClr val="888B8D"/>
                </a:solidFill>
                <a:latin typeface="+mn-lt"/>
                <a:cs typeface="BentonSans Regular"/>
              </a:rPr>
              <a:t>Business</a:t>
            </a:r>
            <a:r>
              <a:rPr sz="400" b="0" i="0" spc="-3">
                <a:solidFill>
                  <a:srgbClr val="888B8D"/>
                </a:solidFill>
                <a:latin typeface="+mn-lt"/>
                <a:cs typeface="BentonSans Regular"/>
              </a:rPr>
              <a:t> </a:t>
            </a:r>
            <a:r>
              <a:rPr sz="400" b="0" i="0">
                <a:solidFill>
                  <a:srgbClr val="888B8D"/>
                </a:solidFill>
                <a:latin typeface="+mn-lt"/>
                <a:cs typeface="BentonSans Regular"/>
              </a:rPr>
              <a:t>Travel</a:t>
            </a:r>
            <a:r>
              <a:rPr sz="400" b="0" i="0" spc="-5">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spc="-3">
                <a:solidFill>
                  <a:srgbClr val="888B8D"/>
                </a:solidFill>
                <a:latin typeface="+mn-lt"/>
                <a:cs typeface="BentonSans Regular"/>
              </a:rPr>
              <a:t>GBT).</a:t>
            </a:r>
            <a:endParaRPr sz="400" b="0" i="0">
              <a:solidFill>
                <a:srgbClr val="888B8D"/>
              </a:solidFill>
              <a:latin typeface="+mn-lt"/>
              <a:cs typeface="BentonSans Regular"/>
            </a:endParaRPr>
          </a:p>
          <a:p>
            <a:pPr marL="0">
              <a:lnSpc>
                <a:spcPts val="430"/>
              </a:lnSpc>
            </a:pPr>
            <a:r>
              <a:rPr sz="400" b="0" i="0">
                <a:solidFill>
                  <a:srgbClr val="888B8D"/>
                </a:solidFill>
                <a:latin typeface="+mn-lt"/>
                <a:cs typeface="BentonSans Regular"/>
              </a:rPr>
              <a:t>No</a:t>
            </a:r>
            <a:r>
              <a:rPr sz="400" b="0" i="0" spc="-6">
                <a:solidFill>
                  <a:srgbClr val="888B8D"/>
                </a:solidFill>
                <a:latin typeface="+mn-lt"/>
                <a:cs typeface="BentonSans Regular"/>
              </a:rPr>
              <a:t> </a:t>
            </a:r>
            <a:r>
              <a:rPr sz="400" b="0" i="0">
                <a:solidFill>
                  <a:srgbClr val="888B8D"/>
                </a:solidFill>
                <a:latin typeface="+mn-lt"/>
                <a:cs typeface="BentonSans Regular"/>
              </a:rPr>
              <a:t>disclosure</a:t>
            </a:r>
            <a:r>
              <a:rPr sz="400" b="0" i="0" spc="-6">
                <a:solidFill>
                  <a:srgbClr val="888B8D"/>
                </a:solidFill>
                <a:latin typeface="+mn-lt"/>
                <a:cs typeface="BentonSans Regular"/>
              </a:rPr>
              <a:t> </a:t>
            </a:r>
            <a:r>
              <a:rPr sz="400" b="0" i="0">
                <a:solidFill>
                  <a:srgbClr val="888B8D"/>
                </a:solidFill>
                <a:latin typeface="+mn-lt"/>
                <a:cs typeface="BentonSans Regular"/>
              </a:rPr>
              <a:t>or</a:t>
            </a:r>
            <a:r>
              <a:rPr sz="400" b="0" i="0" spc="-5">
                <a:solidFill>
                  <a:srgbClr val="888B8D"/>
                </a:solidFill>
                <a:latin typeface="+mn-lt"/>
                <a:cs typeface="BentonSans Regular"/>
              </a:rPr>
              <a:t> </a:t>
            </a:r>
            <a:r>
              <a:rPr sz="400" b="0" i="0">
                <a:solidFill>
                  <a:srgbClr val="888B8D"/>
                </a:solidFill>
                <a:latin typeface="+mn-lt"/>
                <a:cs typeface="BentonSans Regular"/>
              </a:rPr>
              <a:t>use</a:t>
            </a:r>
            <a:r>
              <a:rPr sz="400" b="0" i="0" spc="-6">
                <a:solidFill>
                  <a:srgbClr val="888B8D"/>
                </a:solidFill>
                <a:latin typeface="+mn-lt"/>
                <a:cs typeface="BentonSans Regular"/>
              </a:rPr>
              <a:t>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any</a:t>
            </a:r>
            <a:r>
              <a:rPr sz="400" b="0" i="0" spc="-6">
                <a:solidFill>
                  <a:srgbClr val="888B8D"/>
                </a:solidFill>
                <a:latin typeface="+mn-lt"/>
                <a:cs typeface="BentonSans Regular"/>
              </a:rPr>
              <a:t> </a:t>
            </a:r>
            <a:r>
              <a:rPr sz="400" b="0" i="0">
                <a:solidFill>
                  <a:srgbClr val="888B8D"/>
                </a:solidFill>
                <a:latin typeface="+mn-lt"/>
                <a:cs typeface="BentonSans Regular"/>
              </a:rPr>
              <a:t>portion</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these</a:t>
            </a:r>
            <a:r>
              <a:rPr sz="400" b="0" i="0" spc="-5">
                <a:solidFill>
                  <a:srgbClr val="888B8D"/>
                </a:solidFill>
                <a:latin typeface="+mn-lt"/>
                <a:cs typeface="BentonSans Regular"/>
              </a:rPr>
              <a:t> </a:t>
            </a:r>
            <a:r>
              <a:rPr sz="400" b="0" i="0">
                <a:solidFill>
                  <a:srgbClr val="888B8D"/>
                </a:solidFill>
                <a:latin typeface="+mn-lt"/>
                <a:cs typeface="BentonSans Regular"/>
              </a:rPr>
              <a:t>materials</a:t>
            </a:r>
            <a:r>
              <a:rPr sz="400" b="0" i="0" spc="-6">
                <a:solidFill>
                  <a:srgbClr val="888B8D"/>
                </a:solidFill>
                <a:latin typeface="+mn-lt"/>
                <a:cs typeface="BentonSans Regular"/>
              </a:rPr>
              <a:t> </a:t>
            </a:r>
            <a:r>
              <a:rPr sz="400" b="0" i="0">
                <a:solidFill>
                  <a:srgbClr val="888B8D"/>
                </a:solidFill>
                <a:latin typeface="+mn-lt"/>
                <a:cs typeface="BentonSans Regular"/>
              </a:rPr>
              <a:t>may</a:t>
            </a:r>
            <a:r>
              <a:rPr sz="400" b="0" i="0" spc="-5">
                <a:solidFill>
                  <a:srgbClr val="888B8D"/>
                </a:solidFill>
                <a:latin typeface="+mn-lt"/>
                <a:cs typeface="BentonSans Regular"/>
              </a:rPr>
              <a:t> </a:t>
            </a:r>
            <a:r>
              <a:rPr sz="400" b="0" i="0">
                <a:solidFill>
                  <a:srgbClr val="888B8D"/>
                </a:solidFill>
                <a:latin typeface="+mn-lt"/>
                <a:cs typeface="BentonSans Regular"/>
              </a:rPr>
              <a:t>be</a:t>
            </a:r>
            <a:r>
              <a:rPr sz="400" b="0" i="0" spc="-6">
                <a:solidFill>
                  <a:srgbClr val="888B8D"/>
                </a:solidFill>
                <a:latin typeface="+mn-lt"/>
                <a:cs typeface="BentonSans Regular"/>
              </a:rPr>
              <a:t> </a:t>
            </a:r>
            <a:r>
              <a:rPr sz="400" b="0" i="0">
                <a:solidFill>
                  <a:srgbClr val="888B8D"/>
                </a:solidFill>
                <a:latin typeface="+mn-lt"/>
                <a:cs typeface="BentonSans Regular"/>
              </a:rPr>
              <a:t>made</a:t>
            </a:r>
            <a:r>
              <a:rPr sz="400" b="0" i="0" spc="-6">
                <a:solidFill>
                  <a:srgbClr val="888B8D"/>
                </a:solidFill>
                <a:latin typeface="+mn-lt"/>
                <a:cs typeface="BentonSans Regular"/>
              </a:rPr>
              <a:t> </a:t>
            </a:r>
            <a:r>
              <a:rPr sz="400" b="0" i="0">
                <a:solidFill>
                  <a:srgbClr val="888B8D"/>
                </a:solidFill>
                <a:latin typeface="+mn-lt"/>
                <a:cs typeface="BentonSans Regular"/>
              </a:rPr>
              <a:t>without</a:t>
            </a:r>
            <a:r>
              <a:rPr sz="400" b="0" i="0" spc="-5">
                <a:solidFill>
                  <a:srgbClr val="888B8D"/>
                </a:solidFill>
                <a:latin typeface="+mn-lt"/>
                <a:cs typeface="BentonSans Regular"/>
              </a:rPr>
              <a:t> </a:t>
            </a:r>
            <a:r>
              <a:rPr sz="400" b="0" i="0">
                <a:solidFill>
                  <a:srgbClr val="888B8D"/>
                </a:solidFill>
                <a:latin typeface="+mn-lt"/>
                <a:cs typeface="BentonSans Regular"/>
              </a:rPr>
              <a:t>the</a:t>
            </a:r>
            <a:r>
              <a:rPr sz="400" b="0" i="0" spc="-6">
                <a:solidFill>
                  <a:srgbClr val="888B8D"/>
                </a:solidFill>
                <a:latin typeface="+mn-lt"/>
                <a:cs typeface="BentonSans Regular"/>
              </a:rPr>
              <a:t> </a:t>
            </a:r>
            <a:r>
              <a:rPr sz="400" b="0" i="0">
                <a:solidFill>
                  <a:srgbClr val="888B8D"/>
                </a:solidFill>
                <a:latin typeface="+mn-lt"/>
                <a:cs typeface="BentonSans Regular"/>
              </a:rPr>
              <a:t>express</a:t>
            </a:r>
            <a:r>
              <a:rPr sz="400" b="0" i="0" spc="-5">
                <a:solidFill>
                  <a:srgbClr val="888B8D"/>
                </a:solidFill>
                <a:latin typeface="+mn-lt"/>
                <a:cs typeface="BentonSans Regular"/>
              </a:rPr>
              <a:t> </a:t>
            </a:r>
            <a:r>
              <a:rPr sz="400" b="0" i="0">
                <a:solidFill>
                  <a:srgbClr val="888B8D"/>
                </a:solidFill>
                <a:latin typeface="+mn-lt"/>
                <a:cs typeface="BentonSans Regular"/>
              </a:rPr>
              <a:t>written</a:t>
            </a:r>
            <a:r>
              <a:rPr sz="400" b="0" i="0" spc="-6">
                <a:solidFill>
                  <a:srgbClr val="888B8D"/>
                </a:solidFill>
                <a:latin typeface="+mn-lt"/>
                <a:cs typeface="BentonSans Regular"/>
              </a:rPr>
              <a:t> </a:t>
            </a:r>
            <a:r>
              <a:rPr sz="400" b="0" i="0">
                <a:solidFill>
                  <a:srgbClr val="888B8D"/>
                </a:solidFill>
                <a:latin typeface="+mn-lt"/>
                <a:cs typeface="BentonSans Regular"/>
              </a:rPr>
              <a:t>consent</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a:solidFill>
                  <a:srgbClr val="888B8D"/>
                </a:solidFill>
                <a:latin typeface="+mn-lt"/>
                <a:cs typeface="BentonSans Regular"/>
              </a:rPr>
              <a:t>GBT.</a:t>
            </a:r>
            <a:r>
              <a:rPr sz="400" b="0" i="0" spc="-6">
                <a:solidFill>
                  <a:srgbClr val="888B8D"/>
                </a:solidFill>
                <a:latin typeface="+mn-lt"/>
                <a:cs typeface="BentonSans Regular"/>
              </a:rPr>
              <a:t> </a:t>
            </a:r>
            <a:r>
              <a:rPr lang="en-GB" sz="400" b="0" i="0">
                <a:solidFill>
                  <a:srgbClr val="888B8D"/>
                </a:solidFill>
                <a:latin typeface="+mn-lt"/>
                <a:cs typeface="BentonSans Regular"/>
              </a:rPr>
              <a:t>©</a:t>
            </a:r>
            <a:r>
              <a:rPr lang="en-GB" sz="400" b="0" i="0" spc="-5">
                <a:solidFill>
                  <a:srgbClr val="888B8D"/>
                </a:solidFill>
                <a:latin typeface="+mn-lt"/>
                <a:cs typeface="BentonSans Regular"/>
              </a:rPr>
              <a:t> </a:t>
            </a:r>
            <a:r>
              <a:rPr lang="en-GB" sz="400" b="0" i="0">
                <a:solidFill>
                  <a:srgbClr val="888B8D"/>
                </a:solidFill>
                <a:latin typeface="+mn-lt"/>
                <a:cs typeface="BentonSans Regular"/>
              </a:rPr>
              <a:t>2023</a:t>
            </a:r>
            <a:r>
              <a:rPr lang="en-GB" sz="400" b="0" i="0" spc="-6">
                <a:solidFill>
                  <a:srgbClr val="888B8D"/>
                </a:solidFill>
                <a:latin typeface="+mn-lt"/>
                <a:cs typeface="BentonSans Regular"/>
              </a:rPr>
              <a:t> </a:t>
            </a:r>
            <a:r>
              <a:rPr lang="en-GB" sz="400" b="0" i="0">
                <a:solidFill>
                  <a:srgbClr val="888B8D"/>
                </a:solidFill>
                <a:latin typeface="+mn-lt"/>
                <a:cs typeface="BentonSans Regular"/>
              </a:rPr>
              <a:t>GBT</a:t>
            </a:r>
            <a:r>
              <a:rPr lang="en-GB" sz="400" b="0" i="0" spc="-5">
                <a:solidFill>
                  <a:srgbClr val="888B8D"/>
                </a:solidFill>
                <a:latin typeface="+mn-lt"/>
                <a:cs typeface="BentonSans Regular"/>
              </a:rPr>
              <a:t> </a:t>
            </a:r>
            <a:r>
              <a:rPr lang="en-GB" sz="400" b="0" i="0">
                <a:solidFill>
                  <a:srgbClr val="888B8D"/>
                </a:solidFill>
                <a:latin typeface="+mn-lt"/>
                <a:cs typeface="BentonSans Regular"/>
              </a:rPr>
              <a:t>Travel</a:t>
            </a:r>
            <a:r>
              <a:rPr lang="en-GB" sz="400" b="0" i="0" spc="-6">
                <a:solidFill>
                  <a:srgbClr val="888B8D"/>
                </a:solidFill>
                <a:latin typeface="+mn-lt"/>
                <a:cs typeface="BentonSans Regular"/>
              </a:rPr>
              <a:t> </a:t>
            </a:r>
            <a:r>
              <a:rPr lang="en-GB" sz="400" b="0" i="0">
                <a:solidFill>
                  <a:srgbClr val="888B8D"/>
                </a:solidFill>
                <a:latin typeface="+mn-lt"/>
                <a:cs typeface="BentonSans Regular"/>
              </a:rPr>
              <a:t>Services</a:t>
            </a:r>
            <a:r>
              <a:rPr lang="en-GB" sz="400" b="0" i="0" spc="-6">
                <a:solidFill>
                  <a:srgbClr val="888B8D"/>
                </a:solidFill>
                <a:latin typeface="+mn-lt"/>
                <a:cs typeface="BentonSans Regular"/>
              </a:rPr>
              <a:t> </a:t>
            </a:r>
            <a:r>
              <a:rPr lang="en-GB" sz="400" b="0" i="0">
                <a:solidFill>
                  <a:srgbClr val="888B8D"/>
                </a:solidFill>
                <a:latin typeface="+mn-lt"/>
                <a:cs typeface="BentonSans Regular"/>
              </a:rPr>
              <a:t>UK</a:t>
            </a:r>
            <a:r>
              <a:rPr lang="en-GB" sz="400" b="0" i="0" spc="-5">
                <a:solidFill>
                  <a:srgbClr val="888B8D"/>
                </a:solidFill>
                <a:latin typeface="+mn-lt"/>
                <a:cs typeface="BentonSans Regular"/>
              </a:rPr>
              <a:t> </a:t>
            </a:r>
            <a:r>
              <a:rPr lang="en-GB" sz="400" b="0" i="0" spc="-3">
                <a:solidFill>
                  <a:srgbClr val="888B8D"/>
                </a:solidFill>
                <a:latin typeface="+mn-lt"/>
                <a:cs typeface="BentonSans Regular"/>
              </a:rPr>
              <a:t>Limited.</a:t>
            </a:r>
            <a:endParaRPr sz="400" b="0" i="0">
              <a:solidFill>
                <a:srgbClr val="888B8D"/>
              </a:solidFill>
              <a:latin typeface="+mn-lt"/>
              <a:cs typeface="BentonSans Regular"/>
            </a:endParaRPr>
          </a:p>
        </p:txBody>
      </p:sp>
    </p:spTree>
    <p:extLst>
      <p:ext uri="{BB962C8B-B14F-4D97-AF65-F5344CB8AC3E}">
        <p14:creationId xmlns:p14="http://schemas.microsoft.com/office/powerpoint/2010/main" val="432584501"/>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extLst>
    <p:ext uri="{DCECCB84-F9BA-43D5-87BE-67443E8EF086}">
      <p15:sldGuideLst xmlns:p15="http://schemas.microsoft.com/office/powerpoint/2012/main">
        <p15:guide id="1" orient="horz" pos="3840" userDrawn="1">
          <p15:clr>
            <a:srgbClr val="FBAE40"/>
          </p15:clr>
        </p15:guide>
      </p15:sldGuideLst>
    </p:ext>
  </p:extLst>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p:cSld name="Ovation-Text layout 2 line header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572876" y="432000"/>
            <a:ext cx="9293384" cy="864000"/>
          </a:xfrm>
        </p:spPr>
        <p:txBody>
          <a:bodyPr/>
          <a:lstStyle>
            <a:lvl1pPr>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20" y="1980001"/>
            <a:ext cx="11038188" cy="3779999"/>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440001"/>
            <a:ext cx="9281660" cy="415925"/>
          </a:xfrm>
        </p:spPr>
        <p:txBody>
          <a:bodyPr/>
          <a:lstStyle>
            <a:lvl1pPr>
              <a:defRPr sz="120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463598288"/>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p:cSld name="Ovation-Text layout 2 line hea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572875" y="432000"/>
            <a:ext cx="9282236" cy="864000"/>
          </a:xfrm>
        </p:spPr>
        <p:txBody>
          <a:bodyPr/>
          <a:lstStyle>
            <a:lvl1pPr>
              <a:defRPr>
                <a:solidFill>
                  <a:schemeClr val="tx2"/>
                </a:solidFill>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20" y="1980001"/>
            <a:ext cx="11038188" cy="3779999"/>
          </a:xfrm>
        </p:spPr>
        <p:txBody>
          <a:bodyPr anchor="t" anchorCtr="0"/>
          <a:lstStyle>
            <a:lvl1pPr marL="0" indent="0">
              <a:spcBef>
                <a:spcPts val="0"/>
              </a:spcBef>
              <a:spcAft>
                <a:spcPts val="0"/>
              </a:spcAft>
              <a:buClrTx/>
              <a:buFont typeface="Arial" panose="020B0604020202020204" pitchFamily="34" charset="0"/>
              <a:buNone/>
              <a:tabLst/>
              <a:defRPr sz="1000" b="0" i="0">
                <a:solidFill>
                  <a:schemeClr val="tx1"/>
                </a:solidFill>
                <a:latin typeface="+mn-lt"/>
              </a:defRPr>
            </a:lvl1pPr>
            <a:lvl2pPr marL="180947" indent="-91267">
              <a:buClrTx/>
              <a:buFont typeface="Arial" panose="020B0604020202020204" pitchFamily="34" charset="0"/>
              <a:buChar char="•"/>
              <a:defRPr b="0" i="0">
                <a:solidFill>
                  <a:schemeClr val="tx1"/>
                </a:solidFill>
                <a:latin typeface="+mn-lt"/>
              </a:defRPr>
            </a:lvl2pPr>
            <a:lvl3pPr marL="266659" indent="-91267">
              <a:buClrTx/>
              <a:defRPr b="0" i="0">
                <a:solidFill>
                  <a:schemeClr val="tx1"/>
                </a:solidFill>
                <a:latin typeface="+mn-lt"/>
              </a:defRPr>
            </a:lvl3pPr>
            <a:lvl4pPr marL="357926" indent="-91267">
              <a:buClrTx/>
              <a:defRPr b="0" i="0">
                <a:solidFill>
                  <a:schemeClr val="tx1"/>
                </a:solidFill>
                <a:latin typeface="+mn-lt"/>
              </a:defRPr>
            </a:lvl4pPr>
            <a:lvl5pPr marL="448400" indent="-90473">
              <a:buClrTx/>
              <a:defRPr b="0" i="0">
                <a:solidFill>
                  <a:schemeClr val="tx1"/>
                </a:solidFill>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440001"/>
            <a:ext cx="9281660" cy="415925"/>
          </a:xfrm>
        </p:spPr>
        <p:txBody>
          <a:bodyPr/>
          <a:lstStyle>
            <a:lvl1pPr>
              <a:defRPr sz="1200" b="0" i="0">
                <a:solidFill>
                  <a:schemeClr val="tx1"/>
                </a:solidFill>
                <a:latin typeface="+mn-lt"/>
              </a:defRPr>
            </a:lvl1pPr>
          </a:lstStyle>
          <a:p>
            <a:pPr lvl="0"/>
            <a:r>
              <a:rPr lang="en-US" dirty="0"/>
              <a:t>Click to edit Master subtitle styles</a:t>
            </a:r>
            <a:endParaRPr lang="en-GB" dirty="0"/>
          </a:p>
        </p:txBody>
      </p:sp>
      <p:pic>
        <p:nvPicPr>
          <p:cNvPr id="3" name="Picture 2" descr="A black background with blue text&#10;&#10;Description automatically generated">
            <a:extLst>
              <a:ext uri="{FF2B5EF4-FFF2-40B4-BE49-F238E27FC236}">
                <a16:creationId xmlns:a16="http://schemas.microsoft.com/office/drawing/2014/main" id="{3FD1E311-9DD8-822F-C2C2-567FB5E9B4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20892" y="165100"/>
            <a:ext cx="2060669" cy="950976"/>
          </a:xfrm>
          <a:prstGeom prst="rect">
            <a:avLst/>
          </a:prstGeom>
        </p:spPr>
      </p:pic>
    </p:spTree>
    <p:extLst>
      <p:ext uri="{BB962C8B-B14F-4D97-AF65-F5344CB8AC3E}">
        <p14:creationId xmlns:p14="http://schemas.microsoft.com/office/powerpoint/2010/main" val="3608960447"/>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p:cSld name="Ovation-Agenda Numbered">
    <p:bg>
      <p:bgPr>
        <a:solidFill>
          <a:srgbClr val="15283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282236"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3451" y="1799999"/>
            <a:ext cx="11041924" cy="3960000"/>
          </a:xfrm>
        </p:spPr>
        <p:txBody>
          <a:bodyPr anchor="t" anchorCtr="0"/>
          <a:lstStyle>
            <a:lvl1pPr marL="180154" indent="-180154">
              <a:spcBef>
                <a:spcPts val="600"/>
              </a:spcBef>
              <a:spcAft>
                <a:spcPts val="0"/>
              </a:spcAft>
              <a:buClrTx/>
              <a:buFont typeface="+mj-lt"/>
              <a:buAutoNum type="arabicPeriod"/>
              <a:tabLst/>
              <a:defRPr sz="1000" b="0" i="0">
                <a:latin typeface="+mn-lt"/>
              </a:defRPr>
            </a:lvl1pPr>
            <a:lvl2pPr marL="267452" indent="-91267">
              <a:buClrTx/>
              <a:defRPr b="0" i="0">
                <a:latin typeface="+mn-lt"/>
              </a:defRPr>
            </a:lvl2pPr>
            <a:lvl3pPr marL="360306" indent="-91267">
              <a:buClrTx/>
              <a:defRPr b="0" i="0">
                <a:latin typeface="+mn-lt"/>
              </a:defRPr>
            </a:lvl3pPr>
            <a:lvl4pPr marL="447605" indent="-91267">
              <a:buClrTx/>
              <a:defRPr b="0" i="0">
                <a:latin typeface="+mn-lt"/>
              </a:defRPr>
            </a:lvl4pPr>
            <a:lvl5pPr marL="540460" indent="-91267">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2939" y="1080001"/>
            <a:ext cx="9282172" cy="461963"/>
          </a:xfrm>
        </p:spPr>
        <p:txBody>
          <a:bodyPr/>
          <a:lstStyle>
            <a:lvl1pPr>
              <a:defRPr sz="120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1610723445"/>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p:cSld name="Ovation-Agenda Graph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282236" cy="566928"/>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2939" y="1080001"/>
            <a:ext cx="9282172" cy="461963"/>
          </a:xfrm>
        </p:spPr>
        <p:txBody>
          <a:bodyPr/>
          <a:lstStyle>
            <a:lvl1pPr>
              <a:defRPr sz="1200" b="0" i="0">
                <a:latin typeface="+mn-lt"/>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1746798" y="1935163"/>
            <a:ext cx="9872948"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577703" y="1935163"/>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0" i="0">
                <a:latin typeface="+mj-lt"/>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1746798" y="2598364"/>
            <a:ext cx="9872948"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577703" y="2598364"/>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0" i="0">
                <a:latin typeface="+mj-lt"/>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1746798" y="3261563"/>
            <a:ext cx="9872948"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577703" y="3261563"/>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0" i="0">
                <a:latin typeface="+mj-lt"/>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1746798" y="3924764"/>
            <a:ext cx="9872948"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577703" y="3924764"/>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0" i="0">
                <a:latin typeface="+mj-lt"/>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1746798" y="4587964"/>
            <a:ext cx="9872948"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577703" y="4587964"/>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0" i="0">
                <a:latin typeface="+mj-lt"/>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1746798" y="5251163"/>
            <a:ext cx="9872948"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577703" y="5251163"/>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0" i="0">
                <a:latin typeface="+mj-lt"/>
              </a:defRPr>
            </a:lvl1pPr>
          </a:lstStyle>
          <a:p>
            <a:pPr lvl="0"/>
            <a:r>
              <a:rPr lang="en-GB" dirty="0"/>
              <a:t>Click to edit Master text styles</a:t>
            </a:r>
          </a:p>
        </p:txBody>
      </p:sp>
    </p:spTree>
    <p:extLst>
      <p:ext uri="{BB962C8B-B14F-4D97-AF65-F5344CB8AC3E}">
        <p14:creationId xmlns:p14="http://schemas.microsoft.com/office/powerpoint/2010/main" val="1754814533"/>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p:cSld name="Ovation-Agenda Graphical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282236" cy="566928"/>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lvl1pPr>
              <a:defRPr>
                <a:solidFill>
                  <a:srgbClr val="888B8D"/>
                </a:solidFill>
              </a:defRPr>
            </a:lvl1pPr>
          </a:lstStyle>
          <a:p>
            <a:r>
              <a:rPr lang="en-US"/>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2939" y="1080001"/>
            <a:ext cx="9282172" cy="461963"/>
          </a:xfrm>
        </p:spPr>
        <p:txBody>
          <a:bodyPr/>
          <a:lstStyle>
            <a:lvl1pPr>
              <a:defRPr sz="1200" b="0" i="0">
                <a:latin typeface="+mn-lt"/>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3974282" y="1935163"/>
            <a:ext cx="7644945" cy="540000"/>
          </a:xfrm>
          <a:prstGeom prst="rect">
            <a:avLst/>
          </a:prstGeom>
          <a:noFill/>
        </p:spPr>
        <p:txBody>
          <a:bodyPr wrap="square" lIns="216000" anchor="ctr" anchorCtr="0">
            <a:noAutofit/>
          </a:bodyPr>
          <a:lstStyle>
            <a:lvl1pPr>
              <a:defRPr sz="800" b="0" i="0">
                <a:latin typeface="+mn-lt"/>
              </a:defRPr>
            </a:lvl1pPr>
            <a:lvl2pPr marL="0" indent="0">
              <a:buNone/>
              <a:defRPr/>
            </a:lvl2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3974282" y="2598364"/>
            <a:ext cx="7644945" cy="540000"/>
          </a:xfrm>
          <a:prstGeom prst="rect">
            <a:avLst/>
          </a:prstGeom>
          <a:noFill/>
        </p:spPr>
        <p:txBody>
          <a:bodyPr wrap="square" lIns="216000" anchor="ctr" anchorCtr="0">
            <a:noAutofit/>
          </a:bodyPr>
          <a:lstStyle>
            <a:lvl1pPr>
              <a:defRPr sz="800" b="0" i="0">
                <a:latin typeface="+mn-lt"/>
              </a:defRPr>
            </a:lvl1pPr>
            <a:lvl2pPr marL="0" indent="0">
              <a:buNone/>
              <a:defRPr/>
            </a:lvl2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3974282" y="3261563"/>
            <a:ext cx="7644945" cy="540000"/>
          </a:xfrm>
          <a:prstGeom prst="rect">
            <a:avLst/>
          </a:prstGeom>
          <a:noFill/>
        </p:spPr>
        <p:txBody>
          <a:bodyPr wrap="square" lIns="216000" anchor="ctr" anchorCtr="0">
            <a:noAutofit/>
          </a:bodyPr>
          <a:lstStyle>
            <a:lvl1pPr>
              <a:defRPr sz="800" b="0" i="0">
                <a:latin typeface="+mn-lt"/>
              </a:defRPr>
            </a:lvl1pPr>
            <a:lvl2pPr marL="0" indent="0">
              <a:buNone/>
              <a:defRPr/>
            </a:lvl2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3974282" y="3924764"/>
            <a:ext cx="7644945" cy="540000"/>
          </a:xfrm>
          <a:prstGeom prst="rect">
            <a:avLst/>
          </a:prstGeom>
          <a:noFill/>
        </p:spPr>
        <p:txBody>
          <a:bodyPr wrap="square" lIns="216000" anchor="ctr" anchorCtr="0">
            <a:noAutofit/>
          </a:bodyPr>
          <a:lstStyle>
            <a:lvl1pPr>
              <a:defRPr sz="800" b="0" i="0">
                <a:latin typeface="+mn-lt"/>
              </a:defRPr>
            </a:lvl1pPr>
            <a:lvl2pPr marL="0" indent="0">
              <a:buNone/>
              <a:defRPr/>
            </a:lvl2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3974282" y="4587964"/>
            <a:ext cx="7644945" cy="540000"/>
          </a:xfrm>
          <a:prstGeom prst="rect">
            <a:avLst/>
          </a:prstGeom>
          <a:noFill/>
        </p:spPr>
        <p:txBody>
          <a:bodyPr wrap="square" lIns="216000" anchor="ctr" anchorCtr="0">
            <a:noAutofit/>
          </a:bodyPr>
          <a:lstStyle>
            <a:lvl1pPr>
              <a:defRPr sz="800" b="0" i="0">
                <a:latin typeface="+mn-lt"/>
              </a:defRPr>
            </a:lvl1pPr>
            <a:lvl2pPr marL="0" indent="0">
              <a:buNone/>
              <a:defRPr/>
            </a:lvl2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3974282" y="5251163"/>
            <a:ext cx="7644945" cy="540000"/>
          </a:xfrm>
          <a:prstGeom prst="rect">
            <a:avLst/>
          </a:prstGeom>
          <a:noFill/>
        </p:spPr>
        <p:txBody>
          <a:bodyPr wrap="square" lIns="216000" anchor="ctr" anchorCtr="0">
            <a:noAutofit/>
          </a:bodyPr>
          <a:lstStyle>
            <a:lvl1pPr>
              <a:defRPr sz="800" b="0" i="0">
                <a:latin typeface="+mn-lt"/>
              </a:defRPr>
            </a:lvl1pPr>
            <a:lvl2pPr marL="0" indent="0">
              <a:buNone/>
              <a:defRPr/>
            </a:lvl2pPr>
          </a:lstStyle>
          <a:p>
            <a:pPr lvl="0"/>
            <a:r>
              <a:rPr lang="en-GB" dirty="0"/>
              <a:t>Click to edit Master text styles</a:t>
            </a:r>
          </a:p>
        </p:txBody>
      </p:sp>
      <p:sp>
        <p:nvSpPr>
          <p:cNvPr id="10" name="Text Placeholder 9">
            <a:extLst>
              <a:ext uri="{FF2B5EF4-FFF2-40B4-BE49-F238E27FC236}">
                <a16:creationId xmlns:a16="http://schemas.microsoft.com/office/drawing/2014/main" id="{7B47A445-960C-55A3-E64C-AC08570ED5FA}"/>
              </a:ext>
            </a:extLst>
          </p:cNvPr>
          <p:cNvSpPr>
            <a:spLocks noGrp="1"/>
          </p:cNvSpPr>
          <p:nvPr>
            <p:ph type="body" sz="quarter" idx="27"/>
          </p:nvPr>
        </p:nvSpPr>
        <p:spPr>
          <a:xfrm>
            <a:off x="1772194" y="1935163"/>
            <a:ext cx="1866817"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800" b="0" i="0">
                <a:latin typeface="+mj-lt"/>
              </a:defRPr>
            </a:lvl1pPr>
            <a:lvl2pPr marL="0" indent="0">
              <a:buNone/>
              <a:defRPr/>
            </a:lvl2pPr>
          </a:lstStyle>
          <a:p>
            <a:pPr lvl="0"/>
            <a:r>
              <a:rPr lang="en-GB" dirty="0"/>
              <a:t>Click to edit Master text styles</a:t>
            </a:r>
          </a:p>
        </p:txBody>
      </p:sp>
      <p:sp>
        <p:nvSpPr>
          <p:cNvPr id="11" name="Text Placeholder 10">
            <a:extLst>
              <a:ext uri="{FF2B5EF4-FFF2-40B4-BE49-F238E27FC236}">
                <a16:creationId xmlns:a16="http://schemas.microsoft.com/office/drawing/2014/main" id="{CBDED53E-FB03-511F-EEF1-E11238AF24CF}"/>
              </a:ext>
            </a:extLst>
          </p:cNvPr>
          <p:cNvSpPr>
            <a:spLocks noGrp="1"/>
          </p:cNvSpPr>
          <p:nvPr>
            <p:ph type="body" sz="quarter" idx="28"/>
          </p:nvPr>
        </p:nvSpPr>
        <p:spPr>
          <a:xfrm>
            <a:off x="1772194" y="2598364"/>
            <a:ext cx="1866817"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800" b="0" i="0">
                <a:latin typeface="+mj-lt"/>
              </a:defRPr>
            </a:lvl1pPr>
            <a:lvl2pPr marL="0" indent="0">
              <a:buNone/>
              <a:defRPr/>
            </a:lvl2pPr>
          </a:lstStyle>
          <a:p>
            <a:pPr lvl="0"/>
            <a:r>
              <a:rPr lang="en-GB" dirty="0"/>
              <a:t>Click to edit Master text styles</a:t>
            </a:r>
          </a:p>
        </p:txBody>
      </p:sp>
      <p:sp>
        <p:nvSpPr>
          <p:cNvPr id="12" name="Text Placeholder 11">
            <a:extLst>
              <a:ext uri="{FF2B5EF4-FFF2-40B4-BE49-F238E27FC236}">
                <a16:creationId xmlns:a16="http://schemas.microsoft.com/office/drawing/2014/main" id="{8775BD4C-8CF6-2898-F9A0-CF09476375B0}"/>
              </a:ext>
            </a:extLst>
          </p:cNvPr>
          <p:cNvSpPr>
            <a:spLocks noGrp="1"/>
          </p:cNvSpPr>
          <p:nvPr>
            <p:ph type="body" sz="quarter" idx="29"/>
          </p:nvPr>
        </p:nvSpPr>
        <p:spPr>
          <a:xfrm>
            <a:off x="1772194" y="3261563"/>
            <a:ext cx="1866817"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800" b="0" i="0">
                <a:latin typeface="+mj-lt"/>
              </a:defRPr>
            </a:lvl1pPr>
            <a:lvl2pPr marL="0" indent="0">
              <a:buNone/>
              <a:defRPr/>
            </a:lvl2pPr>
          </a:lstStyle>
          <a:p>
            <a:pPr lvl="0"/>
            <a:r>
              <a:rPr lang="en-GB" dirty="0"/>
              <a:t>Click to edit Master text styles</a:t>
            </a:r>
          </a:p>
        </p:txBody>
      </p:sp>
      <p:sp>
        <p:nvSpPr>
          <p:cNvPr id="13" name="Text Placeholder 12">
            <a:extLst>
              <a:ext uri="{FF2B5EF4-FFF2-40B4-BE49-F238E27FC236}">
                <a16:creationId xmlns:a16="http://schemas.microsoft.com/office/drawing/2014/main" id="{0988012E-DFD8-F30C-7D24-5BD0887DAF2B}"/>
              </a:ext>
            </a:extLst>
          </p:cNvPr>
          <p:cNvSpPr>
            <a:spLocks noGrp="1"/>
          </p:cNvSpPr>
          <p:nvPr>
            <p:ph type="body" sz="quarter" idx="30"/>
          </p:nvPr>
        </p:nvSpPr>
        <p:spPr>
          <a:xfrm>
            <a:off x="1772194" y="3924764"/>
            <a:ext cx="1866817"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800" b="0" i="0">
                <a:latin typeface="+mj-lt"/>
              </a:defRPr>
            </a:lvl1pPr>
            <a:lvl2pPr marL="0" indent="0">
              <a:buNone/>
              <a:defRPr/>
            </a:lvl2pPr>
          </a:lstStyle>
          <a:p>
            <a:pPr lvl="0"/>
            <a:r>
              <a:rPr lang="en-GB" dirty="0"/>
              <a:t>Click to edit Master text styles</a:t>
            </a:r>
          </a:p>
        </p:txBody>
      </p:sp>
      <p:sp>
        <p:nvSpPr>
          <p:cNvPr id="14" name="Text Placeholder 13">
            <a:extLst>
              <a:ext uri="{FF2B5EF4-FFF2-40B4-BE49-F238E27FC236}">
                <a16:creationId xmlns:a16="http://schemas.microsoft.com/office/drawing/2014/main" id="{E405608D-E369-8B2D-FBA3-8406778A7FF9}"/>
              </a:ext>
            </a:extLst>
          </p:cNvPr>
          <p:cNvSpPr>
            <a:spLocks noGrp="1"/>
          </p:cNvSpPr>
          <p:nvPr>
            <p:ph type="body" sz="quarter" idx="31"/>
          </p:nvPr>
        </p:nvSpPr>
        <p:spPr>
          <a:xfrm>
            <a:off x="1772194" y="5251163"/>
            <a:ext cx="1866817"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800" b="0" i="0">
                <a:latin typeface="+mj-lt"/>
              </a:defRPr>
            </a:lvl1pPr>
            <a:lvl2pPr marL="0" indent="0">
              <a:buNone/>
              <a:defRPr/>
            </a:lvl2pPr>
          </a:lstStyle>
          <a:p>
            <a:pPr lvl="0"/>
            <a:r>
              <a:rPr lang="en-GB" dirty="0"/>
              <a:t>Click to edit Master text styles</a:t>
            </a:r>
          </a:p>
        </p:txBody>
      </p:sp>
      <p:sp>
        <p:nvSpPr>
          <p:cNvPr id="16" name="Text Placeholder 15">
            <a:extLst>
              <a:ext uri="{FF2B5EF4-FFF2-40B4-BE49-F238E27FC236}">
                <a16:creationId xmlns:a16="http://schemas.microsoft.com/office/drawing/2014/main" id="{BE70B2B5-6108-1B12-79EB-2FAF74074087}"/>
              </a:ext>
            </a:extLst>
          </p:cNvPr>
          <p:cNvSpPr>
            <a:spLocks noGrp="1"/>
          </p:cNvSpPr>
          <p:nvPr>
            <p:ph type="body" sz="quarter" idx="32"/>
          </p:nvPr>
        </p:nvSpPr>
        <p:spPr>
          <a:xfrm>
            <a:off x="1772194" y="4587964"/>
            <a:ext cx="1866817"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800" b="0" i="0">
                <a:latin typeface="+mj-lt"/>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577703" y="1935163"/>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577703" y="2598364"/>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577703" y="3261563"/>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577703" y="3924764"/>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577703" y="4587964"/>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577703" y="5251163"/>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Tree>
    <p:extLst>
      <p:ext uri="{BB962C8B-B14F-4D97-AF65-F5344CB8AC3E}">
        <p14:creationId xmlns:p14="http://schemas.microsoft.com/office/powerpoint/2010/main" val="55112661"/>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p:cSld name="Ovation-Title subhead only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282236" cy="566928"/>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281660" cy="415925"/>
          </a:xfrm>
        </p:spPr>
        <p:txBody>
          <a:bodyPr/>
          <a:lstStyle>
            <a:lvl1pPr>
              <a:defRPr sz="120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1853112683"/>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MB-Blan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a:xfrm>
            <a:off x="9235725" y="6496197"/>
            <a:ext cx="685622" cy="96097"/>
          </a:xfrm>
          <a:prstGeom prst="rect">
            <a:avLst/>
          </a:prstGeom>
        </p:spPr>
        <p:txBody>
          <a:bodyPr/>
          <a:lstStyle/>
          <a:p>
            <a:r>
              <a:rPr lang="en-US" dirty="0"/>
              <a:t>P.</a:t>
            </a:r>
            <a:fld id="{8C1BCF7C-2884-4FE2-A9ED-57CF9A0CDEFF}" type="slidenum">
              <a:rPr lang="en-US" smtClean="0"/>
              <a:pPr/>
              <a:t>‹#›</a:t>
            </a:fld>
            <a:endParaRPr lang="en-US" dirty="0"/>
          </a:p>
        </p:txBody>
      </p:sp>
    </p:spTree>
    <p:extLst>
      <p:ext uri="{BB962C8B-B14F-4D97-AF65-F5344CB8AC3E}">
        <p14:creationId xmlns:p14="http://schemas.microsoft.com/office/powerpoint/2010/main" val="1801899397"/>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p:cSld name="Ovation-Title subhead only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282236" cy="566928"/>
          </a:xfrm>
        </p:spPr>
        <p:txBody>
          <a:bodyPr/>
          <a:lstStyle>
            <a:lvl1pPr>
              <a:defRPr>
                <a:solidFill>
                  <a:schemeClr val="tx2"/>
                </a:solidFill>
              </a:defRPr>
            </a:lvl1p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281660" cy="415925"/>
          </a:xfrm>
        </p:spPr>
        <p:txBody>
          <a:bodyPr/>
          <a:lstStyle>
            <a:lvl1pPr>
              <a:defRPr sz="1200" b="0" i="0">
                <a:solidFill>
                  <a:schemeClr val="tx1"/>
                </a:solidFill>
                <a:latin typeface="+mn-lt"/>
              </a:defRPr>
            </a:lvl1pPr>
          </a:lstStyle>
          <a:p>
            <a:pPr lvl="0"/>
            <a:r>
              <a:rPr lang="en-US" dirty="0"/>
              <a:t>Click to edit Master subtitle styles</a:t>
            </a:r>
            <a:endParaRPr lang="en-GB" dirty="0"/>
          </a:p>
        </p:txBody>
      </p:sp>
      <p:pic>
        <p:nvPicPr>
          <p:cNvPr id="3" name="Picture 2" descr="A black background with blue text&#10;&#10;Description automatically generated">
            <a:extLst>
              <a:ext uri="{FF2B5EF4-FFF2-40B4-BE49-F238E27FC236}">
                <a16:creationId xmlns:a16="http://schemas.microsoft.com/office/drawing/2014/main" id="{A9A62E94-82DD-2506-EA03-89D7C29204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20892" y="165100"/>
            <a:ext cx="2060669" cy="950976"/>
          </a:xfrm>
          <a:prstGeom prst="rect">
            <a:avLst/>
          </a:prstGeom>
        </p:spPr>
      </p:pic>
    </p:spTree>
    <p:extLst>
      <p:ext uri="{BB962C8B-B14F-4D97-AF65-F5344CB8AC3E}">
        <p14:creationId xmlns:p14="http://schemas.microsoft.com/office/powerpoint/2010/main" val="2676811614"/>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p:cSld name="Ovation-Blank with wordmar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Tree>
    <p:extLst>
      <p:ext uri="{BB962C8B-B14F-4D97-AF65-F5344CB8AC3E}">
        <p14:creationId xmlns:p14="http://schemas.microsoft.com/office/powerpoint/2010/main" val="3603981454"/>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p:cSld name="Ovation-Blank with wordmark White">
    <p:bg>
      <p:bgPr>
        <a:solidFill>
          <a:schemeClr val="bg1"/>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pic>
        <p:nvPicPr>
          <p:cNvPr id="2" name="Picture 1" descr="A black background with blue text&#10;&#10;Description automatically generated">
            <a:extLst>
              <a:ext uri="{FF2B5EF4-FFF2-40B4-BE49-F238E27FC236}">
                <a16:creationId xmlns:a16="http://schemas.microsoft.com/office/drawing/2014/main" id="{24BA7F5C-81D7-6912-F498-169FE37526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20892" y="165100"/>
            <a:ext cx="2060669" cy="950976"/>
          </a:xfrm>
          <a:prstGeom prst="rect">
            <a:avLst/>
          </a:prstGeom>
        </p:spPr>
      </p:pic>
    </p:spTree>
    <p:extLst>
      <p:ext uri="{BB962C8B-B14F-4D97-AF65-F5344CB8AC3E}">
        <p14:creationId xmlns:p14="http://schemas.microsoft.com/office/powerpoint/2010/main" val="3334776257"/>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93.xml><?xml version="1.0" encoding="utf-8"?>
<p:sldLayout xmlns:a="http://schemas.openxmlformats.org/drawingml/2006/main" xmlns:r="http://schemas.openxmlformats.org/officeDocument/2006/relationships" xmlns:p="http://schemas.openxmlformats.org/presentationml/2006/main" showMasterSp="0" preserve="1">
  <p:cSld name="Ovation-Divider with Portal Pattern">
    <p:bg>
      <p:bgPr>
        <a:solidFill>
          <a:srgbClr val="152835"/>
        </a:solidFill>
        <a:effectLst/>
      </p:bgPr>
    </p:bg>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id="{6C450CF9-33A4-BE67-8834-EE0B43237516}"/>
              </a:ext>
            </a:extLst>
          </p:cNvPr>
          <p:cNvSpPr>
            <a:spLocks noEditPoints="1"/>
          </p:cNvSpPr>
          <p:nvPr/>
        </p:nvSpPr>
        <p:spPr bwMode="auto">
          <a:xfrm>
            <a:off x="11112" y="1"/>
            <a:ext cx="12166605" cy="6858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A7A8AA">
              <a:alpha val="35139"/>
            </a:srgbClr>
          </a:solidFill>
          <a:ln>
            <a:noFill/>
          </a:ln>
        </p:spPr>
        <p:txBody>
          <a:bodyPr vert="horz" wrap="square" lIns="45715" tIns="22857" rIns="45715" bIns="22857" numCol="1" anchor="t" anchorCtr="0" compatLnSpc="1">
            <a:prstTxWarp prst="textNoShape">
              <a:avLst/>
            </a:prstTxWarp>
          </a:bodyPr>
          <a:lstStyle/>
          <a:p>
            <a:endParaRPr lang="en-GB" sz="900" b="0" i="0">
              <a:latin typeface="BentonSans Book" panose="02000503000000020004" pitchFamily="2" charset="0"/>
            </a:endParaRPr>
          </a:p>
        </p:txBody>
      </p:sp>
      <p:pic>
        <p:nvPicPr>
          <p:cNvPr id="4" name="Graphic 3">
            <a:extLst>
              <a:ext uri="{FF2B5EF4-FFF2-40B4-BE49-F238E27FC236}">
                <a16:creationId xmlns:a16="http://schemas.microsoft.com/office/drawing/2014/main" id="{260A6CC4-18E7-99B5-2AB6-F41CE1C651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AD63DDC6-90D6-D81C-1BAE-84546B9D4C6A}"/>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11" name="Text Placeholder 10">
            <a:extLst>
              <a:ext uri="{FF2B5EF4-FFF2-40B4-BE49-F238E27FC236}">
                <a16:creationId xmlns:a16="http://schemas.microsoft.com/office/drawing/2014/main" id="{CD546AA7-6C4A-F9F6-4EC7-6B87DDC4BDCC}"/>
              </a:ext>
            </a:extLst>
          </p:cNvPr>
          <p:cNvSpPr>
            <a:spLocks noGrp="1"/>
          </p:cNvSpPr>
          <p:nvPr>
            <p:ph type="body" sz="quarter" idx="19" hasCustomPrompt="1"/>
          </p:nvPr>
        </p:nvSpPr>
        <p:spPr>
          <a:xfrm>
            <a:off x="577700" y="1800000"/>
            <a:ext cx="5398594" cy="2520000"/>
          </a:xfrm>
        </p:spPr>
        <p:txBody>
          <a:bodyPr/>
          <a:lstStyle>
            <a:lvl1pPr>
              <a:defRPr sz="1799">
                <a:solidFill>
                  <a:schemeClr val="bg1"/>
                </a:solidFill>
                <a:latin typeface="+mj-lt"/>
              </a:defRPr>
            </a:lvl1pPr>
          </a:lstStyle>
          <a:p>
            <a:pPr lvl="0"/>
            <a:r>
              <a:rPr lang="en-US"/>
              <a:t>Click to edit title text styles</a:t>
            </a:r>
            <a:endParaRPr lang="en-GB"/>
          </a:p>
        </p:txBody>
      </p:sp>
      <p:pic>
        <p:nvPicPr>
          <p:cNvPr id="5" name="Graphic 4">
            <a:extLst>
              <a:ext uri="{FF2B5EF4-FFF2-40B4-BE49-F238E27FC236}">
                <a16:creationId xmlns:a16="http://schemas.microsoft.com/office/drawing/2014/main" id="{CAD88D76-B638-69C6-6DF6-0CB828669656}"/>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8207"/>
            <a:ext cx="12188823" cy="1554480"/>
          </a:xfrm>
          <a:prstGeom prst="rect">
            <a:avLst/>
          </a:prstGeom>
        </p:spPr>
      </p:pic>
      <p:pic>
        <p:nvPicPr>
          <p:cNvPr id="2" name="Picture 1" descr="A black background with blue text&#10;&#10;Description automatically generated">
            <a:extLst>
              <a:ext uri="{FF2B5EF4-FFF2-40B4-BE49-F238E27FC236}">
                <a16:creationId xmlns:a16="http://schemas.microsoft.com/office/drawing/2014/main" id="{4EEB0705-D408-9C33-B493-7E89D1A8CD7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3317" y="76200"/>
            <a:ext cx="3467472" cy="1600199"/>
          </a:xfrm>
          <a:prstGeom prst="rect">
            <a:avLst/>
          </a:prstGeom>
        </p:spPr>
      </p:pic>
      <p:pic>
        <p:nvPicPr>
          <p:cNvPr id="7" name="Picture 6">
            <a:extLst>
              <a:ext uri="{FF2B5EF4-FFF2-40B4-BE49-F238E27FC236}">
                <a16:creationId xmlns:a16="http://schemas.microsoft.com/office/drawing/2014/main" id="{3655C5ED-D35A-AB03-31E3-7568B657797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9" name="object 15">
            <a:extLst>
              <a:ext uri="{FF2B5EF4-FFF2-40B4-BE49-F238E27FC236}">
                <a16:creationId xmlns:a16="http://schemas.microsoft.com/office/drawing/2014/main" id="{D6D5B3C7-C911-026D-5EEC-B50179250C4A}"/>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mn-lt"/>
              <a:cs typeface="BentonSans Regular"/>
            </a:endParaRPr>
          </a:p>
          <a:p>
            <a:pPr marL="0">
              <a:lnSpc>
                <a:spcPts val="425"/>
              </a:lnSpc>
            </a:pPr>
            <a:r>
              <a:rPr sz="400" b="0" i="0">
                <a:solidFill>
                  <a:srgbClr val="888B8D"/>
                </a:solidFill>
                <a:latin typeface="+mn-lt"/>
                <a:cs typeface="BentonSans Regular"/>
              </a:rPr>
              <a:t>This</a:t>
            </a:r>
            <a:r>
              <a:rPr sz="400" b="0" i="0" spc="-5">
                <a:solidFill>
                  <a:srgbClr val="888B8D"/>
                </a:solidFill>
                <a:latin typeface="+mn-lt"/>
                <a:cs typeface="BentonSans Regular"/>
              </a:rPr>
              <a:t> </a:t>
            </a:r>
            <a:r>
              <a:rPr sz="400" b="0" i="0">
                <a:solidFill>
                  <a:srgbClr val="888B8D"/>
                </a:solidFill>
                <a:latin typeface="+mn-lt"/>
                <a:cs typeface="BentonSans Regular"/>
              </a:rPr>
              <a:t>document</a:t>
            </a:r>
            <a:r>
              <a:rPr sz="400" b="0" i="0" spc="-5">
                <a:solidFill>
                  <a:srgbClr val="888B8D"/>
                </a:solidFill>
                <a:latin typeface="+mn-lt"/>
                <a:cs typeface="BentonSans Regular"/>
              </a:rPr>
              <a:t> </a:t>
            </a:r>
            <a:r>
              <a:rPr sz="400" b="0" i="0">
                <a:solidFill>
                  <a:srgbClr val="888B8D"/>
                </a:solidFill>
                <a:latin typeface="+mn-lt"/>
                <a:cs typeface="BentonSans Regular"/>
              </a:rPr>
              <a:t>contains</a:t>
            </a:r>
            <a:r>
              <a:rPr sz="400" b="0" i="0" spc="-3">
                <a:solidFill>
                  <a:srgbClr val="888B8D"/>
                </a:solidFill>
                <a:latin typeface="+mn-lt"/>
                <a:cs typeface="BentonSans Regular"/>
              </a:rPr>
              <a:t> </a:t>
            </a:r>
            <a:r>
              <a:rPr sz="400" b="0" i="0">
                <a:solidFill>
                  <a:srgbClr val="888B8D"/>
                </a:solidFill>
                <a:latin typeface="+mn-lt"/>
                <a:cs typeface="BentonSans Regular"/>
              </a:rPr>
              <a:t>unpublished,</a:t>
            </a:r>
            <a:r>
              <a:rPr sz="400" b="0" i="0" spc="-5">
                <a:solidFill>
                  <a:srgbClr val="888B8D"/>
                </a:solidFill>
                <a:latin typeface="+mn-lt"/>
                <a:cs typeface="BentonSans Regular"/>
              </a:rPr>
              <a:t> </a:t>
            </a:r>
            <a:r>
              <a:rPr sz="400" b="0" i="0" spc="-3">
                <a:solidFill>
                  <a:srgbClr val="888B8D"/>
                </a:solidFill>
                <a:latin typeface="+mn-lt"/>
                <a:cs typeface="BentonSans Regular"/>
              </a:rPr>
              <a:t>confidential,</a:t>
            </a:r>
            <a:r>
              <a:rPr sz="400" b="0" i="0" spc="-5">
                <a:solidFill>
                  <a:srgbClr val="888B8D"/>
                </a:solidFill>
                <a:latin typeface="+mn-lt"/>
                <a:cs typeface="BentonSans Regular"/>
              </a:rPr>
              <a:t> </a:t>
            </a:r>
            <a:r>
              <a:rPr sz="400" b="0" i="0">
                <a:solidFill>
                  <a:srgbClr val="888B8D"/>
                </a:solidFill>
                <a:latin typeface="+mn-lt"/>
                <a:cs typeface="BentonSans Regular"/>
              </a:rPr>
              <a:t>and</a:t>
            </a:r>
            <a:r>
              <a:rPr sz="400" b="0" i="0" spc="-3">
                <a:solidFill>
                  <a:srgbClr val="888B8D"/>
                </a:solidFill>
                <a:latin typeface="+mn-lt"/>
                <a:cs typeface="BentonSans Regular"/>
              </a:rPr>
              <a:t> </a:t>
            </a:r>
            <a:r>
              <a:rPr sz="400" b="0" i="0">
                <a:solidFill>
                  <a:srgbClr val="888B8D"/>
                </a:solidFill>
                <a:latin typeface="+mn-lt"/>
                <a:cs typeface="BentonSans Regular"/>
              </a:rPr>
              <a:t>proprietary</a:t>
            </a:r>
            <a:r>
              <a:rPr sz="400" b="0" i="0" spc="-5">
                <a:solidFill>
                  <a:srgbClr val="888B8D"/>
                </a:solidFill>
                <a:latin typeface="+mn-lt"/>
                <a:cs typeface="BentonSans Regular"/>
              </a:rPr>
              <a:t> </a:t>
            </a:r>
            <a:r>
              <a:rPr sz="400" b="0" i="0" spc="-3">
                <a:solidFill>
                  <a:srgbClr val="888B8D"/>
                </a:solidFill>
                <a:latin typeface="+mn-lt"/>
                <a:cs typeface="BentonSans Regular"/>
              </a:rPr>
              <a:t>information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American</a:t>
            </a:r>
            <a:r>
              <a:rPr sz="400" b="0" i="0" spc="-5">
                <a:solidFill>
                  <a:srgbClr val="888B8D"/>
                </a:solidFill>
                <a:latin typeface="+mn-lt"/>
                <a:cs typeface="BentonSans Regular"/>
              </a:rPr>
              <a:t> </a:t>
            </a:r>
            <a:r>
              <a:rPr sz="400" b="0" i="0">
                <a:solidFill>
                  <a:srgbClr val="888B8D"/>
                </a:solidFill>
                <a:latin typeface="+mn-lt"/>
                <a:cs typeface="BentonSans Regular"/>
              </a:rPr>
              <a:t>Express</a:t>
            </a:r>
            <a:r>
              <a:rPr sz="400" b="0" i="0" spc="-3">
                <a:solidFill>
                  <a:srgbClr val="888B8D"/>
                </a:solidFill>
                <a:latin typeface="+mn-lt"/>
                <a:cs typeface="BentonSans Regular"/>
              </a:rPr>
              <a:t> </a:t>
            </a:r>
            <a:r>
              <a:rPr sz="400" b="0" i="0">
                <a:solidFill>
                  <a:srgbClr val="888B8D"/>
                </a:solidFill>
                <a:latin typeface="+mn-lt"/>
                <a:cs typeface="BentonSans Regular"/>
              </a:rPr>
              <a:t>Global</a:t>
            </a:r>
            <a:r>
              <a:rPr sz="400" b="0" i="0" spc="-5">
                <a:solidFill>
                  <a:srgbClr val="888B8D"/>
                </a:solidFill>
                <a:latin typeface="+mn-lt"/>
                <a:cs typeface="BentonSans Regular"/>
              </a:rPr>
              <a:t> </a:t>
            </a:r>
            <a:r>
              <a:rPr sz="400" b="0" i="0">
                <a:solidFill>
                  <a:srgbClr val="888B8D"/>
                </a:solidFill>
                <a:latin typeface="+mn-lt"/>
                <a:cs typeface="BentonSans Regular"/>
              </a:rPr>
              <a:t>Business</a:t>
            </a:r>
            <a:r>
              <a:rPr sz="400" b="0" i="0" spc="-3">
                <a:solidFill>
                  <a:srgbClr val="888B8D"/>
                </a:solidFill>
                <a:latin typeface="+mn-lt"/>
                <a:cs typeface="BentonSans Regular"/>
              </a:rPr>
              <a:t> </a:t>
            </a:r>
            <a:r>
              <a:rPr sz="400" b="0" i="0">
                <a:solidFill>
                  <a:srgbClr val="888B8D"/>
                </a:solidFill>
                <a:latin typeface="+mn-lt"/>
                <a:cs typeface="BentonSans Regular"/>
              </a:rPr>
              <a:t>Travel</a:t>
            </a:r>
            <a:r>
              <a:rPr sz="400" b="0" i="0" spc="-5">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spc="-3">
                <a:solidFill>
                  <a:srgbClr val="888B8D"/>
                </a:solidFill>
                <a:latin typeface="+mn-lt"/>
                <a:cs typeface="BentonSans Regular"/>
              </a:rPr>
              <a:t>GBT).</a:t>
            </a:r>
            <a:endParaRPr sz="400" b="0" i="0">
              <a:solidFill>
                <a:srgbClr val="888B8D"/>
              </a:solidFill>
              <a:latin typeface="+mn-lt"/>
              <a:cs typeface="BentonSans Regular"/>
            </a:endParaRPr>
          </a:p>
          <a:p>
            <a:pPr marL="0">
              <a:lnSpc>
                <a:spcPts val="430"/>
              </a:lnSpc>
            </a:pPr>
            <a:r>
              <a:rPr sz="400" b="0" i="0">
                <a:solidFill>
                  <a:srgbClr val="888B8D"/>
                </a:solidFill>
                <a:latin typeface="+mn-lt"/>
                <a:cs typeface="BentonSans Regular"/>
              </a:rPr>
              <a:t>No</a:t>
            </a:r>
            <a:r>
              <a:rPr sz="400" b="0" i="0" spc="-6">
                <a:solidFill>
                  <a:srgbClr val="888B8D"/>
                </a:solidFill>
                <a:latin typeface="+mn-lt"/>
                <a:cs typeface="BentonSans Regular"/>
              </a:rPr>
              <a:t> </a:t>
            </a:r>
            <a:r>
              <a:rPr sz="400" b="0" i="0">
                <a:solidFill>
                  <a:srgbClr val="888B8D"/>
                </a:solidFill>
                <a:latin typeface="+mn-lt"/>
                <a:cs typeface="BentonSans Regular"/>
              </a:rPr>
              <a:t>disclosure</a:t>
            </a:r>
            <a:r>
              <a:rPr sz="400" b="0" i="0" spc="-6">
                <a:solidFill>
                  <a:srgbClr val="888B8D"/>
                </a:solidFill>
                <a:latin typeface="+mn-lt"/>
                <a:cs typeface="BentonSans Regular"/>
              </a:rPr>
              <a:t> </a:t>
            </a:r>
            <a:r>
              <a:rPr sz="400" b="0" i="0">
                <a:solidFill>
                  <a:srgbClr val="888B8D"/>
                </a:solidFill>
                <a:latin typeface="+mn-lt"/>
                <a:cs typeface="BentonSans Regular"/>
              </a:rPr>
              <a:t>or</a:t>
            </a:r>
            <a:r>
              <a:rPr sz="400" b="0" i="0" spc="-5">
                <a:solidFill>
                  <a:srgbClr val="888B8D"/>
                </a:solidFill>
                <a:latin typeface="+mn-lt"/>
                <a:cs typeface="BentonSans Regular"/>
              </a:rPr>
              <a:t> </a:t>
            </a:r>
            <a:r>
              <a:rPr sz="400" b="0" i="0">
                <a:solidFill>
                  <a:srgbClr val="888B8D"/>
                </a:solidFill>
                <a:latin typeface="+mn-lt"/>
                <a:cs typeface="BentonSans Regular"/>
              </a:rPr>
              <a:t>use</a:t>
            </a:r>
            <a:r>
              <a:rPr sz="400" b="0" i="0" spc="-6">
                <a:solidFill>
                  <a:srgbClr val="888B8D"/>
                </a:solidFill>
                <a:latin typeface="+mn-lt"/>
                <a:cs typeface="BentonSans Regular"/>
              </a:rPr>
              <a:t>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any</a:t>
            </a:r>
            <a:r>
              <a:rPr sz="400" b="0" i="0" spc="-6">
                <a:solidFill>
                  <a:srgbClr val="888B8D"/>
                </a:solidFill>
                <a:latin typeface="+mn-lt"/>
                <a:cs typeface="BentonSans Regular"/>
              </a:rPr>
              <a:t> </a:t>
            </a:r>
            <a:r>
              <a:rPr sz="400" b="0" i="0">
                <a:solidFill>
                  <a:srgbClr val="888B8D"/>
                </a:solidFill>
                <a:latin typeface="+mn-lt"/>
                <a:cs typeface="BentonSans Regular"/>
              </a:rPr>
              <a:t>portion</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these</a:t>
            </a:r>
            <a:r>
              <a:rPr sz="400" b="0" i="0" spc="-5">
                <a:solidFill>
                  <a:srgbClr val="888B8D"/>
                </a:solidFill>
                <a:latin typeface="+mn-lt"/>
                <a:cs typeface="BentonSans Regular"/>
              </a:rPr>
              <a:t> </a:t>
            </a:r>
            <a:r>
              <a:rPr sz="400" b="0" i="0">
                <a:solidFill>
                  <a:srgbClr val="888B8D"/>
                </a:solidFill>
                <a:latin typeface="+mn-lt"/>
                <a:cs typeface="BentonSans Regular"/>
              </a:rPr>
              <a:t>materials</a:t>
            </a:r>
            <a:r>
              <a:rPr sz="400" b="0" i="0" spc="-6">
                <a:solidFill>
                  <a:srgbClr val="888B8D"/>
                </a:solidFill>
                <a:latin typeface="+mn-lt"/>
                <a:cs typeface="BentonSans Regular"/>
              </a:rPr>
              <a:t> </a:t>
            </a:r>
            <a:r>
              <a:rPr sz="400" b="0" i="0">
                <a:solidFill>
                  <a:srgbClr val="888B8D"/>
                </a:solidFill>
                <a:latin typeface="+mn-lt"/>
                <a:cs typeface="BentonSans Regular"/>
              </a:rPr>
              <a:t>may</a:t>
            </a:r>
            <a:r>
              <a:rPr sz="400" b="0" i="0" spc="-5">
                <a:solidFill>
                  <a:srgbClr val="888B8D"/>
                </a:solidFill>
                <a:latin typeface="+mn-lt"/>
                <a:cs typeface="BentonSans Regular"/>
              </a:rPr>
              <a:t> </a:t>
            </a:r>
            <a:r>
              <a:rPr sz="400" b="0" i="0">
                <a:solidFill>
                  <a:srgbClr val="888B8D"/>
                </a:solidFill>
                <a:latin typeface="+mn-lt"/>
                <a:cs typeface="BentonSans Regular"/>
              </a:rPr>
              <a:t>be</a:t>
            </a:r>
            <a:r>
              <a:rPr sz="400" b="0" i="0" spc="-6">
                <a:solidFill>
                  <a:srgbClr val="888B8D"/>
                </a:solidFill>
                <a:latin typeface="+mn-lt"/>
                <a:cs typeface="BentonSans Regular"/>
              </a:rPr>
              <a:t> </a:t>
            </a:r>
            <a:r>
              <a:rPr sz="400" b="0" i="0">
                <a:solidFill>
                  <a:srgbClr val="888B8D"/>
                </a:solidFill>
                <a:latin typeface="+mn-lt"/>
                <a:cs typeface="BentonSans Regular"/>
              </a:rPr>
              <a:t>made</a:t>
            </a:r>
            <a:r>
              <a:rPr sz="400" b="0" i="0" spc="-6">
                <a:solidFill>
                  <a:srgbClr val="888B8D"/>
                </a:solidFill>
                <a:latin typeface="+mn-lt"/>
                <a:cs typeface="BentonSans Regular"/>
              </a:rPr>
              <a:t> </a:t>
            </a:r>
            <a:r>
              <a:rPr sz="400" b="0" i="0">
                <a:solidFill>
                  <a:srgbClr val="888B8D"/>
                </a:solidFill>
                <a:latin typeface="+mn-lt"/>
                <a:cs typeface="BentonSans Regular"/>
              </a:rPr>
              <a:t>without</a:t>
            </a:r>
            <a:r>
              <a:rPr sz="400" b="0" i="0" spc="-5">
                <a:solidFill>
                  <a:srgbClr val="888B8D"/>
                </a:solidFill>
                <a:latin typeface="+mn-lt"/>
                <a:cs typeface="BentonSans Regular"/>
              </a:rPr>
              <a:t> </a:t>
            </a:r>
            <a:r>
              <a:rPr sz="400" b="0" i="0">
                <a:solidFill>
                  <a:srgbClr val="888B8D"/>
                </a:solidFill>
                <a:latin typeface="+mn-lt"/>
                <a:cs typeface="BentonSans Regular"/>
              </a:rPr>
              <a:t>the</a:t>
            </a:r>
            <a:r>
              <a:rPr sz="400" b="0" i="0" spc="-6">
                <a:solidFill>
                  <a:srgbClr val="888B8D"/>
                </a:solidFill>
                <a:latin typeface="+mn-lt"/>
                <a:cs typeface="BentonSans Regular"/>
              </a:rPr>
              <a:t> </a:t>
            </a:r>
            <a:r>
              <a:rPr sz="400" b="0" i="0">
                <a:solidFill>
                  <a:srgbClr val="888B8D"/>
                </a:solidFill>
                <a:latin typeface="+mn-lt"/>
                <a:cs typeface="BentonSans Regular"/>
              </a:rPr>
              <a:t>express</a:t>
            </a:r>
            <a:r>
              <a:rPr sz="400" b="0" i="0" spc="-5">
                <a:solidFill>
                  <a:srgbClr val="888B8D"/>
                </a:solidFill>
                <a:latin typeface="+mn-lt"/>
                <a:cs typeface="BentonSans Regular"/>
              </a:rPr>
              <a:t> </a:t>
            </a:r>
            <a:r>
              <a:rPr sz="400" b="0" i="0">
                <a:solidFill>
                  <a:srgbClr val="888B8D"/>
                </a:solidFill>
                <a:latin typeface="+mn-lt"/>
                <a:cs typeface="BentonSans Regular"/>
              </a:rPr>
              <a:t>written</a:t>
            </a:r>
            <a:r>
              <a:rPr sz="400" b="0" i="0" spc="-6">
                <a:solidFill>
                  <a:srgbClr val="888B8D"/>
                </a:solidFill>
                <a:latin typeface="+mn-lt"/>
                <a:cs typeface="BentonSans Regular"/>
              </a:rPr>
              <a:t> </a:t>
            </a:r>
            <a:r>
              <a:rPr sz="400" b="0" i="0">
                <a:solidFill>
                  <a:srgbClr val="888B8D"/>
                </a:solidFill>
                <a:latin typeface="+mn-lt"/>
                <a:cs typeface="BentonSans Regular"/>
              </a:rPr>
              <a:t>consent</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a:solidFill>
                  <a:srgbClr val="888B8D"/>
                </a:solidFill>
                <a:latin typeface="+mn-lt"/>
                <a:cs typeface="BentonSans Regular"/>
              </a:rPr>
              <a:t>GBT.</a:t>
            </a:r>
            <a:r>
              <a:rPr sz="400" b="0" i="0" spc="-6">
                <a:solidFill>
                  <a:srgbClr val="888B8D"/>
                </a:solidFill>
                <a:latin typeface="+mn-lt"/>
                <a:cs typeface="BentonSans Regular"/>
              </a:rPr>
              <a:t> </a:t>
            </a:r>
            <a:r>
              <a:rPr lang="en-GB" sz="400" b="0" i="0">
                <a:solidFill>
                  <a:srgbClr val="888B8D"/>
                </a:solidFill>
                <a:latin typeface="+mn-lt"/>
                <a:cs typeface="BentonSans Regular"/>
              </a:rPr>
              <a:t>©</a:t>
            </a:r>
            <a:r>
              <a:rPr lang="en-GB" sz="400" b="0" i="0" spc="-5">
                <a:solidFill>
                  <a:srgbClr val="888B8D"/>
                </a:solidFill>
                <a:latin typeface="+mn-lt"/>
                <a:cs typeface="BentonSans Regular"/>
              </a:rPr>
              <a:t> </a:t>
            </a:r>
            <a:r>
              <a:rPr lang="en-GB" sz="400" b="0" i="0">
                <a:solidFill>
                  <a:srgbClr val="888B8D"/>
                </a:solidFill>
                <a:latin typeface="+mn-lt"/>
                <a:cs typeface="BentonSans Regular"/>
              </a:rPr>
              <a:t>2023</a:t>
            </a:r>
            <a:r>
              <a:rPr lang="en-GB" sz="400" b="0" i="0" spc="-6">
                <a:solidFill>
                  <a:srgbClr val="888B8D"/>
                </a:solidFill>
                <a:latin typeface="+mn-lt"/>
                <a:cs typeface="BentonSans Regular"/>
              </a:rPr>
              <a:t> </a:t>
            </a:r>
            <a:r>
              <a:rPr lang="en-GB" sz="400" b="0" i="0">
                <a:solidFill>
                  <a:srgbClr val="888B8D"/>
                </a:solidFill>
                <a:latin typeface="+mn-lt"/>
                <a:cs typeface="BentonSans Regular"/>
              </a:rPr>
              <a:t>GBT</a:t>
            </a:r>
            <a:r>
              <a:rPr lang="en-GB" sz="400" b="0" i="0" spc="-5">
                <a:solidFill>
                  <a:srgbClr val="888B8D"/>
                </a:solidFill>
                <a:latin typeface="+mn-lt"/>
                <a:cs typeface="BentonSans Regular"/>
              </a:rPr>
              <a:t> </a:t>
            </a:r>
            <a:r>
              <a:rPr lang="en-GB" sz="400" b="0" i="0">
                <a:solidFill>
                  <a:srgbClr val="888B8D"/>
                </a:solidFill>
                <a:latin typeface="+mn-lt"/>
                <a:cs typeface="BentonSans Regular"/>
              </a:rPr>
              <a:t>Travel</a:t>
            </a:r>
            <a:r>
              <a:rPr lang="en-GB" sz="400" b="0" i="0" spc="-6">
                <a:solidFill>
                  <a:srgbClr val="888B8D"/>
                </a:solidFill>
                <a:latin typeface="+mn-lt"/>
                <a:cs typeface="BentonSans Regular"/>
              </a:rPr>
              <a:t> </a:t>
            </a:r>
            <a:r>
              <a:rPr lang="en-GB" sz="400" b="0" i="0">
                <a:solidFill>
                  <a:srgbClr val="888B8D"/>
                </a:solidFill>
                <a:latin typeface="+mn-lt"/>
                <a:cs typeface="BentonSans Regular"/>
              </a:rPr>
              <a:t>Services</a:t>
            </a:r>
            <a:r>
              <a:rPr lang="en-GB" sz="400" b="0" i="0" spc="-6">
                <a:solidFill>
                  <a:srgbClr val="888B8D"/>
                </a:solidFill>
                <a:latin typeface="+mn-lt"/>
                <a:cs typeface="BentonSans Regular"/>
              </a:rPr>
              <a:t> </a:t>
            </a:r>
            <a:r>
              <a:rPr lang="en-GB" sz="400" b="0" i="0">
                <a:solidFill>
                  <a:srgbClr val="888B8D"/>
                </a:solidFill>
                <a:latin typeface="+mn-lt"/>
                <a:cs typeface="BentonSans Regular"/>
              </a:rPr>
              <a:t>UK</a:t>
            </a:r>
            <a:r>
              <a:rPr lang="en-GB" sz="400" b="0" i="0" spc="-5">
                <a:solidFill>
                  <a:srgbClr val="888B8D"/>
                </a:solidFill>
                <a:latin typeface="+mn-lt"/>
                <a:cs typeface="BentonSans Regular"/>
              </a:rPr>
              <a:t> </a:t>
            </a:r>
            <a:r>
              <a:rPr lang="en-GB" sz="400" b="0" i="0" spc="-3">
                <a:solidFill>
                  <a:srgbClr val="888B8D"/>
                </a:solidFill>
                <a:latin typeface="+mn-lt"/>
                <a:cs typeface="BentonSans Regular"/>
              </a:rPr>
              <a:t>Limited.</a:t>
            </a:r>
            <a:endParaRPr sz="400" b="0" i="0">
              <a:solidFill>
                <a:srgbClr val="888B8D"/>
              </a:solidFill>
              <a:latin typeface="+mn-lt"/>
              <a:cs typeface="BentonSans Regular"/>
            </a:endParaRPr>
          </a:p>
        </p:txBody>
      </p:sp>
    </p:spTree>
    <p:extLst>
      <p:ext uri="{BB962C8B-B14F-4D97-AF65-F5344CB8AC3E}">
        <p14:creationId xmlns:p14="http://schemas.microsoft.com/office/powerpoint/2010/main" val="4003588976"/>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94.xml><?xml version="1.0" encoding="utf-8"?>
<p:sldLayout xmlns:a="http://schemas.openxmlformats.org/drawingml/2006/main" xmlns:r="http://schemas.openxmlformats.org/officeDocument/2006/relationships" xmlns:p="http://schemas.openxmlformats.org/presentationml/2006/main" showMasterSp="0" preserve="1">
  <p:cSld name="Ovation-Divider with Line Pattern">
    <p:bg>
      <p:bgPr>
        <a:solidFill>
          <a:srgbClr val="FFD0FF"/>
        </a:solidFill>
        <a:effectLst/>
      </p:bgPr>
    </p:bg>
    <p:spTree>
      <p:nvGrpSpPr>
        <p:cNvPr id="1" name=""/>
        <p:cNvGrpSpPr/>
        <p:nvPr/>
      </p:nvGrpSpPr>
      <p:grpSpPr>
        <a:xfrm>
          <a:off x="0" y="0"/>
          <a:ext cx="0" cy="0"/>
          <a:chOff x="0" y="0"/>
          <a:chExt cx="0" cy="0"/>
        </a:xfrm>
      </p:grpSpPr>
      <p:sp>
        <p:nvSpPr>
          <p:cNvPr id="4" name="Graphic 5834">
            <a:extLst>
              <a:ext uri="{FF2B5EF4-FFF2-40B4-BE49-F238E27FC236}">
                <a16:creationId xmlns:a16="http://schemas.microsoft.com/office/drawing/2014/main" id="{D9251483-B58C-0E44-D99E-EB74F154467A}"/>
              </a:ext>
            </a:extLst>
          </p:cNvPr>
          <p:cNvSpPr/>
          <p:nvPr/>
        </p:nvSpPr>
        <p:spPr>
          <a:xfrm>
            <a:off x="13969" y="-1270"/>
            <a:ext cx="12188823" cy="6860539"/>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rgbClr val="7D1941"/>
          </a:solidFill>
          <a:ln w="12700" cap="flat">
            <a:noFill/>
            <a:prstDash val="solid"/>
            <a:miter/>
          </a:ln>
        </p:spPr>
        <p:txBody>
          <a:bodyPr rtlCol="0" anchor="ctr"/>
          <a:lstStyle/>
          <a:p>
            <a:endParaRPr lang="en-US" sz="900" b="0" i="0">
              <a:latin typeface="BentonSans Book" panose="02000503000000020004" pitchFamily="2" charset="0"/>
            </a:endParaRPr>
          </a:p>
        </p:txBody>
      </p:sp>
      <p:pic>
        <p:nvPicPr>
          <p:cNvPr id="8" name="Graphic 7">
            <a:extLst>
              <a:ext uri="{FF2B5EF4-FFF2-40B4-BE49-F238E27FC236}">
                <a16:creationId xmlns:a16="http://schemas.microsoft.com/office/drawing/2014/main" id="{17CD691D-503A-1B28-D0F4-BC67C87A27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EB49E85E-6C52-2892-C7C8-979980899D9D}"/>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12" name="Text Placeholder 11">
            <a:extLst>
              <a:ext uri="{FF2B5EF4-FFF2-40B4-BE49-F238E27FC236}">
                <a16:creationId xmlns:a16="http://schemas.microsoft.com/office/drawing/2014/main" id="{EC06A7D5-1873-5C33-0D4C-1BDE8B67D1F3}"/>
              </a:ext>
            </a:extLst>
          </p:cNvPr>
          <p:cNvSpPr>
            <a:spLocks noGrp="1"/>
          </p:cNvSpPr>
          <p:nvPr>
            <p:ph type="body" sz="quarter" idx="19" hasCustomPrompt="1"/>
          </p:nvPr>
        </p:nvSpPr>
        <p:spPr>
          <a:xfrm>
            <a:off x="577700" y="1800000"/>
            <a:ext cx="5398594" cy="2520000"/>
          </a:xfrm>
        </p:spPr>
        <p:txBody>
          <a:bodyPr/>
          <a:lstStyle>
            <a:lvl1pPr>
              <a:defRPr sz="1799">
                <a:solidFill>
                  <a:schemeClr val="tx1"/>
                </a:solidFill>
                <a:latin typeface="+mj-lt"/>
              </a:defRPr>
            </a:lvl1pPr>
          </a:lstStyle>
          <a:p>
            <a:pPr lvl="0"/>
            <a:r>
              <a:rPr lang="en-US"/>
              <a:t>Click to edit title text styles</a:t>
            </a:r>
            <a:endParaRPr lang="en-GB"/>
          </a:p>
        </p:txBody>
      </p:sp>
      <p:pic>
        <p:nvPicPr>
          <p:cNvPr id="5" name="Graphic 4">
            <a:extLst>
              <a:ext uri="{FF2B5EF4-FFF2-40B4-BE49-F238E27FC236}">
                <a16:creationId xmlns:a16="http://schemas.microsoft.com/office/drawing/2014/main" id="{DB8E499A-F982-D0B0-0299-C9B145677B6E}"/>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8207"/>
            <a:ext cx="12188823" cy="1554480"/>
          </a:xfrm>
          <a:prstGeom prst="rect">
            <a:avLst/>
          </a:prstGeom>
        </p:spPr>
      </p:pic>
      <p:pic>
        <p:nvPicPr>
          <p:cNvPr id="2" name="Picture 1" descr="A black background with blue text&#10;&#10;Description automatically generated">
            <a:extLst>
              <a:ext uri="{FF2B5EF4-FFF2-40B4-BE49-F238E27FC236}">
                <a16:creationId xmlns:a16="http://schemas.microsoft.com/office/drawing/2014/main" id="{450CB3D8-F177-3096-400F-74AB42C2417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3317" y="76200"/>
            <a:ext cx="3467472" cy="1600199"/>
          </a:xfrm>
          <a:prstGeom prst="rect">
            <a:avLst/>
          </a:prstGeom>
        </p:spPr>
      </p:pic>
      <p:pic>
        <p:nvPicPr>
          <p:cNvPr id="3" name="Picture 2">
            <a:extLst>
              <a:ext uri="{FF2B5EF4-FFF2-40B4-BE49-F238E27FC236}">
                <a16:creationId xmlns:a16="http://schemas.microsoft.com/office/drawing/2014/main" id="{721E3455-37A1-CE29-2A3F-1FE88972920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7" name="object 15">
            <a:extLst>
              <a:ext uri="{FF2B5EF4-FFF2-40B4-BE49-F238E27FC236}">
                <a16:creationId xmlns:a16="http://schemas.microsoft.com/office/drawing/2014/main" id="{BAC42E84-D698-F183-CDD7-747312C8BACB}"/>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mn-lt"/>
              <a:cs typeface="BentonSans Regular"/>
            </a:endParaRPr>
          </a:p>
          <a:p>
            <a:pPr marL="0">
              <a:lnSpc>
                <a:spcPts val="425"/>
              </a:lnSpc>
            </a:pPr>
            <a:r>
              <a:rPr sz="400" b="0" i="0">
                <a:solidFill>
                  <a:srgbClr val="888B8D"/>
                </a:solidFill>
                <a:latin typeface="+mn-lt"/>
                <a:cs typeface="BentonSans Regular"/>
              </a:rPr>
              <a:t>This</a:t>
            </a:r>
            <a:r>
              <a:rPr sz="400" b="0" i="0" spc="-5">
                <a:solidFill>
                  <a:srgbClr val="888B8D"/>
                </a:solidFill>
                <a:latin typeface="+mn-lt"/>
                <a:cs typeface="BentonSans Regular"/>
              </a:rPr>
              <a:t> </a:t>
            </a:r>
            <a:r>
              <a:rPr sz="400" b="0" i="0">
                <a:solidFill>
                  <a:srgbClr val="888B8D"/>
                </a:solidFill>
                <a:latin typeface="+mn-lt"/>
                <a:cs typeface="BentonSans Regular"/>
              </a:rPr>
              <a:t>document</a:t>
            </a:r>
            <a:r>
              <a:rPr sz="400" b="0" i="0" spc="-5">
                <a:solidFill>
                  <a:srgbClr val="888B8D"/>
                </a:solidFill>
                <a:latin typeface="+mn-lt"/>
                <a:cs typeface="BentonSans Regular"/>
              </a:rPr>
              <a:t> </a:t>
            </a:r>
            <a:r>
              <a:rPr sz="400" b="0" i="0">
                <a:solidFill>
                  <a:srgbClr val="888B8D"/>
                </a:solidFill>
                <a:latin typeface="+mn-lt"/>
                <a:cs typeface="BentonSans Regular"/>
              </a:rPr>
              <a:t>contains</a:t>
            </a:r>
            <a:r>
              <a:rPr sz="400" b="0" i="0" spc="-3">
                <a:solidFill>
                  <a:srgbClr val="888B8D"/>
                </a:solidFill>
                <a:latin typeface="+mn-lt"/>
                <a:cs typeface="BentonSans Regular"/>
              </a:rPr>
              <a:t> </a:t>
            </a:r>
            <a:r>
              <a:rPr sz="400" b="0" i="0">
                <a:solidFill>
                  <a:srgbClr val="888B8D"/>
                </a:solidFill>
                <a:latin typeface="+mn-lt"/>
                <a:cs typeface="BentonSans Regular"/>
              </a:rPr>
              <a:t>unpublished,</a:t>
            </a:r>
            <a:r>
              <a:rPr sz="400" b="0" i="0" spc="-5">
                <a:solidFill>
                  <a:srgbClr val="888B8D"/>
                </a:solidFill>
                <a:latin typeface="+mn-lt"/>
                <a:cs typeface="BentonSans Regular"/>
              </a:rPr>
              <a:t> </a:t>
            </a:r>
            <a:r>
              <a:rPr sz="400" b="0" i="0" spc="-3">
                <a:solidFill>
                  <a:srgbClr val="888B8D"/>
                </a:solidFill>
                <a:latin typeface="+mn-lt"/>
                <a:cs typeface="BentonSans Regular"/>
              </a:rPr>
              <a:t>confidential,</a:t>
            </a:r>
            <a:r>
              <a:rPr sz="400" b="0" i="0" spc="-5">
                <a:solidFill>
                  <a:srgbClr val="888B8D"/>
                </a:solidFill>
                <a:latin typeface="+mn-lt"/>
                <a:cs typeface="BentonSans Regular"/>
              </a:rPr>
              <a:t> </a:t>
            </a:r>
            <a:r>
              <a:rPr sz="400" b="0" i="0">
                <a:solidFill>
                  <a:srgbClr val="888B8D"/>
                </a:solidFill>
                <a:latin typeface="+mn-lt"/>
                <a:cs typeface="BentonSans Regular"/>
              </a:rPr>
              <a:t>and</a:t>
            </a:r>
            <a:r>
              <a:rPr sz="400" b="0" i="0" spc="-3">
                <a:solidFill>
                  <a:srgbClr val="888B8D"/>
                </a:solidFill>
                <a:latin typeface="+mn-lt"/>
                <a:cs typeface="BentonSans Regular"/>
              </a:rPr>
              <a:t> </a:t>
            </a:r>
            <a:r>
              <a:rPr sz="400" b="0" i="0">
                <a:solidFill>
                  <a:srgbClr val="888B8D"/>
                </a:solidFill>
                <a:latin typeface="+mn-lt"/>
                <a:cs typeface="BentonSans Regular"/>
              </a:rPr>
              <a:t>proprietary</a:t>
            </a:r>
            <a:r>
              <a:rPr sz="400" b="0" i="0" spc="-5">
                <a:solidFill>
                  <a:srgbClr val="888B8D"/>
                </a:solidFill>
                <a:latin typeface="+mn-lt"/>
                <a:cs typeface="BentonSans Regular"/>
              </a:rPr>
              <a:t> </a:t>
            </a:r>
            <a:r>
              <a:rPr sz="400" b="0" i="0" spc="-3">
                <a:solidFill>
                  <a:srgbClr val="888B8D"/>
                </a:solidFill>
                <a:latin typeface="+mn-lt"/>
                <a:cs typeface="BentonSans Regular"/>
              </a:rPr>
              <a:t>information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American</a:t>
            </a:r>
            <a:r>
              <a:rPr sz="400" b="0" i="0" spc="-5">
                <a:solidFill>
                  <a:srgbClr val="888B8D"/>
                </a:solidFill>
                <a:latin typeface="+mn-lt"/>
                <a:cs typeface="BentonSans Regular"/>
              </a:rPr>
              <a:t> </a:t>
            </a:r>
            <a:r>
              <a:rPr sz="400" b="0" i="0">
                <a:solidFill>
                  <a:srgbClr val="888B8D"/>
                </a:solidFill>
                <a:latin typeface="+mn-lt"/>
                <a:cs typeface="BentonSans Regular"/>
              </a:rPr>
              <a:t>Express</a:t>
            </a:r>
            <a:r>
              <a:rPr sz="400" b="0" i="0" spc="-3">
                <a:solidFill>
                  <a:srgbClr val="888B8D"/>
                </a:solidFill>
                <a:latin typeface="+mn-lt"/>
                <a:cs typeface="BentonSans Regular"/>
              </a:rPr>
              <a:t> </a:t>
            </a:r>
            <a:r>
              <a:rPr sz="400" b="0" i="0">
                <a:solidFill>
                  <a:srgbClr val="888B8D"/>
                </a:solidFill>
                <a:latin typeface="+mn-lt"/>
                <a:cs typeface="BentonSans Regular"/>
              </a:rPr>
              <a:t>Global</a:t>
            </a:r>
            <a:r>
              <a:rPr sz="400" b="0" i="0" spc="-5">
                <a:solidFill>
                  <a:srgbClr val="888B8D"/>
                </a:solidFill>
                <a:latin typeface="+mn-lt"/>
                <a:cs typeface="BentonSans Regular"/>
              </a:rPr>
              <a:t> </a:t>
            </a:r>
            <a:r>
              <a:rPr sz="400" b="0" i="0">
                <a:solidFill>
                  <a:srgbClr val="888B8D"/>
                </a:solidFill>
                <a:latin typeface="+mn-lt"/>
                <a:cs typeface="BentonSans Regular"/>
              </a:rPr>
              <a:t>Business</a:t>
            </a:r>
            <a:r>
              <a:rPr sz="400" b="0" i="0" spc="-3">
                <a:solidFill>
                  <a:srgbClr val="888B8D"/>
                </a:solidFill>
                <a:latin typeface="+mn-lt"/>
                <a:cs typeface="BentonSans Regular"/>
              </a:rPr>
              <a:t> </a:t>
            </a:r>
            <a:r>
              <a:rPr sz="400" b="0" i="0">
                <a:solidFill>
                  <a:srgbClr val="888B8D"/>
                </a:solidFill>
                <a:latin typeface="+mn-lt"/>
                <a:cs typeface="BentonSans Regular"/>
              </a:rPr>
              <a:t>Travel</a:t>
            </a:r>
            <a:r>
              <a:rPr sz="400" b="0" i="0" spc="-5">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spc="-3">
                <a:solidFill>
                  <a:srgbClr val="888B8D"/>
                </a:solidFill>
                <a:latin typeface="+mn-lt"/>
                <a:cs typeface="BentonSans Regular"/>
              </a:rPr>
              <a:t>GBT).</a:t>
            </a:r>
            <a:endParaRPr sz="400" b="0" i="0">
              <a:solidFill>
                <a:srgbClr val="888B8D"/>
              </a:solidFill>
              <a:latin typeface="+mn-lt"/>
              <a:cs typeface="BentonSans Regular"/>
            </a:endParaRPr>
          </a:p>
          <a:p>
            <a:pPr marL="0">
              <a:lnSpc>
                <a:spcPts val="430"/>
              </a:lnSpc>
            </a:pPr>
            <a:r>
              <a:rPr sz="400" b="0" i="0">
                <a:solidFill>
                  <a:srgbClr val="888B8D"/>
                </a:solidFill>
                <a:latin typeface="+mn-lt"/>
                <a:cs typeface="BentonSans Regular"/>
              </a:rPr>
              <a:t>No</a:t>
            </a:r>
            <a:r>
              <a:rPr sz="400" b="0" i="0" spc="-6">
                <a:solidFill>
                  <a:srgbClr val="888B8D"/>
                </a:solidFill>
                <a:latin typeface="+mn-lt"/>
                <a:cs typeface="BentonSans Regular"/>
              </a:rPr>
              <a:t> </a:t>
            </a:r>
            <a:r>
              <a:rPr sz="400" b="0" i="0">
                <a:solidFill>
                  <a:srgbClr val="888B8D"/>
                </a:solidFill>
                <a:latin typeface="+mn-lt"/>
                <a:cs typeface="BentonSans Regular"/>
              </a:rPr>
              <a:t>disclosure</a:t>
            </a:r>
            <a:r>
              <a:rPr sz="400" b="0" i="0" spc="-6">
                <a:solidFill>
                  <a:srgbClr val="888B8D"/>
                </a:solidFill>
                <a:latin typeface="+mn-lt"/>
                <a:cs typeface="BentonSans Regular"/>
              </a:rPr>
              <a:t> </a:t>
            </a:r>
            <a:r>
              <a:rPr sz="400" b="0" i="0">
                <a:solidFill>
                  <a:srgbClr val="888B8D"/>
                </a:solidFill>
                <a:latin typeface="+mn-lt"/>
                <a:cs typeface="BentonSans Regular"/>
              </a:rPr>
              <a:t>or</a:t>
            </a:r>
            <a:r>
              <a:rPr sz="400" b="0" i="0" spc="-5">
                <a:solidFill>
                  <a:srgbClr val="888B8D"/>
                </a:solidFill>
                <a:latin typeface="+mn-lt"/>
                <a:cs typeface="BentonSans Regular"/>
              </a:rPr>
              <a:t> </a:t>
            </a:r>
            <a:r>
              <a:rPr sz="400" b="0" i="0">
                <a:solidFill>
                  <a:srgbClr val="888B8D"/>
                </a:solidFill>
                <a:latin typeface="+mn-lt"/>
                <a:cs typeface="BentonSans Regular"/>
              </a:rPr>
              <a:t>use</a:t>
            </a:r>
            <a:r>
              <a:rPr sz="400" b="0" i="0" spc="-6">
                <a:solidFill>
                  <a:srgbClr val="888B8D"/>
                </a:solidFill>
                <a:latin typeface="+mn-lt"/>
                <a:cs typeface="BentonSans Regular"/>
              </a:rPr>
              <a:t>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any</a:t>
            </a:r>
            <a:r>
              <a:rPr sz="400" b="0" i="0" spc="-6">
                <a:solidFill>
                  <a:srgbClr val="888B8D"/>
                </a:solidFill>
                <a:latin typeface="+mn-lt"/>
                <a:cs typeface="BentonSans Regular"/>
              </a:rPr>
              <a:t> </a:t>
            </a:r>
            <a:r>
              <a:rPr sz="400" b="0" i="0">
                <a:solidFill>
                  <a:srgbClr val="888B8D"/>
                </a:solidFill>
                <a:latin typeface="+mn-lt"/>
                <a:cs typeface="BentonSans Regular"/>
              </a:rPr>
              <a:t>portion</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these</a:t>
            </a:r>
            <a:r>
              <a:rPr sz="400" b="0" i="0" spc="-5">
                <a:solidFill>
                  <a:srgbClr val="888B8D"/>
                </a:solidFill>
                <a:latin typeface="+mn-lt"/>
                <a:cs typeface="BentonSans Regular"/>
              </a:rPr>
              <a:t> </a:t>
            </a:r>
            <a:r>
              <a:rPr sz="400" b="0" i="0">
                <a:solidFill>
                  <a:srgbClr val="888B8D"/>
                </a:solidFill>
                <a:latin typeface="+mn-lt"/>
                <a:cs typeface="BentonSans Regular"/>
              </a:rPr>
              <a:t>materials</a:t>
            </a:r>
            <a:r>
              <a:rPr sz="400" b="0" i="0" spc="-6">
                <a:solidFill>
                  <a:srgbClr val="888B8D"/>
                </a:solidFill>
                <a:latin typeface="+mn-lt"/>
                <a:cs typeface="BentonSans Regular"/>
              </a:rPr>
              <a:t> </a:t>
            </a:r>
            <a:r>
              <a:rPr sz="400" b="0" i="0">
                <a:solidFill>
                  <a:srgbClr val="888B8D"/>
                </a:solidFill>
                <a:latin typeface="+mn-lt"/>
                <a:cs typeface="BentonSans Regular"/>
              </a:rPr>
              <a:t>may</a:t>
            </a:r>
            <a:r>
              <a:rPr sz="400" b="0" i="0" spc="-5">
                <a:solidFill>
                  <a:srgbClr val="888B8D"/>
                </a:solidFill>
                <a:latin typeface="+mn-lt"/>
                <a:cs typeface="BentonSans Regular"/>
              </a:rPr>
              <a:t> </a:t>
            </a:r>
            <a:r>
              <a:rPr sz="400" b="0" i="0">
                <a:solidFill>
                  <a:srgbClr val="888B8D"/>
                </a:solidFill>
                <a:latin typeface="+mn-lt"/>
                <a:cs typeface="BentonSans Regular"/>
              </a:rPr>
              <a:t>be</a:t>
            </a:r>
            <a:r>
              <a:rPr sz="400" b="0" i="0" spc="-6">
                <a:solidFill>
                  <a:srgbClr val="888B8D"/>
                </a:solidFill>
                <a:latin typeface="+mn-lt"/>
                <a:cs typeface="BentonSans Regular"/>
              </a:rPr>
              <a:t> </a:t>
            </a:r>
            <a:r>
              <a:rPr sz="400" b="0" i="0">
                <a:solidFill>
                  <a:srgbClr val="888B8D"/>
                </a:solidFill>
                <a:latin typeface="+mn-lt"/>
                <a:cs typeface="BentonSans Regular"/>
              </a:rPr>
              <a:t>made</a:t>
            </a:r>
            <a:r>
              <a:rPr sz="400" b="0" i="0" spc="-6">
                <a:solidFill>
                  <a:srgbClr val="888B8D"/>
                </a:solidFill>
                <a:latin typeface="+mn-lt"/>
                <a:cs typeface="BentonSans Regular"/>
              </a:rPr>
              <a:t> </a:t>
            </a:r>
            <a:r>
              <a:rPr sz="400" b="0" i="0">
                <a:solidFill>
                  <a:srgbClr val="888B8D"/>
                </a:solidFill>
                <a:latin typeface="+mn-lt"/>
                <a:cs typeface="BentonSans Regular"/>
              </a:rPr>
              <a:t>without</a:t>
            </a:r>
            <a:r>
              <a:rPr sz="400" b="0" i="0" spc="-5">
                <a:solidFill>
                  <a:srgbClr val="888B8D"/>
                </a:solidFill>
                <a:latin typeface="+mn-lt"/>
                <a:cs typeface="BentonSans Regular"/>
              </a:rPr>
              <a:t> </a:t>
            </a:r>
            <a:r>
              <a:rPr sz="400" b="0" i="0">
                <a:solidFill>
                  <a:srgbClr val="888B8D"/>
                </a:solidFill>
                <a:latin typeface="+mn-lt"/>
                <a:cs typeface="BentonSans Regular"/>
              </a:rPr>
              <a:t>the</a:t>
            </a:r>
            <a:r>
              <a:rPr sz="400" b="0" i="0" spc="-6">
                <a:solidFill>
                  <a:srgbClr val="888B8D"/>
                </a:solidFill>
                <a:latin typeface="+mn-lt"/>
                <a:cs typeface="BentonSans Regular"/>
              </a:rPr>
              <a:t> </a:t>
            </a:r>
            <a:r>
              <a:rPr sz="400" b="0" i="0">
                <a:solidFill>
                  <a:srgbClr val="888B8D"/>
                </a:solidFill>
                <a:latin typeface="+mn-lt"/>
                <a:cs typeface="BentonSans Regular"/>
              </a:rPr>
              <a:t>express</a:t>
            </a:r>
            <a:r>
              <a:rPr sz="400" b="0" i="0" spc="-5">
                <a:solidFill>
                  <a:srgbClr val="888B8D"/>
                </a:solidFill>
                <a:latin typeface="+mn-lt"/>
                <a:cs typeface="BentonSans Regular"/>
              </a:rPr>
              <a:t> </a:t>
            </a:r>
            <a:r>
              <a:rPr sz="400" b="0" i="0">
                <a:solidFill>
                  <a:srgbClr val="888B8D"/>
                </a:solidFill>
                <a:latin typeface="+mn-lt"/>
                <a:cs typeface="BentonSans Regular"/>
              </a:rPr>
              <a:t>written</a:t>
            </a:r>
            <a:r>
              <a:rPr sz="400" b="0" i="0" spc="-6">
                <a:solidFill>
                  <a:srgbClr val="888B8D"/>
                </a:solidFill>
                <a:latin typeface="+mn-lt"/>
                <a:cs typeface="BentonSans Regular"/>
              </a:rPr>
              <a:t> </a:t>
            </a:r>
            <a:r>
              <a:rPr sz="400" b="0" i="0">
                <a:solidFill>
                  <a:srgbClr val="888B8D"/>
                </a:solidFill>
                <a:latin typeface="+mn-lt"/>
                <a:cs typeface="BentonSans Regular"/>
              </a:rPr>
              <a:t>consent</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a:solidFill>
                  <a:srgbClr val="888B8D"/>
                </a:solidFill>
                <a:latin typeface="+mn-lt"/>
                <a:cs typeface="BentonSans Regular"/>
              </a:rPr>
              <a:t>GBT.</a:t>
            </a:r>
            <a:r>
              <a:rPr sz="400" b="0" i="0" spc="-6">
                <a:solidFill>
                  <a:srgbClr val="888B8D"/>
                </a:solidFill>
                <a:latin typeface="+mn-lt"/>
                <a:cs typeface="BentonSans Regular"/>
              </a:rPr>
              <a:t> </a:t>
            </a:r>
            <a:r>
              <a:rPr lang="en-GB" sz="400" b="0" i="0">
                <a:solidFill>
                  <a:srgbClr val="888B8D"/>
                </a:solidFill>
                <a:latin typeface="+mn-lt"/>
                <a:cs typeface="BentonSans Regular"/>
              </a:rPr>
              <a:t>©</a:t>
            </a:r>
            <a:r>
              <a:rPr lang="en-GB" sz="400" b="0" i="0" spc="-5">
                <a:solidFill>
                  <a:srgbClr val="888B8D"/>
                </a:solidFill>
                <a:latin typeface="+mn-lt"/>
                <a:cs typeface="BentonSans Regular"/>
              </a:rPr>
              <a:t> </a:t>
            </a:r>
            <a:r>
              <a:rPr lang="en-GB" sz="400" b="0" i="0">
                <a:solidFill>
                  <a:srgbClr val="888B8D"/>
                </a:solidFill>
                <a:latin typeface="+mn-lt"/>
                <a:cs typeface="BentonSans Regular"/>
              </a:rPr>
              <a:t>2023</a:t>
            </a:r>
            <a:r>
              <a:rPr lang="en-GB" sz="400" b="0" i="0" spc="-6">
                <a:solidFill>
                  <a:srgbClr val="888B8D"/>
                </a:solidFill>
                <a:latin typeface="+mn-lt"/>
                <a:cs typeface="BentonSans Regular"/>
              </a:rPr>
              <a:t> </a:t>
            </a:r>
            <a:r>
              <a:rPr lang="en-GB" sz="400" b="0" i="0">
                <a:solidFill>
                  <a:srgbClr val="888B8D"/>
                </a:solidFill>
                <a:latin typeface="+mn-lt"/>
                <a:cs typeface="BentonSans Regular"/>
              </a:rPr>
              <a:t>GBT</a:t>
            </a:r>
            <a:r>
              <a:rPr lang="en-GB" sz="400" b="0" i="0" spc="-5">
                <a:solidFill>
                  <a:srgbClr val="888B8D"/>
                </a:solidFill>
                <a:latin typeface="+mn-lt"/>
                <a:cs typeface="BentonSans Regular"/>
              </a:rPr>
              <a:t> </a:t>
            </a:r>
            <a:r>
              <a:rPr lang="en-GB" sz="400" b="0" i="0">
                <a:solidFill>
                  <a:srgbClr val="888B8D"/>
                </a:solidFill>
                <a:latin typeface="+mn-lt"/>
                <a:cs typeface="BentonSans Regular"/>
              </a:rPr>
              <a:t>Travel</a:t>
            </a:r>
            <a:r>
              <a:rPr lang="en-GB" sz="400" b="0" i="0" spc="-6">
                <a:solidFill>
                  <a:srgbClr val="888B8D"/>
                </a:solidFill>
                <a:latin typeface="+mn-lt"/>
                <a:cs typeface="BentonSans Regular"/>
              </a:rPr>
              <a:t> </a:t>
            </a:r>
            <a:r>
              <a:rPr lang="en-GB" sz="400" b="0" i="0">
                <a:solidFill>
                  <a:srgbClr val="888B8D"/>
                </a:solidFill>
                <a:latin typeface="+mn-lt"/>
                <a:cs typeface="BentonSans Regular"/>
              </a:rPr>
              <a:t>Services</a:t>
            </a:r>
            <a:r>
              <a:rPr lang="en-GB" sz="400" b="0" i="0" spc="-6">
                <a:solidFill>
                  <a:srgbClr val="888B8D"/>
                </a:solidFill>
                <a:latin typeface="+mn-lt"/>
                <a:cs typeface="BentonSans Regular"/>
              </a:rPr>
              <a:t> </a:t>
            </a:r>
            <a:r>
              <a:rPr lang="en-GB" sz="400" b="0" i="0">
                <a:solidFill>
                  <a:srgbClr val="888B8D"/>
                </a:solidFill>
                <a:latin typeface="+mn-lt"/>
                <a:cs typeface="BentonSans Regular"/>
              </a:rPr>
              <a:t>UK</a:t>
            </a:r>
            <a:r>
              <a:rPr lang="en-GB" sz="400" b="0" i="0" spc="-5">
                <a:solidFill>
                  <a:srgbClr val="888B8D"/>
                </a:solidFill>
                <a:latin typeface="+mn-lt"/>
                <a:cs typeface="BentonSans Regular"/>
              </a:rPr>
              <a:t> </a:t>
            </a:r>
            <a:r>
              <a:rPr lang="en-GB" sz="400" b="0" i="0" spc="-3">
                <a:solidFill>
                  <a:srgbClr val="888B8D"/>
                </a:solidFill>
                <a:latin typeface="+mn-lt"/>
                <a:cs typeface="BentonSans Regular"/>
              </a:rPr>
              <a:t>Limited.</a:t>
            </a:r>
            <a:endParaRPr sz="400" b="0" i="0">
              <a:solidFill>
                <a:srgbClr val="888B8D"/>
              </a:solidFill>
              <a:latin typeface="+mn-lt"/>
              <a:cs typeface="BentonSans Regular"/>
            </a:endParaRPr>
          </a:p>
        </p:txBody>
      </p:sp>
    </p:spTree>
    <p:extLst>
      <p:ext uri="{BB962C8B-B14F-4D97-AF65-F5344CB8AC3E}">
        <p14:creationId xmlns:p14="http://schemas.microsoft.com/office/powerpoint/2010/main" val="2211047004"/>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95.xml><?xml version="1.0" encoding="utf-8"?>
<p:sldLayout xmlns:a="http://schemas.openxmlformats.org/drawingml/2006/main" xmlns:r="http://schemas.openxmlformats.org/officeDocument/2006/relationships" xmlns:p="http://schemas.openxmlformats.org/presentationml/2006/main" showMasterSp="0" preserve="1">
  <p:cSld name="Ovation-Divider with Image 1">
    <p:bg>
      <p:bgPr>
        <a:solidFill>
          <a:srgbClr val="FFD0FF"/>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ED51969B-1641-3B80-9ECE-AC4001858A1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8" name="Slide Number Placeholder 7">
            <a:extLst>
              <a:ext uri="{FF2B5EF4-FFF2-40B4-BE49-F238E27FC236}">
                <a16:creationId xmlns:a16="http://schemas.microsoft.com/office/drawing/2014/main" id="{92807978-26EC-CB51-07CF-3CD5E77170BE}"/>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19" name="Picture Placeholder 18">
            <a:extLst>
              <a:ext uri="{FF2B5EF4-FFF2-40B4-BE49-F238E27FC236}">
                <a16:creationId xmlns:a16="http://schemas.microsoft.com/office/drawing/2014/main" id="{2ACD7BB1-753A-FB7C-25C9-3F94215BA071}"/>
              </a:ext>
            </a:extLst>
          </p:cNvPr>
          <p:cNvSpPr>
            <a:spLocks noGrp="1"/>
          </p:cNvSpPr>
          <p:nvPr>
            <p:ph type="pic" sz="quarter" idx="19"/>
          </p:nvPr>
        </p:nvSpPr>
        <p:spPr>
          <a:xfrm>
            <a:off x="7437955" y="1"/>
            <a:ext cx="4750871" cy="6086764"/>
          </a:xfrm>
          <a:custGeom>
            <a:avLst/>
            <a:gdLst>
              <a:gd name="connsiteX0" fmla="*/ 0 w 4752108"/>
              <a:gd name="connsiteY0" fmla="*/ 0 h 6086764"/>
              <a:gd name="connsiteX1" fmla="*/ 4752108 w 4752108"/>
              <a:gd name="connsiteY1" fmla="*/ 0 h 6086764"/>
              <a:gd name="connsiteX2" fmla="*/ 4752108 w 4752108"/>
              <a:gd name="connsiteY2" fmla="*/ 5917548 h 6086764"/>
              <a:gd name="connsiteX3" fmla="*/ 4747015 w 4752108"/>
              <a:gd name="connsiteY3" fmla="*/ 5917548 h 6086764"/>
              <a:gd name="connsiteX4" fmla="*/ 4736828 w 4752108"/>
              <a:gd name="connsiteY4" fmla="*/ 5968006 h 6086764"/>
              <a:gd name="connsiteX5" fmla="*/ 4557664 w 4752108"/>
              <a:gd name="connsiteY5" fmla="*/ 6086764 h 6086764"/>
              <a:gd name="connsiteX6" fmla="*/ 1437853 w 4752108"/>
              <a:gd name="connsiteY6" fmla="*/ 6086764 h 6086764"/>
              <a:gd name="connsiteX7" fmla="*/ 1412694 w 4752108"/>
              <a:gd name="connsiteY7" fmla="*/ 6064306 h 6086764"/>
              <a:gd name="connsiteX8" fmla="*/ 0 w 4752108"/>
              <a:gd name="connsiteY8" fmla="*/ 2766212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2108" h="6086764">
                <a:moveTo>
                  <a:pt x="0" y="0"/>
                </a:moveTo>
                <a:lnTo>
                  <a:pt x="4752108" y="0"/>
                </a:lnTo>
                <a:lnTo>
                  <a:pt x="4752108" y="5917548"/>
                </a:lnTo>
                <a:lnTo>
                  <a:pt x="4747015" y="5917548"/>
                </a:lnTo>
                <a:lnTo>
                  <a:pt x="4736828" y="5968006"/>
                </a:lnTo>
                <a:cubicBezTo>
                  <a:pt x="4707309" y="6037795"/>
                  <a:pt x="4638205" y="6086764"/>
                  <a:pt x="4557664" y="6086764"/>
                </a:cubicBezTo>
                <a:lnTo>
                  <a:pt x="1437853" y="6086764"/>
                </a:lnTo>
                <a:lnTo>
                  <a:pt x="1412694" y="6064306"/>
                </a:lnTo>
                <a:cubicBezTo>
                  <a:pt x="542341" y="5234499"/>
                  <a:pt x="0" y="4063691"/>
                  <a:pt x="0" y="2766212"/>
                </a:cubicBezTo>
                <a:close/>
              </a:path>
            </a:pathLst>
          </a:custGeom>
          <a:solidFill>
            <a:schemeClr val="bg1"/>
          </a:solidFill>
        </p:spPr>
        <p:txBody>
          <a:bodyPr wrap="square">
            <a:noAutofit/>
          </a:bodyPr>
          <a:lstStyle>
            <a:lvl1pPr>
              <a:defRPr b="0" i="0">
                <a:solidFill>
                  <a:srgbClr val="1E3A4C"/>
                </a:solidFill>
                <a:latin typeface="BentonSans Book" panose="02000503000000020004" pitchFamily="2" charset="0"/>
              </a:defRPr>
            </a:lvl1pPr>
          </a:lstStyle>
          <a:p>
            <a:endParaRPr lang="en-GB"/>
          </a:p>
        </p:txBody>
      </p:sp>
      <p:sp>
        <p:nvSpPr>
          <p:cNvPr id="21" name="Text Placeholder 20">
            <a:extLst>
              <a:ext uri="{FF2B5EF4-FFF2-40B4-BE49-F238E27FC236}">
                <a16:creationId xmlns:a16="http://schemas.microsoft.com/office/drawing/2014/main" id="{88D66771-0E3D-76BC-10EF-ABC8DB55DC05}"/>
              </a:ext>
            </a:extLst>
          </p:cNvPr>
          <p:cNvSpPr>
            <a:spLocks noGrp="1"/>
          </p:cNvSpPr>
          <p:nvPr>
            <p:ph type="body" sz="quarter" idx="20" hasCustomPrompt="1"/>
          </p:nvPr>
        </p:nvSpPr>
        <p:spPr>
          <a:xfrm>
            <a:off x="579449" y="1800001"/>
            <a:ext cx="5398594" cy="1260000"/>
          </a:xfrm>
        </p:spPr>
        <p:txBody>
          <a:bodyPr/>
          <a:lstStyle>
            <a:lvl1pPr>
              <a:defRPr sz="1799">
                <a:solidFill>
                  <a:schemeClr val="tx1"/>
                </a:solidFill>
                <a:latin typeface="+mj-lt"/>
              </a:defRPr>
            </a:lvl1pPr>
          </a:lstStyle>
          <a:p>
            <a:pPr lvl="0"/>
            <a:r>
              <a:rPr lang="en-US"/>
              <a:t>Click to edit title text styles</a:t>
            </a:r>
          </a:p>
        </p:txBody>
      </p:sp>
      <p:sp>
        <p:nvSpPr>
          <p:cNvPr id="23" name="Text Placeholder 22">
            <a:extLst>
              <a:ext uri="{FF2B5EF4-FFF2-40B4-BE49-F238E27FC236}">
                <a16:creationId xmlns:a16="http://schemas.microsoft.com/office/drawing/2014/main" id="{D147B2E0-9381-4851-E121-600B281B765D}"/>
              </a:ext>
            </a:extLst>
          </p:cNvPr>
          <p:cNvSpPr>
            <a:spLocks noGrp="1"/>
          </p:cNvSpPr>
          <p:nvPr>
            <p:ph type="body" sz="quarter" idx="21" hasCustomPrompt="1"/>
          </p:nvPr>
        </p:nvSpPr>
        <p:spPr>
          <a:xfrm>
            <a:off x="579449" y="3132000"/>
            <a:ext cx="5398594" cy="720000"/>
          </a:xfrm>
        </p:spPr>
        <p:txBody>
          <a:bodyPr/>
          <a:lstStyle>
            <a:lvl1pPr>
              <a:defRPr sz="1000" b="0" i="0">
                <a:solidFill>
                  <a:schemeClr val="tx1"/>
                </a:solidFill>
                <a:latin typeface="+mn-lt"/>
              </a:defRPr>
            </a:lvl1pPr>
          </a:lstStyle>
          <a:p>
            <a:pPr lvl="0"/>
            <a:r>
              <a:rPr lang="en-US"/>
              <a:t>Click to edit subtitle text styles</a:t>
            </a:r>
          </a:p>
        </p:txBody>
      </p:sp>
      <p:pic>
        <p:nvPicPr>
          <p:cNvPr id="2" name="Picture 1">
            <a:extLst>
              <a:ext uri="{FF2B5EF4-FFF2-40B4-BE49-F238E27FC236}">
                <a16:creationId xmlns:a16="http://schemas.microsoft.com/office/drawing/2014/main" id="{16562B3A-91EE-ABAC-D442-573CC29B08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pic>
        <p:nvPicPr>
          <p:cNvPr id="3" name="Picture 2" descr="A black background with blue text&#10;&#10;Description automatically generated">
            <a:extLst>
              <a:ext uri="{FF2B5EF4-FFF2-40B4-BE49-F238E27FC236}">
                <a16:creationId xmlns:a16="http://schemas.microsoft.com/office/drawing/2014/main" id="{58FD06B6-3F16-2D8E-3D3C-EEB083469FB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3317" y="76200"/>
            <a:ext cx="3467472" cy="1600199"/>
          </a:xfrm>
          <a:prstGeom prst="rect">
            <a:avLst/>
          </a:prstGeom>
        </p:spPr>
      </p:pic>
      <p:sp>
        <p:nvSpPr>
          <p:cNvPr id="4" name="object 15">
            <a:extLst>
              <a:ext uri="{FF2B5EF4-FFF2-40B4-BE49-F238E27FC236}">
                <a16:creationId xmlns:a16="http://schemas.microsoft.com/office/drawing/2014/main" id="{402E69B8-A2D7-2C5A-0775-F08C699ED344}"/>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mn-lt"/>
              <a:cs typeface="BentonSans Regular"/>
            </a:endParaRPr>
          </a:p>
          <a:p>
            <a:pPr marL="0">
              <a:lnSpc>
                <a:spcPts val="425"/>
              </a:lnSpc>
            </a:pPr>
            <a:r>
              <a:rPr sz="400" b="0" i="0">
                <a:solidFill>
                  <a:srgbClr val="888B8D"/>
                </a:solidFill>
                <a:latin typeface="+mn-lt"/>
                <a:cs typeface="BentonSans Regular"/>
              </a:rPr>
              <a:t>This</a:t>
            </a:r>
            <a:r>
              <a:rPr sz="400" b="0" i="0" spc="-5">
                <a:solidFill>
                  <a:srgbClr val="888B8D"/>
                </a:solidFill>
                <a:latin typeface="+mn-lt"/>
                <a:cs typeface="BentonSans Regular"/>
              </a:rPr>
              <a:t> </a:t>
            </a:r>
            <a:r>
              <a:rPr sz="400" b="0" i="0">
                <a:solidFill>
                  <a:srgbClr val="888B8D"/>
                </a:solidFill>
                <a:latin typeface="+mn-lt"/>
                <a:cs typeface="BentonSans Regular"/>
              </a:rPr>
              <a:t>document</a:t>
            </a:r>
            <a:r>
              <a:rPr sz="400" b="0" i="0" spc="-5">
                <a:solidFill>
                  <a:srgbClr val="888B8D"/>
                </a:solidFill>
                <a:latin typeface="+mn-lt"/>
                <a:cs typeface="BentonSans Regular"/>
              </a:rPr>
              <a:t> </a:t>
            </a:r>
            <a:r>
              <a:rPr sz="400" b="0" i="0">
                <a:solidFill>
                  <a:srgbClr val="888B8D"/>
                </a:solidFill>
                <a:latin typeface="+mn-lt"/>
                <a:cs typeface="BentonSans Regular"/>
              </a:rPr>
              <a:t>contains</a:t>
            </a:r>
            <a:r>
              <a:rPr sz="400" b="0" i="0" spc="-3">
                <a:solidFill>
                  <a:srgbClr val="888B8D"/>
                </a:solidFill>
                <a:latin typeface="+mn-lt"/>
                <a:cs typeface="BentonSans Regular"/>
              </a:rPr>
              <a:t> </a:t>
            </a:r>
            <a:r>
              <a:rPr sz="400" b="0" i="0">
                <a:solidFill>
                  <a:srgbClr val="888B8D"/>
                </a:solidFill>
                <a:latin typeface="+mn-lt"/>
                <a:cs typeface="BentonSans Regular"/>
              </a:rPr>
              <a:t>unpublished,</a:t>
            </a:r>
            <a:r>
              <a:rPr sz="400" b="0" i="0" spc="-5">
                <a:solidFill>
                  <a:srgbClr val="888B8D"/>
                </a:solidFill>
                <a:latin typeface="+mn-lt"/>
                <a:cs typeface="BentonSans Regular"/>
              </a:rPr>
              <a:t> </a:t>
            </a:r>
            <a:r>
              <a:rPr sz="400" b="0" i="0" spc="-3">
                <a:solidFill>
                  <a:srgbClr val="888B8D"/>
                </a:solidFill>
                <a:latin typeface="+mn-lt"/>
                <a:cs typeface="BentonSans Regular"/>
              </a:rPr>
              <a:t>confidential,</a:t>
            </a:r>
            <a:r>
              <a:rPr sz="400" b="0" i="0" spc="-5">
                <a:solidFill>
                  <a:srgbClr val="888B8D"/>
                </a:solidFill>
                <a:latin typeface="+mn-lt"/>
                <a:cs typeface="BentonSans Regular"/>
              </a:rPr>
              <a:t> </a:t>
            </a:r>
            <a:r>
              <a:rPr sz="400" b="0" i="0">
                <a:solidFill>
                  <a:srgbClr val="888B8D"/>
                </a:solidFill>
                <a:latin typeface="+mn-lt"/>
                <a:cs typeface="BentonSans Regular"/>
              </a:rPr>
              <a:t>and</a:t>
            </a:r>
            <a:r>
              <a:rPr sz="400" b="0" i="0" spc="-3">
                <a:solidFill>
                  <a:srgbClr val="888B8D"/>
                </a:solidFill>
                <a:latin typeface="+mn-lt"/>
                <a:cs typeface="BentonSans Regular"/>
              </a:rPr>
              <a:t> </a:t>
            </a:r>
            <a:r>
              <a:rPr sz="400" b="0" i="0">
                <a:solidFill>
                  <a:srgbClr val="888B8D"/>
                </a:solidFill>
                <a:latin typeface="+mn-lt"/>
                <a:cs typeface="BentonSans Regular"/>
              </a:rPr>
              <a:t>proprietary</a:t>
            </a:r>
            <a:r>
              <a:rPr sz="400" b="0" i="0" spc="-5">
                <a:solidFill>
                  <a:srgbClr val="888B8D"/>
                </a:solidFill>
                <a:latin typeface="+mn-lt"/>
                <a:cs typeface="BentonSans Regular"/>
              </a:rPr>
              <a:t> </a:t>
            </a:r>
            <a:r>
              <a:rPr sz="400" b="0" i="0" spc="-3">
                <a:solidFill>
                  <a:srgbClr val="888B8D"/>
                </a:solidFill>
                <a:latin typeface="+mn-lt"/>
                <a:cs typeface="BentonSans Regular"/>
              </a:rPr>
              <a:t>information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American</a:t>
            </a:r>
            <a:r>
              <a:rPr sz="400" b="0" i="0" spc="-5">
                <a:solidFill>
                  <a:srgbClr val="888B8D"/>
                </a:solidFill>
                <a:latin typeface="+mn-lt"/>
                <a:cs typeface="BentonSans Regular"/>
              </a:rPr>
              <a:t> </a:t>
            </a:r>
            <a:r>
              <a:rPr sz="400" b="0" i="0">
                <a:solidFill>
                  <a:srgbClr val="888B8D"/>
                </a:solidFill>
                <a:latin typeface="+mn-lt"/>
                <a:cs typeface="BentonSans Regular"/>
              </a:rPr>
              <a:t>Express</a:t>
            </a:r>
            <a:r>
              <a:rPr sz="400" b="0" i="0" spc="-3">
                <a:solidFill>
                  <a:srgbClr val="888B8D"/>
                </a:solidFill>
                <a:latin typeface="+mn-lt"/>
                <a:cs typeface="BentonSans Regular"/>
              </a:rPr>
              <a:t> </a:t>
            </a:r>
            <a:r>
              <a:rPr sz="400" b="0" i="0">
                <a:solidFill>
                  <a:srgbClr val="888B8D"/>
                </a:solidFill>
                <a:latin typeface="+mn-lt"/>
                <a:cs typeface="BentonSans Regular"/>
              </a:rPr>
              <a:t>Global</a:t>
            </a:r>
            <a:r>
              <a:rPr sz="400" b="0" i="0" spc="-5">
                <a:solidFill>
                  <a:srgbClr val="888B8D"/>
                </a:solidFill>
                <a:latin typeface="+mn-lt"/>
                <a:cs typeface="BentonSans Regular"/>
              </a:rPr>
              <a:t> </a:t>
            </a:r>
            <a:r>
              <a:rPr sz="400" b="0" i="0">
                <a:solidFill>
                  <a:srgbClr val="888B8D"/>
                </a:solidFill>
                <a:latin typeface="+mn-lt"/>
                <a:cs typeface="BentonSans Regular"/>
              </a:rPr>
              <a:t>Business</a:t>
            </a:r>
            <a:r>
              <a:rPr sz="400" b="0" i="0" spc="-3">
                <a:solidFill>
                  <a:srgbClr val="888B8D"/>
                </a:solidFill>
                <a:latin typeface="+mn-lt"/>
                <a:cs typeface="BentonSans Regular"/>
              </a:rPr>
              <a:t> </a:t>
            </a:r>
            <a:r>
              <a:rPr sz="400" b="0" i="0">
                <a:solidFill>
                  <a:srgbClr val="888B8D"/>
                </a:solidFill>
                <a:latin typeface="+mn-lt"/>
                <a:cs typeface="BentonSans Regular"/>
              </a:rPr>
              <a:t>Travel</a:t>
            </a:r>
            <a:r>
              <a:rPr sz="400" b="0" i="0" spc="-5">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spc="-3">
                <a:solidFill>
                  <a:srgbClr val="888B8D"/>
                </a:solidFill>
                <a:latin typeface="+mn-lt"/>
                <a:cs typeface="BentonSans Regular"/>
              </a:rPr>
              <a:t>GBT).</a:t>
            </a:r>
            <a:endParaRPr sz="400" b="0" i="0">
              <a:solidFill>
                <a:srgbClr val="888B8D"/>
              </a:solidFill>
              <a:latin typeface="+mn-lt"/>
              <a:cs typeface="BentonSans Regular"/>
            </a:endParaRPr>
          </a:p>
          <a:p>
            <a:pPr marL="0">
              <a:lnSpc>
                <a:spcPts val="430"/>
              </a:lnSpc>
            </a:pPr>
            <a:r>
              <a:rPr sz="400" b="0" i="0">
                <a:solidFill>
                  <a:srgbClr val="888B8D"/>
                </a:solidFill>
                <a:latin typeface="+mn-lt"/>
                <a:cs typeface="BentonSans Regular"/>
              </a:rPr>
              <a:t>No</a:t>
            </a:r>
            <a:r>
              <a:rPr sz="400" b="0" i="0" spc="-6">
                <a:solidFill>
                  <a:srgbClr val="888B8D"/>
                </a:solidFill>
                <a:latin typeface="+mn-lt"/>
                <a:cs typeface="BentonSans Regular"/>
              </a:rPr>
              <a:t> </a:t>
            </a:r>
            <a:r>
              <a:rPr sz="400" b="0" i="0">
                <a:solidFill>
                  <a:srgbClr val="888B8D"/>
                </a:solidFill>
                <a:latin typeface="+mn-lt"/>
                <a:cs typeface="BentonSans Regular"/>
              </a:rPr>
              <a:t>disclosure</a:t>
            </a:r>
            <a:r>
              <a:rPr sz="400" b="0" i="0" spc="-6">
                <a:solidFill>
                  <a:srgbClr val="888B8D"/>
                </a:solidFill>
                <a:latin typeface="+mn-lt"/>
                <a:cs typeface="BentonSans Regular"/>
              </a:rPr>
              <a:t> </a:t>
            </a:r>
            <a:r>
              <a:rPr sz="400" b="0" i="0">
                <a:solidFill>
                  <a:srgbClr val="888B8D"/>
                </a:solidFill>
                <a:latin typeface="+mn-lt"/>
                <a:cs typeface="BentonSans Regular"/>
              </a:rPr>
              <a:t>or</a:t>
            </a:r>
            <a:r>
              <a:rPr sz="400" b="0" i="0" spc="-5">
                <a:solidFill>
                  <a:srgbClr val="888B8D"/>
                </a:solidFill>
                <a:latin typeface="+mn-lt"/>
                <a:cs typeface="BentonSans Regular"/>
              </a:rPr>
              <a:t> </a:t>
            </a:r>
            <a:r>
              <a:rPr sz="400" b="0" i="0">
                <a:solidFill>
                  <a:srgbClr val="888B8D"/>
                </a:solidFill>
                <a:latin typeface="+mn-lt"/>
                <a:cs typeface="BentonSans Regular"/>
              </a:rPr>
              <a:t>use</a:t>
            </a:r>
            <a:r>
              <a:rPr sz="400" b="0" i="0" spc="-6">
                <a:solidFill>
                  <a:srgbClr val="888B8D"/>
                </a:solidFill>
                <a:latin typeface="+mn-lt"/>
                <a:cs typeface="BentonSans Regular"/>
              </a:rPr>
              <a:t>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any</a:t>
            </a:r>
            <a:r>
              <a:rPr sz="400" b="0" i="0" spc="-6">
                <a:solidFill>
                  <a:srgbClr val="888B8D"/>
                </a:solidFill>
                <a:latin typeface="+mn-lt"/>
                <a:cs typeface="BentonSans Regular"/>
              </a:rPr>
              <a:t> </a:t>
            </a:r>
            <a:r>
              <a:rPr sz="400" b="0" i="0">
                <a:solidFill>
                  <a:srgbClr val="888B8D"/>
                </a:solidFill>
                <a:latin typeface="+mn-lt"/>
                <a:cs typeface="BentonSans Regular"/>
              </a:rPr>
              <a:t>portion</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these</a:t>
            </a:r>
            <a:r>
              <a:rPr sz="400" b="0" i="0" spc="-5">
                <a:solidFill>
                  <a:srgbClr val="888B8D"/>
                </a:solidFill>
                <a:latin typeface="+mn-lt"/>
                <a:cs typeface="BentonSans Regular"/>
              </a:rPr>
              <a:t> </a:t>
            </a:r>
            <a:r>
              <a:rPr sz="400" b="0" i="0">
                <a:solidFill>
                  <a:srgbClr val="888B8D"/>
                </a:solidFill>
                <a:latin typeface="+mn-lt"/>
                <a:cs typeface="BentonSans Regular"/>
              </a:rPr>
              <a:t>materials</a:t>
            </a:r>
            <a:r>
              <a:rPr sz="400" b="0" i="0" spc="-6">
                <a:solidFill>
                  <a:srgbClr val="888B8D"/>
                </a:solidFill>
                <a:latin typeface="+mn-lt"/>
                <a:cs typeface="BentonSans Regular"/>
              </a:rPr>
              <a:t> </a:t>
            </a:r>
            <a:r>
              <a:rPr sz="400" b="0" i="0">
                <a:solidFill>
                  <a:srgbClr val="888B8D"/>
                </a:solidFill>
                <a:latin typeface="+mn-lt"/>
                <a:cs typeface="BentonSans Regular"/>
              </a:rPr>
              <a:t>may</a:t>
            </a:r>
            <a:r>
              <a:rPr sz="400" b="0" i="0" spc="-5">
                <a:solidFill>
                  <a:srgbClr val="888B8D"/>
                </a:solidFill>
                <a:latin typeface="+mn-lt"/>
                <a:cs typeface="BentonSans Regular"/>
              </a:rPr>
              <a:t> </a:t>
            </a:r>
            <a:r>
              <a:rPr sz="400" b="0" i="0">
                <a:solidFill>
                  <a:srgbClr val="888B8D"/>
                </a:solidFill>
                <a:latin typeface="+mn-lt"/>
                <a:cs typeface="BentonSans Regular"/>
              </a:rPr>
              <a:t>be</a:t>
            </a:r>
            <a:r>
              <a:rPr sz="400" b="0" i="0" spc="-6">
                <a:solidFill>
                  <a:srgbClr val="888B8D"/>
                </a:solidFill>
                <a:latin typeface="+mn-lt"/>
                <a:cs typeface="BentonSans Regular"/>
              </a:rPr>
              <a:t> </a:t>
            </a:r>
            <a:r>
              <a:rPr sz="400" b="0" i="0">
                <a:solidFill>
                  <a:srgbClr val="888B8D"/>
                </a:solidFill>
                <a:latin typeface="+mn-lt"/>
                <a:cs typeface="BentonSans Regular"/>
              </a:rPr>
              <a:t>made</a:t>
            </a:r>
            <a:r>
              <a:rPr sz="400" b="0" i="0" spc="-6">
                <a:solidFill>
                  <a:srgbClr val="888B8D"/>
                </a:solidFill>
                <a:latin typeface="+mn-lt"/>
                <a:cs typeface="BentonSans Regular"/>
              </a:rPr>
              <a:t> </a:t>
            </a:r>
            <a:r>
              <a:rPr sz="400" b="0" i="0">
                <a:solidFill>
                  <a:srgbClr val="888B8D"/>
                </a:solidFill>
                <a:latin typeface="+mn-lt"/>
                <a:cs typeface="BentonSans Regular"/>
              </a:rPr>
              <a:t>without</a:t>
            </a:r>
            <a:r>
              <a:rPr sz="400" b="0" i="0" spc="-5">
                <a:solidFill>
                  <a:srgbClr val="888B8D"/>
                </a:solidFill>
                <a:latin typeface="+mn-lt"/>
                <a:cs typeface="BentonSans Regular"/>
              </a:rPr>
              <a:t> </a:t>
            </a:r>
            <a:r>
              <a:rPr sz="400" b="0" i="0">
                <a:solidFill>
                  <a:srgbClr val="888B8D"/>
                </a:solidFill>
                <a:latin typeface="+mn-lt"/>
                <a:cs typeface="BentonSans Regular"/>
              </a:rPr>
              <a:t>the</a:t>
            </a:r>
            <a:r>
              <a:rPr sz="400" b="0" i="0" spc="-6">
                <a:solidFill>
                  <a:srgbClr val="888B8D"/>
                </a:solidFill>
                <a:latin typeface="+mn-lt"/>
                <a:cs typeface="BentonSans Regular"/>
              </a:rPr>
              <a:t> </a:t>
            </a:r>
            <a:r>
              <a:rPr sz="400" b="0" i="0">
                <a:solidFill>
                  <a:srgbClr val="888B8D"/>
                </a:solidFill>
                <a:latin typeface="+mn-lt"/>
                <a:cs typeface="BentonSans Regular"/>
              </a:rPr>
              <a:t>express</a:t>
            </a:r>
            <a:r>
              <a:rPr sz="400" b="0" i="0" spc="-5">
                <a:solidFill>
                  <a:srgbClr val="888B8D"/>
                </a:solidFill>
                <a:latin typeface="+mn-lt"/>
                <a:cs typeface="BentonSans Regular"/>
              </a:rPr>
              <a:t> </a:t>
            </a:r>
            <a:r>
              <a:rPr sz="400" b="0" i="0">
                <a:solidFill>
                  <a:srgbClr val="888B8D"/>
                </a:solidFill>
                <a:latin typeface="+mn-lt"/>
                <a:cs typeface="BentonSans Regular"/>
              </a:rPr>
              <a:t>written</a:t>
            </a:r>
            <a:r>
              <a:rPr sz="400" b="0" i="0" spc="-6">
                <a:solidFill>
                  <a:srgbClr val="888B8D"/>
                </a:solidFill>
                <a:latin typeface="+mn-lt"/>
                <a:cs typeface="BentonSans Regular"/>
              </a:rPr>
              <a:t> </a:t>
            </a:r>
            <a:r>
              <a:rPr sz="400" b="0" i="0">
                <a:solidFill>
                  <a:srgbClr val="888B8D"/>
                </a:solidFill>
                <a:latin typeface="+mn-lt"/>
                <a:cs typeface="BentonSans Regular"/>
              </a:rPr>
              <a:t>consent</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a:solidFill>
                  <a:srgbClr val="888B8D"/>
                </a:solidFill>
                <a:latin typeface="+mn-lt"/>
                <a:cs typeface="BentonSans Regular"/>
              </a:rPr>
              <a:t>GBT.</a:t>
            </a:r>
            <a:r>
              <a:rPr sz="400" b="0" i="0" spc="-6">
                <a:solidFill>
                  <a:srgbClr val="888B8D"/>
                </a:solidFill>
                <a:latin typeface="+mn-lt"/>
                <a:cs typeface="BentonSans Regular"/>
              </a:rPr>
              <a:t> </a:t>
            </a:r>
            <a:r>
              <a:rPr lang="en-GB" sz="400" b="0" i="0">
                <a:solidFill>
                  <a:srgbClr val="888B8D"/>
                </a:solidFill>
                <a:latin typeface="+mn-lt"/>
                <a:cs typeface="BentonSans Regular"/>
              </a:rPr>
              <a:t>©</a:t>
            </a:r>
            <a:r>
              <a:rPr lang="en-GB" sz="400" b="0" i="0" spc="-5">
                <a:solidFill>
                  <a:srgbClr val="888B8D"/>
                </a:solidFill>
                <a:latin typeface="+mn-lt"/>
                <a:cs typeface="BentonSans Regular"/>
              </a:rPr>
              <a:t> </a:t>
            </a:r>
            <a:r>
              <a:rPr lang="en-GB" sz="400" b="0" i="0">
                <a:solidFill>
                  <a:srgbClr val="888B8D"/>
                </a:solidFill>
                <a:latin typeface="+mn-lt"/>
                <a:cs typeface="BentonSans Regular"/>
              </a:rPr>
              <a:t>2023</a:t>
            </a:r>
            <a:r>
              <a:rPr lang="en-GB" sz="400" b="0" i="0" spc="-6">
                <a:solidFill>
                  <a:srgbClr val="888B8D"/>
                </a:solidFill>
                <a:latin typeface="+mn-lt"/>
                <a:cs typeface="BentonSans Regular"/>
              </a:rPr>
              <a:t> </a:t>
            </a:r>
            <a:r>
              <a:rPr lang="en-GB" sz="400" b="0" i="0">
                <a:solidFill>
                  <a:srgbClr val="888B8D"/>
                </a:solidFill>
                <a:latin typeface="+mn-lt"/>
                <a:cs typeface="BentonSans Regular"/>
              </a:rPr>
              <a:t>GBT</a:t>
            </a:r>
            <a:r>
              <a:rPr lang="en-GB" sz="400" b="0" i="0" spc="-5">
                <a:solidFill>
                  <a:srgbClr val="888B8D"/>
                </a:solidFill>
                <a:latin typeface="+mn-lt"/>
                <a:cs typeface="BentonSans Regular"/>
              </a:rPr>
              <a:t> </a:t>
            </a:r>
            <a:r>
              <a:rPr lang="en-GB" sz="400" b="0" i="0">
                <a:solidFill>
                  <a:srgbClr val="888B8D"/>
                </a:solidFill>
                <a:latin typeface="+mn-lt"/>
                <a:cs typeface="BentonSans Regular"/>
              </a:rPr>
              <a:t>Travel</a:t>
            </a:r>
            <a:r>
              <a:rPr lang="en-GB" sz="400" b="0" i="0" spc="-6">
                <a:solidFill>
                  <a:srgbClr val="888B8D"/>
                </a:solidFill>
                <a:latin typeface="+mn-lt"/>
                <a:cs typeface="BentonSans Regular"/>
              </a:rPr>
              <a:t> </a:t>
            </a:r>
            <a:r>
              <a:rPr lang="en-GB" sz="400" b="0" i="0">
                <a:solidFill>
                  <a:srgbClr val="888B8D"/>
                </a:solidFill>
                <a:latin typeface="+mn-lt"/>
                <a:cs typeface="BentonSans Regular"/>
              </a:rPr>
              <a:t>Services</a:t>
            </a:r>
            <a:r>
              <a:rPr lang="en-GB" sz="400" b="0" i="0" spc="-6">
                <a:solidFill>
                  <a:srgbClr val="888B8D"/>
                </a:solidFill>
                <a:latin typeface="+mn-lt"/>
                <a:cs typeface="BentonSans Regular"/>
              </a:rPr>
              <a:t> </a:t>
            </a:r>
            <a:r>
              <a:rPr lang="en-GB" sz="400" b="0" i="0">
                <a:solidFill>
                  <a:srgbClr val="888B8D"/>
                </a:solidFill>
                <a:latin typeface="+mn-lt"/>
                <a:cs typeface="BentonSans Regular"/>
              </a:rPr>
              <a:t>UK</a:t>
            </a:r>
            <a:r>
              <a:rPr lang="en-GB" sz="400" b="0" i="0" spc="-5">
                <a:solidFill>
                  <a:srgbClr val="888B8D"/>
                </a:solidFill>
                <a:latin typeface="+mn-lt"/>
                <a:cs typeface="BentonSans Regular"/>
              </a:rPr>
              <a:t> </a:t>
            </a:r>
            <a:r>
              <a:rPr lang="en-GB" sz="400" b="0" i="0" spc="-3">
                <a:solidFill>
                  <a:srgbClr val="888B8D"/>
                </a:solidFill>
                <a:latin typeface="+mn-lt"/>
                <a:cs typeface="BentonSans Regular"/>
              </a:rPr>
              <a:t>Limited.</a:t>
            </a:r>
            <a:endParaRPr sz="400" b="0" i="0">
              <a:solidFill>
                <a:srgbClr val="888B8D"/>
              </a:solidFill>
              <a:latin typeface="+mn-lt"/>
              <a:cs typeface="BentonSans Regular"/>
            </a:endParaRPr>
          </a:p>
        </p:txBody>
      </p:sp>
    </p:spTree>
    <p:extLst>
      <p:ext uri="{BB962C8B-B14F-4D97-AF65-F5344CB8AC3E}">
        <p14:creationId xmlns:p14="http://schemas.microsoft.com/office/powerpoint/2010/main" val="2754422615"/>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preserve="1">
  <p:cSld name="Ovation-Divider with image 2">
    <p:bg>
      <p:bgPr>
        <a:solidFill>
          <a:schemeClr val="bg1"/>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8291239-715E-D1DA-9589-331F883BBD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17" name="Picture Placeholder 16">
            <a:extLst>
              <a:ext uri="{FF2B5EF4-FFF2-40B4-BE49-F238E27FC236}">
                <a16:creationId xmlns:a16="http://schemas.microsoft.com/office/drawing/2014/main" id="{4A181F57-25F3-0944-BE25-390721E21DBF}"/>
              </a:ext>
            </a:extLst>
          </p:cNvPr>
          <p:cNvSpPr>
            <a:spLocks noGrp="1"/>
          </p:cNvSpPr>
          <p:nvPr>
            <p:ph type="pic" sz="quarter" idx="19"/>
          </p:nvPr>
        </p:nvSpPr>
        <p:spPr>
          <a:xfrm>
            <a:off x="6544570" y="1"/>
            <a:ext cx="5644256" cy="5530850"/>
          </a:xfrm>
          <a:custGeom>
            <a:avLst/>
            <a:gdLst>
              <a:gd name="connsiteX0" fmla="*/ 12418 w 5645727"/>
              <a:gd name="connsiteY0" fmla="*/ 0 h 6046788"/>
              <a:gd name="connsiteX1" fmla="*/ 5633310 w 5645727"/>
              <a:gd name="connsiteY1" fmla="*/ 0 h 6046788"/>
              <a:gd name="connsiteX2" fmla="*/ 5645727 w 5645727"/>
              <a:gd name="connsiteY2" fmla="*/ 245899 h 6046788"/>
              <a:gd name="connsiteX3" fmla="*/ 5645727 w 5645727"/>
              <a:gd name="connsiteY3" fmla="*/ 3229184 h 6046788"/>
              <a:gd name="connsiteX4" fmla="*/ 3111484 w 5645727"/>
              <a:gd name="connsiteY4" fmla="*/ 6037474 h 6046788"/>
              <a:gd name="connsiteX5" fmla="*/ 2927031 w 5645727"/>
              <a:gd name="connsiteY5" fmla="*/ 6046788 h 6046788"/>
              <a:gd name="connsiteX6" fmla="*/ 2718716 w 5645727"/>
              <a:gd name="connsiteY6" fmla="*/ 6046788 h 6046788"/>
              <a:gd name="connsiteX7" fmla="*/ 2534243 w 5645727"/>
              <a:gd name="connsiteY7" fmla="*/ 6037473 h 6046788"/>
              <a:gd name="connsiteX8" fmla="*/ 0 w 5645727"/>
              <a:gd name="connsiteY8" fmla="*/ 3229183 h 6046788"/>
              <a:gd name="connsiteX9" fmla="*/ 0 w 5645727"/>
              <a:gd name="connsiteY9" fmla="*/ 245919 h 604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45727" h="6046788">
                <a:moveTo>
                  <a:pt x="12418" y="0"/>
                </a:moveTo>
                <a:lnTo>
                  <a:pt x="5633310" y="0"/>
                </a:lnTo>
                <a:lnTo>
                  <a:pt x="5645727" y="245899"/>
                </a:lnTo>
                <a:lnTo>
                  <a:pt x="5645727" y="3229184"/>
                </a:lnTo>
                <a:cubicBezTo>
                  <a:pt x="5645727" y="4690770"/>
                  <a:pt x="4534931" y="5892915"/>
                  <a:pt x="3111484" y="6037474"/>
                </a:cubicBezTo>
                <a:lnTo>
                  <a:pt x="2927031" y="6046788"/>
                </a:lnTo>
                <a:lnTo>
                  <a:pt x="2718716" y="6046788"/>
                </a:lnTo>
                <a:lnTo>
                  <a:pt x="2534243" y="6037473"/>
                </a:lnTo>
                <a:cubicBezTo>
                  <a:pt x="1110796" y="5892914"/>
                  <a:pt x="0" y="4690769"/>
                  <a:pt x="0" y="3229183"/>
                </a:cubicBezTo>
                <a:lnTo>
                  <a:pt x="0" y="245919"/>
                </a:lnTo>
                <a:close/>
              </a:path>
            </a:pathLst>
          </a:custGeom>
          <a:solidFill>
            <a:schemeClr val="bg1"/>
          </a:solidFill>
        </p:spPr>
        <p:txBody>
          <a:bodyPr wrap="square">
            <a:noAutofit/>
          </a:bodyPr>
          <a:lstStyle>
            <a:lvl1pPr>
              <a:defRPr b="0" i="0">
                <a:solidFill>
                  <a:schemeClr val="tx1"/>
                </a:solidFill>
                <a:latin typeface="BentonSans Book" panose="02000503000000020004" pitchFamily="2" charset="0"/>
              </a:defRPr>
            </a:lvl1pPr>
          </a:lstStyle>
          <a:p>
            <a:endParaRPr lang="en-GB"/>
          </a:p>
        </p:txBody>
      </p:sp>
      <p:sp>
        <p:nvSpPr>
          <p:cNvPr id="4" name="Text Placeholder 3">
            <a:extLst>
              <a:ext uri="{FF2B5EF4-FFF2-40B4-BE49-F238E27FC236}">
                <a16:creationId xmlns:a16="http://schemas.microsoft.com/office/drawing/2014/main" id="{95D02AAB-4459-32EC-2541-173434A205D2}"/>
              </a:ext>
            </a:extLst>
          </p:cNvPr>
          <p:cNvSpPr>
            <a:spLocks noGrp="1"/>
          </p:cNvSpPr>
          <p:nvPr>
            <p:ph type="body" sz="quarter" idx="20" hasCustomPrompt="1"/>
          </p:nvPr>
        </p:nvSpPr>
        <p:spPr>
          <a:xfrm>
            <a:off x="579449" y="1800000"/>
            <a:ext cx="5398594" cy="540000"/>
          </a:xfrm>
        </p:spPr>
        <p:txBody>
          <a:bodyPr/>
          <a:lstStyle>
            <a:lvl1pPr>
              <a:defRPr sz="1000" b="0" i="0">
                <a:solidFill>
                  <a:schemeClr val="tx1"/>
                </a:solidFill>
                <a:latin typeface="+mn-lt"/>
              </a:defRPr>
            </a:lvl1pPr>
          </a:lstStyle>
          <a:p>
            <a:pPr lvl="0"/>
            <a:r>
              <a:rPr lang="en-GB"/>
              <a:t>Click to edit subhead text styles</a:t>
            </a:r>
            <a:endParaRPr lang="en-US"/>
          </a:p>
        </p:txBody>
      </p:sp>
      <p:sp>
        <p:nvSpPr>
          <p:cNvPr id="6" name="Text Placeholder 5">
            <a:extLst>
              <a:ext uri="{FF2B5EF4-FFF2-40B4-BE49-F238E27FC236}">
                <a16:creationId xmlns:a16="http://schemas.microsoft.com/office/drawing/2014/main" id="{1022A9AF-B375-2E28-DC7B-C938F514659C}"/>
              </a:ext>
            </a:extLst>
          </p:cNvPr>
          <p:cNvSpPr>
            <a:spLocks noGrp="1"/>
          </p:cNvSpPr>
          <p:nvPr>
            <p:ph type="body" sz="quarter" idx="21"/>
          </p:nvPr>
        </p:nvSpPr>
        <p:spPr>
          <a:xfrm>
            <a:off x="579287" y="2340000"/>
            <a:ext cx="5399269" cy="1440000"/>
          </a:xfrm>
        </p:spPr>
        <p:txBody>
          <a:bodyPr/>
          <a:lstStyle>
            <a:lvl1pPr>
              <a:defRPr sz="1799" b="0" i="0">
                <a:solidFill>
                  <a:schemeClr val="tx1"/>
                </a:solidFill>
                <a:latin typeface="+mj-lt"/>
              </a:defRPr>
            </a:lvl1pPr>
            <a:lvl2pPr marL="0" indent="0">
              <a:buNone/>
              <a:defRPr/>
            </a:lvl2pPr>
          </a:lstStyle>
          <a:p>
            <a:pPr lvl="0"/>
            <a:r>
              <a:rPr lang="en-GB"/>
              <a:t>Click to edit Master text styles</a:t>
            </a:r>
          </a:p>
        </p:txBody>
      </p:sp>
      <p:pic>
        <p:nvPicPr>
          <p:cNvPr id="2" name="Picture 1" descr="A black background with blue text&#10;&#10;Description automatically generated">
            <a:extLst>
              <a:ext uri="{FF2B5EF4-FFF2-40B4-BE49-F238E27FC236}">
                <a16:creationId xmlns:a16="http://schemas.microsoft.com/office/drawing/2014/main" id="{74973B44-494C-2F56-AE4A-9FEBCBA490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3317" y="76200"/>
            <a:ext cx="3467472" cy="1600199"/>
          </a:xfrm>
          <a:prstGeom prst="rect">
            <a:avLst/>
          </a:prstGeom>
        </p:spPr>
      </p:pic>
      <p:pic>
        <p:nvPicPr>
          <p:cNvPr id="5" name="Picture 4">
            <a:extLst>
              <a:ext uri="{FF2B5EF4-FFF2-40B4-BE49-F238E27FC236}">
                <a16:creationId xmlns:a16="http://schemas.microsoft.com/office/drawing/2014/main" id="{FA7D9426-E09B-1BA6-043F-E02E9D3BEF9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7" name="object 15">
            <a:extLst>
              <a:ext uri="{FF2B5EF4-FFF2-40B4-BE49-F238E27FC236}">
                <a16:creationId xmlns:a16="http://schemas.microsoft.com/office/drawing/2014/main" id="{28641EFA-1D62-098C-1AA5-4D4C3F224844}"/>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mn-lt"/>
              <a:cs typeface="BentonSans Regular"/>
            </a:endParaRPr>
          </a:p>
          <a:p>
            <a:pPr marL="0">
              <a:lnSpc>
                <a:spcPts val="425"/>
              </a:lnSpc>
            </a:pPr>
            <a:r>
              <a:rPr sz="400" b="0" i="0">
                <a:solidFill>
                  <a:srgbClr val="888B8D"/>
                </a:solidFill>
                <a:latin typeface="+mn-lt"/>
                <a:cs typeface="BentonSans Regular"/>
              </a:rPr>
              <a:t>This</a:t>
            </a:r>
            <a:r>
              <a:rPr sz="400" b="0" i="0" spc="-5">
                <a:solidFill>
                  <a:srgbClr val="888B8D"/>
                </a:solidFill>
                <a:latin typeface="+mn-lt"/>
                <a:cs typeface="BentonSans Regular"/>
              </a:rPr>
              <a:t> </a:t>
            </a:r>
            <a:r>
              <a:rPr sz="400" b="0" i="0">
                <a:solidFill>
                  <a:srgbClr val="888B8D"/>
                </a:solidFill>
                <a:latin typeface="+mn-lt"/>
                <a:cs typeface="BentonSans Regular"/>
              </a:rPr>
              <a:t>document</a:t>
            </a:r>
            <a:r>
              <a:rPr sz="400" b="0" i="0" spc="-5">
                <a:solidFill>
                  <a:srgbClr val="888B8D"/>
                </a:solidFill>
                <a:latin typeface="+mn-lt"/>
                <a:cs typeface="BentonSans Regular"/>
              </a:rPr>
              <a:t> </a:t>
            </a:r>
            <a:r>
              <a:rPr sz="400" b="0" i="0">
                <a:solidFill>
                  <a:srgbClr val="888B8D"/>
                </a:solidFill>
                <a:latin typeface="+mn-lt"/>
                <a:cs typeface="BentonSans Regular"/>
              </a:rPr>
              <a:t>contains</a:t>
            </a:r>
            <a:r>
              <a:rPr sz="400" b="0" i="0" spc="-3">
                <a:solidFill>
                  <a:srgbClr val="888B8D"/>
                </a:solidFill>
                <a:latin typeface="+mn-lt"/>
                <a:cs typeface="BentonSans Regular"/>
              </a:rPr>
              <a:t> </a:t>
            </a:r>
            <a:r>
              <a:rPr sz="400" b="0" i="0">
                <a:solidFill>
                  <a:srgbClr val="888B8D"/>
                </a:solidFill>
                <a:latin typeface="+mn-lt"/>
                <a:cs typeface="BentonSans Regular"/>
              </a:rPr>
              <a:t>unpublished,</a:t>
            </a:r>
            <a:r>
              <a:rPr sz="400" b="0" i="0" spc="-5">
                <a:solidFill>
                  <a:srgbClr val="888B8D"/>
                </a:solidFill>
                <a:latin typeface="+mn-lt"/>
                <a:cs typeface="BentonSans Regular"/>
              </a:rPr>
              <a:t> </a:t>
            </a:r>
            <a:r>
              <a:rPr sz="400" b="0" i="0" spc="-3">
                <a:solidFill>
                  <a:srgbClr val="888B8D"/>
                </a:solidFill>
                <a:latin typeface="+mn-lt"/>
                <a:cs typeface="BentonSans Regular"/>
              </a:rPr>
              <a:t>confidential,</a:t>
            </a:r>
            <a:r>
              <a:rPr sz="400" b="0" i="0" spc="-5">
                <a:solidFill>
                  <a:srgbClr val="888B8D"/>
                </a:solidFill>
                <a:latin typeface="+mn-lt"/>
                <a:cs typeface="BentonSans Regular"/>
              </a:rPr>
              <a:t> </a:t>
            </a:r>
            <a:r>
              <a:rPr sz="400" b="0" i="0">
                <a:solidFill>
                  <a:srgbClr val="888B8D"/>
                </a:solidFill>
                <a:latin typeface="+mn-lt"/>
                <a:cs typeface="BentonSans Regular"/>
              </a:rPr>
              <a:t>and</a:t>
            </a:r>
            <a:r>
              <a:rPr sz="400" b="0" i="0" spc="-3">
                <a:solidFill>
                  <a:srgbClr val="888B8D"/>
                </a:solidFill>
                <a:latin typeface="+mn-lt"/>
                <a:cs typeface="BentonSans Regular"/>
              </a:rPr>
              <a:t> </a:t>
            </a:r>
            <a:r>
              <a:rPr sz="400" b="0" i="0">
                <a:solidFill>
                  <a:srgbClr val="888B8D"/>
                </a:solidFill>
                <a:latin typeface="+mn-lt"/>
                <a:cs typeface="BentonSans Regular"/>
              </a:rPr>
              <a:t>proprietary</a:t>
            </a:r>
            <a:r>
              <a:rPr sz="400" b="0" i="0" spc="-5">
                <a:solidFill>
                  <a:srgbClr val="888B8D"/>
                </a:solidFill>
                <a:latin typeface="+mn-lt"/>
                <a:cs typeface="BentonSans Regular"/>
              </a:rPr>
              <a:t> </a:t>
            </a:r>
            <a:r>
              <a:rPr sz="400" b="0" i="0" spc="-3">
                <a:solidFill>
                  <a:srgbClr val="888B8D"/>
                </a:solidFill>
                <a:latin typeface="+mn-lt"/>
                <a:cs typeface="BentonSans Regular"/>
              </a:rPr>
              <a:t>information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American</a:t>
            </a:r>
            <a:r>
              <a:rPr sz="400" b="0" i="0" spc="-5">
                <a:solidFill>
                  <a:srgbClr val="888B8D"/>
                </a:solidFill>
                <a:latin typeface="+mn-lt"/>
                <a:cs typeface="BentonSans Regular"/>
              </a:rPr>
              <a:t> </a:t>
            </a:r>
            <a:r>
              <a:rPr sz="400" b="0" i="0">
                <a:solidFill>
                  <a:srgbClr val="888B8D"/>
                </a:solidFill>
                <a:latin typeface="+mn-lt"/>
                <a:cs typeface="BentonSans Regular"/>
              </a:rPr>
              <a:t>Express</a:t>
            </a:r>
            <a:r>
              <a:rPr sz="400" b="0" i="0" spc="-3">
                <a:solidFill>
                  <a:srgbClr val="888B8D"/>
                </a:solidFill>
                <a:latin typeface="+mn-lt"/>
                <a:cs typeface="BentonSans Regular"/>
              </a:rPr>
              <a:t> </a:t>
            </a:r>
            <a:r>
              <a:rPr sz="400" b="0" i="0">
                <a:solidFill>
                  <a:srgbClr val="888B8D"/>
                </a:solidFill>
                <a:latin typeface="+mn-lt"/>
                <a:cs typeface="BentonSans Regular"/>
              </a:rPr>
              <a:t>Global</a:t>
            </a:r>
            <a:r>
              <a:rPr sz="400" b="0" i="0" spc="-5">
                <a:solidFill>
                  <a:srgbClr val="888B8D"/>
                </a:solidFill>
                <a:latin typeface="+mn-lt"/>
                <a:cs typeface="BentonSans Regular"/>
              </a:rPr>
              <a:t> </a:t>
            </a:r>
            <a:r>
              <a:rPr sz="400" b="0" i="0">
                <a:solidFill>
                  <a:srgbClr val="888B8D"/>
                </a:solidFill>
                <a:latin typeface="+mn-lt"/>
                <a:cs typeface="BentonSans Regular"/>
              </a:rPr>
              <a:t>Business</a:t>
            </a:r>
            <a:r>
              <a:rPr sz="400" b="0" i="0" spc="-3">
                <a:solidFill>
                  <a:srgbClr val="888B8D"/>
                </a:solidFill>
                <a:latin typeface="+mn-lt"/>
                <a:cs typeface="BentonSans Regular"/>
              </a:rPr>
              <a:t> </a:t>
            </a:r>
            <a:r>
              <a:rPr sz="400" b="0" i="0">
                <a:solidFill>
                  <a:srgbClr val="888B8D"/>
                </a:solidFill>
                <a:latin typeface="+mn-lt"/>
                <a:cs typeface="BentonSans Regular"/>
              </a:rPr>
              <a:t>Travel</a:t>
            </a:r>
            <a:r>
              <a:rPr sz="400" b="0" i="0" spc="-5">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spc="-3">
                <a:solidFill>
                  <a:srgbClr val="888B8D"/>
                </a:solidFill>
                <a:latin typeface="+mn-lt"/>
                <a:cs typeface="BentonSans Regular"/>
              </a:rPr>
              <a:t>GBT).</a:t>
            </a:r>
            <a:endParaRPr sz="400" b="0" i="0">
              <a:solidFill>
                <a:srgbClr val="888B8D"/>
              </a:solidFill>
              <a:latin typeface="+mn-lt"/>
              <a:cs typeface="BentonSans Regular"/>
            </a:endParaRPr>
          </a:p>
          <a:p>
            <a:pPr marL="0">
              <a:lnSpc>
                <a:spcPts val="430"/>
              </a:lnSpc>
            </a:pPr>
            <a:r>
              <a:rPr sz="400" b="0" i="0">
                <a:solidFill>
                  <a:srgbClr val="888B8D"/>
                </a:solidFill>
                <a:latin typeface="+mn-lt"/>
                <a:cs typeface="BentonSans Regular"/>
              </a:rPr>
              <a:t>No</a:t>
            </a:r>
            <a:r>
              <a:rPr sz="400" b="0" i="0" spc="-6">
                <a:solidFill>
                  <a:srgbClr val="888B8D"/>
                </a:solidFill>
                <a:latin typeface="+mn-lt"/>
                <a:cs typeface="BentonSans Regular"/>
              </a:rPr>
              <a:t> </a:t>
            </a:r>
            <a:r>
              <a:rPr sz="400" b="0" i="0">
                <a:solidFill>
                  <a:srgbClr val="888B8D"/>
                </a:solidFill>
                <a:latin typeface="+mn-lt"/>
                <a:cs typeface="BentonSans Regular"/>
              </a:rPr>
              <a:t>disclosure</a:t>
            </a:r>
            <a:r>
              <a:rPr sz="400" b="0" i="0" spc="-6">
                <a:solidFill>
                  <a:srgbClr val="888B8D"/>
                </a:solidFill>
                <a:latin typeface="+mn-lt"/>
                <a:cs typeface="BentonSans Regular"/>
              </a:rPr>
              <a:t> </a:t>
            </a:r>
            <a:r>
              <a:rPr sz="400" b="0" i="0">
                <a:solidFill>
                  <a:srgbClr val="888B8D"/>
                </a:solidFill>
                <a:latin typeface="+mn-lt"/>
                <a:cs typeface="BentonSans Regular"/>
              </a:rPr>
              <a:t>or</a:t>
            </a:r>
            <a:r>
              <a:rPr sz="400" b="0" i="0" spc="-5">
                <a:solidFill>
                  <a:srgbClr val="888B8D"/>
                </a:solidFill>
                <a:latin typeface="+mn-lt"/>
                <a:cs typeface="BentonSans Regular"/>
              </a:rPr>
              <a:t> </a:t>
            </a:r>
            <a:r>
              <a:rPr sz="400" b="0" i="0">
                <a:solidFill>
                  <a:srgbClr val="888B8D"/>
                </a:solidFill>
                <a:latin typeface="+mn-lt"/>
                <a:cs typeface="BentonSans Regular"/>
              </a:rPr>
              <a:t>use</a:t>
            </a:r>
            <a:r>
              <a:rPr sz="400" b="0" i="0" spc="-6">
                <a:solidFill>
                  <a:srgbClr val="888B8D"/>
                </a:solidFill>
                <a:latin typeface="+mn-lt"/>
                <a:cs typeface="BentonSans Regular"/>
              </a:rPr>
              <a:t>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any</a:t>
            </a:r>
            <a:r>
              <a:rPr sz="400" b="0" i="0" spc="-6">
                <a:solidFill>
                  <a:srgbClr val="888B8D"/>
                </a:solidFill>
                <a:latin typeface="+mn-lt"/>
                <a:cs typeface="BentonSans Regular"/>
              </a:rPr>
              <a:t> </a:t>
            </a:r>
            <a:r>
              <a:rPr sz="400" b="0" i="0">
                <a:solidFill>
                  <a:srgbClr val="888B8D"/>
                </a:solidFill>
                <a:latin typeface="+mn-lt"/>
                <a:cs typeface="BentonSans Regular"/>
              </a:rPr>
              <a:t>portion</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these</a:t>
            </a:r>
            <a:r>
              <a:rPr sz="400" b="0" i="0" spc="-5">
                <a:solidFill>
                  <a:srgbClr val="888B8D"/>
                </a:solidFill>
                <a:latin typeface="+mn-lt"/>
                <a:cs typeface="BentonSans Regular"/>
              </a:rPr>
              <a:t> </a:t>
            </a:r>
            <a:r>
              <a:rPr sz="400" b="0" i="0">
                <a:solidFill>
                  <a:srgbClr val="888B8D"/>
                </a:solidFill>
                <a:latin typeface="+mn-lt"/>
                <a:cs typeface="BentonSans Regular"/>
              </a:rPr>
              <a:t>materials</a:t>
            </a:r>
            <a:r>
              <a:rPr sz="400" b="0" i="0" spc="-6">
                <a:solidFill>
                  <a:srgbClr val="888B8D"/>
                </a:solidFill>
                <a:latin typeface="+mn-lt"/>
                <a:cs typeface="BentonSans Regular"/>
              </a:rPr>
              <a:t> </a:t>
            </a:r>
            <a:r>
              <a:rPr sz="400" b="0" i="0">
                <a:solidFill>
                  <a:srgbClr val="888B8D"/>
                </a:solidFill>
                <a:latin typeface="+mn-lt"/>
                <a:cs typeface="BentonSans Regular"/>
              </a:rPr>
              <a:t>may</a:t>
            </a:r>
            <a:r>
              <a:rPr sz="400" b="0" i="0" spc="-5">
                <a:solidFill>
                  <a:srgbClr val="888B8D"/>
                </a:solidFill>
                <a:latin typeface="+mn-lt"/>
                <a:cs typeface="BentonSans Regular"/>
              </a:rPr>
              <a:t> </a:t>
            </a:r>
            <a:r>
              <a:rPr sz="400" b="0" i="0">
                <a:solidFill>
                  <a:srgbClr val="888B8D"/>
                </a:solidFill>
                <a:latin typeface="+mn-lt"/>
                <a:cs typeface="BentonSans Regular"/>
              </a:rPr>
              <a:t>be</a:t>
            </a:r>
            <a:r>
              <a:rPr sz="400" b="0" i="0" spc="-6">
                <a:solidFill>
                  <a:srgbClr val="888B8D"/>
                </a:solidFill>
                <a:latin typeface="+mn-lt"/>
                <a:cs typeface="BentonSans Regular"/>
              </a:rPr>
              <a:t> </a:t>
            </a:r>
            <a:r>
              <a:rPr sz="400" b="0" i="0">
                <a:solidFill>
                  <a:srgbClr val="888B8D"/>
                </a:solidFill>
                <a:latin typeface="+mn-lt"/>
                <a:cs typeface="BentonSans Regular"/>
              </a:rPr>
              <a:t>made</a:t>
            </a:r>
            <a:r>
              <a:rPr sz="400" b="0" i="0" spc="-6">
                <a:solidFill>
                  <a:srgbClr val="888B8D"/>
                </a:solidFill>
                <a:latin typeface="+mn-lt"/>
                <a:cs typeface="BentonSans Regular"/>
              </a:rPr>
              <a:t> </a:t>
            </a:r>
            <a:r>
              <a:rPr sz="400" b="0" i="0">
                <a:solidFill>
                  <a:srgbClr val="888B8D"/>
                </a:solidFill>
                <a:latin typeface="+mn-lt"/>
                <a:cs typeface="BentonSans Regular"/>
              </a:rPr>
              <a:t>without</a:t>
            </a:r>
            <a:r>
              <a:rPr sz="400" b="0" i="0" spc="-5">
                <a:solidFill>
                  <a:srgbClr val="888B8D"/>
                </a:solidFill>
                <a:latin typeface="+mn-lt"/>
                <a:cs typeface="BentonSans Regular"/>
              </a:rPr>
              <a:t> </a:t>
            </a:r>
            <a:r>
              <a:rPr sz="400" b="0" i="0">
                <a:solidFill>
                  <a:srgbClr val="888B8D"/>
                </a:solidFill>
                <a:latin typeface="+mn-lt"/>
                <a:cs typeface="BentonSans Regular"/>
              </a:rPr>
              <a:t>the</a:t>
            </a:r>
            <a:r>
              <a:rPr sz="400" b="0" i="0" spc="-6">
                <a:solidFill>
                  <a:srgbClr val="888B8D"/>
                </a:solidFill>
                <a:latin typeface="+mn-lt"/>
                <a:cs typeface="BentonSans Regular"/>
              </a:rPr>
              <a:t> </a:t>
            </a:r>
            <a:r>
              <a:rPr sz="400" b="0" i="0">
                <a:solidFill>
                  <a:srgbClr val="888B8D"/>
                </a:solidFill>
                <a:latin typeface="+mn-lt"/>
                <a:cs typeface="BentonSans Regular"/>
              </a:rPr>
              <a:t>express</a:t>
            </a:r>
            <a:r>
              <a:rPr sz="400" b="0" i="0" spc="-5">
                <a:solidFill>
                  <a:srgbClr val="888B8D"/>
                </a:solidFill>
                <a:latin typeface="+mn-lt"/>
                <a:cs typeface="BentonSans Regular"/>
              </a:rPr>
              <a:t> </a:t>
            </a:r>
            <a:r>
              <a:rPr sz="400" b="0" i="0">
                <a:solidFill>
                  <a:srgbClr val="888B8D"/>
                </a:solidFill>
                <a:latin typeface="+mn-lt"/>
                <a:cs typeface="BentonSans Regular"/>
              </a:rPr>
              <a:t>written</a:t>
            </a:r>
            <a:r>
              <a:rPr sz="400" b="0" i="0" spc="-6">
                <a:solidFill>
                  <a:srgbClr val="888B8D"/>
                </a:solidFill>
                <a:latin typeface="+mn-lt"/>
                <a:cs typeface="BentonSans Regular"/>
              </a:rPr>
              <a:t> </a:t>
            </a:r>
            <a:r>
              <a:rPr sz="400" b="0" i="0">
                <a:solidFill>
                  <a:srgbClr val="888B8D"/>
                </a:solidFill>
                <a:latin typeface="+mn-lt"/>
                <a:cs typeface="BentonSans Regular"/>
              </a:rPr>
              <a:t>consent</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a:solidFill>
                  <a:srgbClr val="888B8D"/>
                </a:solidFill>
                <a:latin typeface="+mn-lt"/>
                <a:cs typeface="BentonSans Regular"/>
              </a:rPr>
              <a:t>GBT.</a:t>
            </a:r>
            <a:r>
              <a:rPr sz="400" b="0" i="0" spc="-6">
                <a:solidFill>
                  <a:srgbClr val="888B8D"/>
                </a:solidFill>
                <a:latin typeface="+mn-lt"/>
                <a:cs typeface="BentonSans Regular"/>
              </a:rPr>
              <a:t> </a:t>
            </a:r>
            <a:r>
              <a:rPr lang="en-GB" sz="400" b="0" i="0">
                <a:solidFill>
                  <a:srgbClr val="888B8D"/>
                </a:solidFill>
                <a:latin typeface="+mn-lt"/>
                <a:cs typeface="BentonSans Regular"/>
              </a:rPr>
              <a:t>©</a:t>
            </a:r>
            <a:r>
              <a:rPr lang="en-GB" sz="400" b="0" i="0" spc="-5">
                <a:solidFill>
                  <a:srgbClr val="888B8D"/>
                </a:solidFill>
                <a:latin typeface="+mn-lt"/>
                <a:cs typeface="BentonSans Regular"/>
              </a:rPr>
              <a:t> </a:t>
            </a:r>
            <a:r>
              <a:rPr lang="en-GB" sz="400" b="0" i="0">
                <a:solidFill>
                  <a:srgbClr val="888B8D"/>
                </a:solidFill>
                <a:latin typeface="+mn-lt"/>
                <a:cs typeface="BentonSans Regular"/>
              </a:rPr>
              <a:t>2023</a:t>
            </a:r>
            <a:r>
              <a:rPr lang="en-GB" sz="400" b="0" i="0" spc="-6">
                <a:solidFill>
                  <a:srgbClr val="888B8D"/>
                </a:solidFill>
                <a:latin typeface="+mn-lt"/>
                <a:cs typeface="BentonSans Regular"/>
              </a:rPr>
              <a:t> </a:t>
            </a:r>
            <a:r>
              <a:rPr lang="en-GB" sz="400" b="0" i="0">
                <a:solidFill>
                  <a:srgbClr val="888B8D"/>
                </a:solidFill>
                <a:latin typeface="+mn-lt"/>
                <a:cs typeface="BentonSans Regular"/>
              </a:rPr>
              <a:t>GBT</a:t>
            </a:r>
            <a:r>
              <a:rPr lang="en-GB" sz="400" b="0" i="0" spc="-5">
                <a:solidFill>
                  <a:srgbClr val="888B8D"/>
                </a:solidFill>
                <a:latin typeface="+mn-lt"/>
                <a:cs typeface="BentonSans Regular"/>
              </a:rPr>
              <a:t> </a:t>
            </a:r>
            <a:r>
              <a:rPr lang="en-GB" sz="400" b="0" i="0">
                <a:solidFill>
                  <a:srgbClr val="888B8D"/>
                </a:solidFill>
                <a:latin typeface="+mn-lt"/>
                <a:cs typeface="BentonSans Regular"/>
              </a:rPr>
              <a:t>Travel</a:t>
            </a:r>
            <a:r>
              <a:rPr lang="en-GB" sz="400" b="0" i="0" spc="-6">
                <a:solidFill>
                  <a:srgbClr val="888B8D"/>
                </a:solidFill>
                <a:latin typeface="+mn-lt"/>
                <a:cs typeface="BentonSans Regular"/>
              </a:rPr>
              <a:t> </a:t>
            </a:r>
            <a:r>
              <a:rPr lang="en-GB" sz="400" b="0" i="0">
                <a:solidFill>
                  <a:srgbClr val="888B8D"/>
                </a:solidFill>
                <a:latin typeface="+mn-lt"/>
                <a:cs typeface="BentonSans Regular"/>
              </a:rPr>
              <a:t>Services</a:t>
            </a:r>
            <a:r>
              <a:rPr lang="en-GB" sz="400" b="0" i="0" spc="-6">
                <a:solidFill>
                  <a:srgbClr val="888B8D"/>
                </a:solidFill>
                <a:latin typeface="+mn-lt"/>
                <a:cs typeface="BentonSans Regular"/>
              </a:rPr>
              <a:t> </a:t>
            </a:r>
            <a:r>
              <a:rPr lang="en-GB" sz="400" b="0" i="0">
                <a:solidFill>
                  <a:srgbClr val="888B8D"/>
                </a:solidFill>
                <a:latin typeface="+mn-lt"/>
                <a:cs typeface="BentonSans Regular"/>
              </a:rPr>
              <a:t>UK</a:t>
            </a:r>
            <a:r>
              <a:rPr lang="en-GB" sz="400" b="0" i="0" spc="-5">
                <a:solidFill>
                  <a:srgbClr val="888B8D"/>
                </a:solidFill>
                <a:latin typeface="+mn-lt"/>
                <a:cs typeface="BentonSans Regular"/>
              </a:rPr>
              <a:t> </a:t>
            </a:r>
            <a:r>
              <a:rPr lang="en-GB" sz="400" b="0" i="0" spc="-3">
                <a:solidFill>
                  <a:srgbClr val="888B8D"/>
                </a:solidFill>
                <a:latin typeface="+mn-lt"/>
                <a:cs typeface="BentonSans Regular"/>
              </a:rPr>
              <a:t>Limited.</a:t>
            </a:r>
            <a:endParaRPr sz="400" b="0" i="0">
              <a:solidFill>
                <a:srgbClr val="888B8D"/>
              </a:solidFill>
              <a:latin typeface="+mn-lt"/>
              <a:cs typeface="BentonSans Regular"/>
            </a:endParaRPr>
          </a:p>
        </p:txBody>
      </p:sp>
    </p:spTree>
    <p:extLst>
      <p:ext uri="{BB962C8B-B14F-4D97-AF65-F5344CB8AC3E}">
        <p14:creationId xmlns:p14="http://schemas.microsoft.com/office/powerpoint/2010/main" val="3433152591"/>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preserve="1">
  <p:cSld name="Ovation-Divider with Text Over Image placeholder">
    <p:bg>
      <p:bgPr>
        <a:solidFill>
          <a:srgbClr val="152835"/>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59EE679B-9746-096B-6B34-6B977094AB2D}"/>
              </a:ext>
            </a:extLst>
          </p:cNvPr>
          <p:cNvSpPr>
            <a:spLocks noGrp="1"/>
          </p:cNvSpPr>
          <p:nvPr>
            <p:ph type="pic" sz="quarter" idx="19"/>
          </p:nvPr>
        </p:nvSpPr>
        <p:spPr>
          <a:xfrm>
            <a:off x="1" y="1"/>
            <a:ext cx="7998267" cy="6086764"/>
          </a:xfrm>
          <a:custGeom>
            <a:avLst/>
            <a:gdLst>
              <a:gd name="connsiteX0" fmla="*/ 0 w 8000350"/>
              <a:gd name="connsiteY0" fmla="*/ 0 h 6086764"/>
              <a:gd name="connsiteX1" fmla="*/ 8000350 w 8000350"/>
              <a:gd name="connsiteY1" fmla="*/ 0 h 6086764"/>
              <a:gd name="connsiteX2" fmla="*/ 8000350 w 8000350"/>
              <a:gd name="connsiteY2" fmla="*/ 1149329 h 6086764"/>
              <a:gd name="connsiteX3" fmla="*/ 5233405 w 8000350"/>
              <a:gd name="connsiteY3" fmla="*/ 6064271 h 6086764"/>
              <a:gd name="connsiteX4" fmla="*/ 5194286 w 8000350"/>
              <a:gd name="connsiteY4" fmla="*/ 6086764 h 6086764"/>
              <a:gd name="connsiteX5" fmla="*/ 194444 w 8000350"/>
              <a:gd name="connsiteY5" fmla="*/ 6086764 h 6086764"/>
              <a:gd name="connsiteX6" fmla="*/ 15281 w 8000350"/>
              <a:gd name="connsiteY6" fmla="*/ 5968006 h 6086764"/>
              <a:gd name="connsiteX7" fmla="*/ 5094 w 8000350"/>
              <a:gd name="connsiteY7" fmla="*/ 5917548 h 6086764"/>
              <a:gd name="connsiteX8" fmla="*/ 0 w 8000350"/>
              <a:gd name="connsiteY8" fmla="*/ 5917548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0350" h="6086764">
                <a:moveTo>
                  <a:pt x="0" y="0"/>
                </a:moveTo>
                <a:lnTo>
                  <a:pt x="8000350" y="0"/>
                </a:lnTo>
                <a:lnTo>
                  <a:pt x="8000350" y="1149329"/>
                </a:lnTo>
                <a:cubicBezTo>
                  <a:pt x="8000350" y="3232234"/>
                  <a:pt x="6892253" y="5056330"/>
                  <a:pt x="5233405" y="6064271"/>
                </a:cubicBezTo>
                <a:lnTo>
                  <a:pt x="5194286" y="6086764"/>
                </a:lnTo>
                <a:lnTo>
                  <a:pt x="194444" y="6086764"/>
                </a:lnTo>
                <a:cubicBezTo>
                  <a:pt x="113903" y="6086764"/>
                  <a:pt x="44799" y="6037795"/>
                  <a:pt x="15281" y="5968006"/>
                </a:cubicBezTo>
                <a:lnTo>
                  <a:pt x="5094" y="5917548"/>
                </a:lnTo>
                <a:lnTo>
                  <a:pt x="0" y="5917548"/>
                </a:lnTo>
                <a:close/>
              </a:path>
            </a:pathLst>
          </a:custGeom>
          <a:solidFill>
            <a:schemeClr val="bg1"/>
          </a:solidFill>
        </p:spPr>
        <p:txBody>
          <a:bodyPr wrap="square">
            <a:noAutofit/>
          </a:bodyPr>
          <a:lstStyle>
            <a:lvl1pPr>
              <a:defRPr b="0" i="0">
                <a:solidFill>
                  <a:srgbClr val="1E3A4C"/>
                </a:solidFill>
                <a:latin typeface="BentonSans Book" panose="02000503000000020004" pitchFamily="2" charset="0"/>
              </a:defRPr>
            </a:lvl1pPr>
          </a:lstStyle>
          <a:p>
            <a:endParaRPr lang="en-US"/>
          </a:p>
        </p:txBody>
      </p:sp>
      <p:pic>
        <p:nvPicPr>
          <p:cNvPr id="2" name="Graphic 1">
            <a:extLst>
              <a:ext uri="{FF2B5EF4-FFF2-40B4-BE49-F238E27FC236}">
                <a16:creationId xmlns:a16="http://schemas.microsoft.com/office/drawing/2014/main" id="{5AC036E0-6DF3-BBD9-6DE4-5BF852244C7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25" name="Text Placeholder 24">
            <a:extLst>
              <a:ext uri="{FF2B5EF4-FFF2-40B4-BE49-F238E27FC236}">
                <a16:creationId xmlns:a16="http://schemas.microsoft.com/office/drawing/2014/main" id="{8B96DBCA-376F-6427-8EE5-559BD66E04F6}"/>
              </a:ext>
            </a:extLst>
          </p:cNvPr>
          <p:cNvSpPr>
            <a:spLocks noGrp="1"/>
          </p:cNvSpPr>
          <p:nvPr>
            <p:ph type="body" sz="quarter" idx="20" hasCustomPrompt="1"/>
          </p:nvPr>
        </p:nvSpPr>
        <p:spPr>
          <a:xfrm>
            <a:off x="579449" y="1800001"/>
            <a:ext cx="6478313" cy="1260000"/>
          </a:xfrm>
        </p:spPr>
        <p:txBody>
          <a:bodyPr anchor="b" anchorCtr="0"/>
          <a:lstStyle>
            <a:lvl1pPr>
              <a:defRPr sz="1799" b="0" i="0">
                <a:solidFill>
                  <a:schemeClr val="tx2"/>
                </a:solidFill>
                <a:latin typeface="BentonSans Medium" panose="02000503000000020004" pitchFamily="2" charset="0"/>
              </a:defRPr>
            </a:lvl1pPr>
          </a:lstStyle>
          <a:p>
            <a:pPr lvl="0"/>
            <a:r>
              <a:rPr lang="en-GB"/>
              <a:t>Click to edit title text styles</a:t>
            </a:r>
            <a:endParaRPr lang="en-US"/>
          </a:p>
        </p:txBody>
      </p:sp>
      <p:sp>
        <p:nvSpPr>
          <p:cNvPr id="27" name="Text Placeholder 26">
            <a:extLst>
              <a:ext uri="{FF2B5EF4-FFF2-40B4-BE49-F238E27FC236}">
                <a16:creationId xmlns:a16="http://schemas.microsoft.com/office/drawing/2014/main" id="{4DE9CA1E-D2F1-6FC7-D156-165C50364EA4}"/>
              </a:ext>
            </a:extLst>
          </p:cNvPr>
          <p:cNvSpPr>
            <a:spLocks noGrp="1"/>
          </p:cNvSpPr>
          <p:nvPr>
            <p:ph type="body" sz="quarter" idx="21"/>
          </p:nvPr>
        </p:nvSpPr>
        <p:spPr>
          <a:xfrm>
            <a:off x="579287" y="3060000"/>
            <a:ext cx="6478313" cy="720000"/>
          </a:xfrm>
        </p:spPr>
        <p:txBody>
          <a:bodyPr/>
          <a:lstStyle>
            <a:lvl1pPr>
              <a:defRPr sz="1000" b="0" i="0">
                <a:solidFill>
                  <a:schemeClr val="tx1"/>
                </a:solidFill>
                <a:latin typeface="+mn-lt"/>
              </a:defRPr>
            </a:lvl1pPr>
          </a:lstStyle>
          <a:p>
            <a:pPr lvl="0"/>
            <a:r>
              <a:rPr lang="en-GB"/>
              <a:t>Click to edit Master text styles</a:t>
            </a:r>
            <a:endParaRPr lang="en-US"/>
          </a:p>
        </p:txBody>
      </p:sp>
      <p:pic>
        <p:nvPicPr>
          <p:cNvPr id="3" name="Picture 2">
            <a:extLst>
              <a:ext uri="{FF2B5EF4-FFF2-40B4-BE49-F238E27FC236}">
                <a16:creationId xmlns:a16="http://schemas.microsoft.com/office/drawing/2014/main" id="{0B5D2913-E1DC-7690-4EB0-5F123E55896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589314" y="80028"/>
            <a:ext cx="3467472" cy="1592543"/>
          </a:xfrm>
          <a:prstGeom prst="rect">
            <a:avLst/>
          </a:prstGeom>
        </p:spPr>
      </p:pic>
      <p:pic>
        <p:nvPicPr>
          <p:cNvPr id="4" name="Picture 3">
            <a:extLst>
              <a:ext uri="{FF2B5EF4-FFF2-40B4-BE49-F238E27FC236}">
                <a16:creationId xmlns:a16="http://schemas.microsoft.com/office/drawing/2014/main" id="{8CA6C862-C1E7-375A-1190-4748548194C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7" name="object 15">
            <a:extLst>
              <a:ext uri="{FF2B5EF4-FFF2-40B4-BE49-F238E27FC236}">
                <a16:creationId xmlns:a16="http://schemas.microsoft.com/office/drawing/2014/main" id="{F23D0CCB-861B-65A7-2BD5-C26A74AB5652}"/>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mn-lt"/>
              <a:cs typeface="BentonSans Regular"/>
            </a:endParaRPr>
          </a:p>
          <a:p>
            <a:pPr marL="0">
              <a:lnSpc>
                <a:spcPts val="425"/>
              </a:lnSpc>
            </a:pPr>
            <a:r>
              <a:rPr sz="400" b="0" i="0">
                <a:solidFill>
                  <a:srgbClr val="888B8D"/>
                </a:solidFill>
                <a:latin typeface="+mn-lt"/>
                <a:cs typeface="BentonSans Regular"/>
              </a:rPr>
              <a:t>This</a:t>
            </a:r>
            <a:r>
              <a:rPr sz="400" b="0" i="0" spc="-5">
                <a:solidFill>
                  <a:srgbClr val="888B8D"/>
                </a:solidFill>
                <a:latin typeface="+mn-lt"/>
                <a:cs typeface="BentonSans Regular"/>
              </a:rPr>
              <a:t> </a:t>
            </a:r>
            <a:r>
              <a:rPr sz="400" b="0" i="0">
                <a:solidFill>
                  <a:srgbClr val="888B8D"/>
                </a:solidFill>
                <a:latin typeface="+mn-lt"/>
                <a:cs typeface="BentonSans Regular"/>
              </a:rPr>
              <a:t>document</a:t>
            </a:r>
            <a:r>
              <a:rPr sz="400" b="0" i="0" spc="-5">
                <a:solidFill>
                  <a:srgbClr val="888B8D"/>
                </a:solidFill>
                <a:latin typeface="+mn-lt"/>
                <a:cs typeface="BentonSans Regular"/>
              </a:rPr>
              <a:t> </a:t>
            </a:r>
            <a:r>
              <a:rPr sz="400" b="0" i="0">
                <a:solidFill>
                  <a:srgbClr val="888B8D"/>
                </a:solidFill>
                <a:latin typeface="+mn-lt"/>
                <a:cs typeface="BentonSans Regular"/>
              </a:rPr>
              <a:t>contains</a:t>
            </a:r>
            <a:r>
              <a:rPr sz="400" b="0" i="0" spc="-3">
                <a:solidFill>
                  <a:srgbClr val="888B8D"/>
                </a:solidFill>
                <a:latin typeface="+mn-lt"/>
                <a:cs typeface="BentonSans Regular"/>
              </a:rPr>
              <a:t> </a:t>
            </a:r>
            <a:r>
              <a:rPr sz="400" b="0" i="0">
                <a:solidFill>
                  <a:srgbClr val="888B8D"/>
                </a:solidFill>
                <a:latin typeface="+mn-lt"/>
                <a:cs typeface="BentonSans Regular"/>
              </a:rPr>
              <a:t>unpublished,</a:t>
            </a:r>
            <a:r>
              <a:rPr sz="400" b="0" i="0" spc="-5">
                <a:solidFill>
                  <a:srgbClr val="888B8D"/>
                </a:solidFill>
                <a:latin typeface="+mn-lt"/>
                <a:cs typeface="BentonSans Regular"/>
              </a:rPr>
              <a:t> </a:t>
            </a:r>
            <a:r>
              <a:rPr sz="400" b="0" i="0" spc="-3">
                <a:solidFill>
                  <a:srgbClr val="888B8D"/>
                </a:solidFill>
                <a:latin typeface="+mn-lt"/>
                <a:cs typeface="BentonSans Regular"/>
              </a:rPr>
              <a:t>confidential,</a:t>
            </a:r>
            <a:r>
              <a:rPr sz="400" b="0" i="0" spc="-5">
                <a:solidFill>
                  <a:srgbClr val="888B8D"/>
                </a:solidFill>
                <a:latin typeface="+mn-lt"/>
                <a:cs typeface="BentonSans Regular"/>
              </a:rPr>
              <a:t> </a:t>
            </a:r>
            <a:r>
              <a:rPr sz="400" b="0" i="0">
                <a:solidFill>
                  <a:srgbClr val="888B8D"/>
                </a:solidFill>
                <a:latin typeface="+mn-lt"/>
                <a:cs typeface="BentonSans Regular"/>
              </a:rPr>
              <a:t>and</a:t>
            </a:r>
            <a:r>
              <a:rPr sz="400" b="0" i="0" spc="-3">
                <a:solidFill>
                  <a:srgbClr val="888B8D"/>
                </a:solidFill>
                <a:latin typeface="+mn-lt"/>
                <a:cs typeface="BentonSans Regular"/>
              </a:rPr>
              <a:t> </a:t>
            </a:r>
            <a:r>
              <a:rPr sz="400" b="0" i="0">
                <a:solidFill>
                  <a:srgbClr val="888B8D"/>
                </a:solidFill>
                <a:latin typeface="+mn-lt"/>
                <a:cs typeface="BentonSans Regular"/>
              </a:rPr>
              <a:t>proprietary</a:t>
            </a:r>
            <a:r>
              <a:rPr sz="400" b="0" i="0" spc="-5">
                <a:solidFill>
                  <a:srgbClr val="888B8D"/>
                </a:solidFill>
                <a:latin typeface="+mn-lt"/>
                <a:cs typeface="BentonSans Regular"/>
              </a:rPr>
              <a:t> </a:t>
            </a:r>
            <a:r>
              <a:rPr sz="400" b="0" i="0" spc="-3">
                <a:solidFill>
                  <a:srgbClr val="888B8D"/>
                </a:solidFill>
                <a:latin typeface="+mn-lt"/>
                <a:cs typeface="BentonSans Regular"/>
              </a:rPr>
              <a:t>information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American</a:t>
            </a:r>
            <a:r>
              <a:rPr sz="400" b="0" i="0" spc="-5">
                <a:solidFill>
                  <a:srgbClr val="888B8D"/>
                </a:solidFill>
                <a:latin typeface="+mn-lt"/>
                <a:cs typeface="BentonSans Regular"/>
              </a:rPr>
              <a:t> </a:t>
            </a:r>
            <a:r>
              <a:rPr sz="400" b="0" i="0">
                <a:solidFill>
                  <a:srgbClr val="888B8D"/>
                </a:solidFill>
                <a:latin typeface="+mn-lt"/>
                <a:cs typeface="BentonSans Regular"/>
              </a:rPr>
              <a:t>Express</a:t>
            </a:r>
            <a:r>
              <a:rPr sz="400" b="0" i="0" spc="-3">
                <a:solidFill>
                  <a:srgbClr val="888B8D"/>
                </a:solidFill>
                <a:latin typeface="+mn-lt"/>
                <a:cs typeface="BentonSans Regular"/>
              </a:rPr>
              <a:t> </a:t>
            </a:r>
            <a:r>
              <a:rPr sz="400" b="0" i="0">
                <a:solidFill>
                  <a:srgbClr val="888B8D"/>
                </a:solidFill>
                <a:latin typeface="+mn-lt"/>
                <a:cs typeface="BentonSans Regular"/>
              </a:rPr>
              <a:t>Global</a:t>
            </a:r>
            <a:r>
              <a:rPr sz="400" b="0" i="0" spc="-5">
                <a:solidFill>
                  <a:srgbClr val="888B8D"/>
                </a:solidFill>
                <a:latin typeface="+mn-lt"/>
                <a:cs typeface="BentonSans Regular"/>
              </a:rPr>
              <a:t> </a:t>
            </a:r>
            <a:r>
              <a:rPr sz="400" b="0" i="0">
                <a:solidFill>
                  <a:srgbClr val="888B8D"/>
                </a:solidFill>
                <a:latin typeface="+mn-lt"/>
                <a:cs typeface="BentonSans Regular"/>
              </a:rPr>
              <a:t>Business</a:t>
            </a:r>
            <a:r>
              <a:rPr sz="400" b="0" i="0" spc="-3">
                <a:solidFill>
                  <a:srgbClr val="888B8D"/>
                </a:solidFill>
                <a:latin typeface="+mn-lt"/>
                <a:cs typeface="BentonSans Regular"/>
              </a:rPr>
              <a:t> </a:t>
            </a:r>
            <a:r>
              <a:rPr sz="400" b="0" i="0">
                <a:solidFill>
                  <a:srgbClr val="888B8D"/>
                </a:solidFill>
                <a:latin typeface="+mn-lt"/>
                <a:cs typeface="BentonSans Regular"/>
              </a:rPr>
              <a:t>Travel</a:t>
            </a:r>
            <a:r>
              <a:rPr sz="400" b="0" i="0" spc="-5">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spc="-3">
                <a:solidFill>
                  <a:srgbClr val="888B8D"/>
                </a:solidFill>
                <a:latin typeface="+mn-lt"/>
                <a:cs typeface="BentonSans Regular"/>
              </a:rPr>
              <a:t>GBT).</a:t>
            </a:r>
            <a:endParaRPr sz="400" b="0" i="0">
              <a:solidFill>
                <a:srgbClr val="888B8D"/>
              </a:solidFill>
              <a:latin typeface="+mn-lt"/>
              <a:cs typeface="BentonSans Regular"/>
            </a:endParaRPr>
          </a:p>
          <a:p>
            <a:pPr marL="0">
              <a:lnSpc>
                <a:spcPts val="430"/>
              </a:lnSpc>
            </a:pPr>
            <a:r>
              <a:rPr sz="400" b="0" i="0">
                <a:solidFill>
                  <a:srgbClr val="888B8D"/>
                </a:solidFill>
                <a:latin typeface="+mn-lt"/>
                <a:cs typeface="BentonSans Regular"/>
              </a:rPr>
              <a:t>No</a:t>
            </a:r>
            <a:r>
              <a:rPr sz="400" b="0" i="0" spc="-6">
                <a:solidFill>
                  <a:srgbClr val="888B8D"/>
                </a:solidFill>
                <a:latin typeface="+mn-lt"/>
                <a:cs typeface="BentonSans Regular"/>
              </a:rPr>
              <a:t> </a:t>
            </a:r>
            <a:r>
              <a:rPr sz="400" b="0" i="0">
                <a:solidFill>
                  <a:srgbClr val="888B8D"/>
                </a:solidFill>
                <a:latin typeface="+mn-lt"/>
                <a:cs typeface="BentonSans Regular"/>
              </a:rPr>
              <a:t>disclosure</a:t>
            </a:r>
            <a:r>
              <a:rPr sz="400" b="0" i="0" spc="-6">
                <a:solidFill>
                  <a:srgbClr val="888B8D"/>
                </a:solidFill>
                <a:latin typeface="+mn-lt"/>
                <a:cs typeface="BentonSans Regular"/>
              </a:rPr>
              <a:t> </a:t>
            </a:r>
            <a:r>
              <a:rPr sz="400" b="0" i="0">
                <a:solidFill>
                  <a:srgbClr val="888B8D"/>
                </a:solidFill>
                <a:latin typeface="+mn-lt"/>
                <a:cs typeface="BentonSans Regular"/>
              </a:rPr>
              <a:t>or</a:t>
            </a:r>
            <a:r>
              <a:rPr sz="400" b="0" i="0" spc="-5">
                <a:solidFill>
                  <a:srgbClr val="888B8D"/>
                </a:solidFill>
                <a:latin typeface="+mn-lt"/>
                <a:cs typeface="BentonSans Regular"/>
              </a:rPr>
              <a:t> </a:t>
            </a:r>
            <a:r>
              <a:rPr sz="400" b="0" i="0">
                <a:solidFill>
                  <a:srgbClr val="888B8D"/>
                </a:solidFill>
                <a:latin typeface="+mn-lt"/>
                <a:cs typeface="BentonSans Regular"/>
              </a:rPr>
              <a:t>use</a:t>
            </a:r>
            <a:r>
              <a:rPr sz="400" b="0" i="0" spc="-6">
                <a:solidFill>
                  <a:srgbClr val="888B8D"/>
                </a:solidFill>
                <a:latin typeface="+mn-lt"/>
                <a:cs typeface="BentonSans Regular"/>
              </a:rPr>
              <a:t>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any</a:t>
            </a:r>
            <a:r>
              <a:rPr sz="400" b="0" i="0" spc="-6">
                <a:solidFill>
                  <a:srgbClr val="888B8D"/>
                </a:solidFill>
                <a:latin typeface="+mn-lt"/>
                <a:cs typeface="BentonSans Regular"/>
              </a:rPr>
              <a:t> </a:t>
            </a:r>
            <a:r>
              <a:rPr sz="400" b="0" i="0">
                <a:solidFill>
                  <a:srgbClr val="888B8D"/>
                </a:solidFill>
                <a:latin typeface="+mn-lt"/>
                <a:cs typeface="BentonSans Regular"/>
              </a:rPr>
              <a:t>portion</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these</a:t>
            </a:r>
            <a:r>
              <a:rPr sz="400" b="0" i="0" spc="-5">
                <a:solidFill>
                  <a:srgbClr val="888B8D"/>
                </a:solidFill>
                <a:latin typeface="+mn-lt"/>
                <a:cs typeface="BentonSans Regular"/>
              </a:rPr>
              <a:t> </a:t>
            </a:r>
            <a:r>
              <a:rPr sz="400" b="0" i="0">
                <a:solidFill>
                  <a:srgbClr val="888B8D"/>
                </a:solidFill>
                <a:latin typeface="+mn-lt"/>
                <a:cs typeface="BentonSans Regular"/>
              </a:rPr>
              <a:t>materials</a:t>
            </a:r>
            <a:r>
              <a:rPr sz="400" b="0" i="0" spc="-6">
                <a:solidFill>
                  <a:srgbClr val="888B8D"/>
                </a:solidFill>
                <a:latin typeface="+mn-lt"/>
                <a:cs typeface="BentonSans Regular"/>
              </a:rPr>
              <a:t> </a:t>
            </a:r>
            <a:r>
              <a:rPr sz="400" b="0" i="0">
                <a:solidFill>
                  <a:srgbClr val="888B8D"/>
                </a:solidFill>
                <a:latin typeface="+mn-lt"/>
                <a:cs typeface="BentonSans Regular"/>
              </a:rPr>
              <a:t>may</a:t>
            </a:r>
            <a:r>
              <a:rPr sz="400" b="0" i="0" spc="-5">
                <a:solidFill>
                  <a:srgbClr val="888B8D"/>
                </a:solidFill>
                <a:latin typeface="+mn-lt"/>
                <a:cs typeface="BentonSans Regular"/>
              </a:rPr>
              <a:t> </a:t>
            </a:r>
            <a:r>
              <a:rPr sz="400" b="0" i="0">
                <a:solidFill>
                  <a:srgbClr val="888B8D"/>
                </a:solidFill>
                <a:latin typeface="+mn-lt"/>
                <a:cs typeface="BentonSans Regular"/>
              </a:rPr>
              <a:t>be</a:t>
            </a:r>
            <a:r>
              <a:rPr sz="400" b="0" i="0" spc="-6">
                <a:solidFill>
                  <a:srgbClr val="888B8D"/>
                </a:solidFill>
                <a:latin typeface="+mn-lt"/>
                <a:cs typeface="BentonSans Regular"/>
              </a:rPr>
              <a:t> </a:t>
            </a:r>
            <a:r>
              <a:rPr sz="400" b="0" i="0">
                <a:solidFill>
                  <a:srgbClr val="888B8D"/>
                </a:solidFill>
                <a:latin typeface="+mn-lt"/>
                <a:cs typeface="BentonSans Regular"/>
              </a:rPr>
              <a:t>made</a:t>
            </a:r>
            <a:r>
              <a:rPr sz="400" b="0" i="0" spc="-6">
                <a:solidFill>
                  <a:srgbClr val="888B8D"/>
                </a:solidFill>
                <a:latin typeface="+mn-lt"/>
                <a:cs typeface="BentonSans Regular"/>
              </a:rPr>
              <a:t> </a:t>
            </a:r>
            <a:r>
              <a:rPr sz="400" b="0" i="0">
                <a:solidFill>
                  <a:srgbClr val="888B8D"/>
                </a:solidFill>
                <a:latin typeface="+mn-lt"/>
                <a:cs typeface="BentonSans Regular"/>
              </a:rPr>
              <a:t>without</a:t>
            </a:r>
            <a:r>
              <a:rPr sz="400" b="0" i="0" spc="-5">
                <a:solidFill>
                  <a:srgbClr val="888B8D"/>
                </a:solidFill>
                <a:latin typeface="+mn-lt"/>
                <a:cs typeface="BentonSans Regular"/>
              </a:rPr>
              <a:t> </a:t>
            </a:r>
            <a:r>
              <a:rPr sz="400" b="0" i="0">
                <a:solidFill>
                  <a:srgbClr val="888B8D"/>
                </a:solidFill>
                <a:latin typeface="+mn-lt"/>
                <a:cs typeface="BentonSans Regular"/>
              </a:rPr>
              <a:t>the</a:t>
            </a:r>
            <a:r>
              <a:rPr sz="400" b="0" i="0" spc="-6">
                <a:solidFill>
                  <a:srgbClr val="888B8D"/>
                </a:solidFill>
                <a:latin typeface="+mn-lt"/>
                <a:cs typeface="BentonSans Regular"/>
              </a:rPr>
              <a:t> </a:t>
            </a:r>
            <a:r>
              <a:rPr sz="400" b="0" i="0">
                <a:solidFill>
                  <a:srgbClr val="888B8D"/>
                </a:solidFill>
                <a:latin typeface="+mn-lt"/>
                <a:cs typeface="BentonSans Regular"/>
              </a:rPr>
              <a:t>express</a:t>
            </a:r>
            <a:r>
              <a:rPr sz="400" b="0" i="0" spc="-5">
                <a:solidFill>
                  <a:srgbClr val="888B8D"/>
                </a:solidFill>
                <a:latin typeface="+mn-lt"/>
                <a:cs typeface="BentonSans Regular"/>
              </a:rPr>
              <a:t> </a:t>
            </a:r>
            <a:r>
              <a:rPr sz="400" b="0" i="0">
                <a:solidFill>
                  <a:srgbClr val="888B8D"/>
                </a:solidFill>
                <a:latin typeface="+mn-lt"/>
                <a:cs typeface="BentonSans Regular"/>
              </a:rPr>
              <a:t>written</a:t>
            </a:r>
            <a:r>
              <a:rPr sz="400" b="0" i="0" spc="-6">
                <a:solidFill>
                  <a:srgbClr val="888B8D"/>
                </a:solidFill>
                <a:latin typeface="+mn-lt"/>
                <a:cs typeface="BentonSans Regular"/>
              </a:rPr>
              <a:t> </a:t>
            </a:r>
            <a:r>
              <a:rPr sz="400" b="0" i="0">
                <a:solidFill>
                  <a:srgbClr val="888B8D"/>
                </a:solidFill>
                <a:latin typeface="+mn-lt"/>
                <a:cs typeface="BentonSans Regular"/>
              </a:rPr>
              <a:t>consent</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a:solidFill>
                  <a:srgbClr val="888B8D"/>
                </a:solidFill>
                <a:latin typeface="+mn-lt"/>
                <a:cs typeface="BentonSans Regular"/>
              </a:rPr>
              <a:t>GBT.</a:t>
            </a:r>
            <a:r>
              <a:rPr sz="400" b="0" i="0" spc="-6">
                <a:solidFill>
                  <a:srgbClr val="888B8D"/>
                </a:solidFill>
                <a:latin typeface="+mn-lt"/>
                <a:cs typeface="BentonSans Regular"/>
              </a:rPr>
              <a:t> </a:t>
            </a:r>
            <a:r>
              <a:rPr lang="en-GB" sz="400" b="0" i="0">
                <a:solidFill>
                  <a:srgbClr val="888B8D"/>
                </a:solidFill>
                <a:latin typeface="+mn-lt"/>
                <a:cs typeface="BentonSans Regular"/>
              </a:rPr>
              <a:t>©</a:t>
            </a:r>
            <a:r>
              <a:rPr lang="en-GB" sz="400" b="0" i="0" spc="-5">
                <a:solidFill>
                  <a:srgbClr val="888B8D"/>
                </a:solidFill>
                <a:latin typeface="+mn-lt"/>
                <a:cs typeface="BentonSans Regular"/>
              </a:rPr>
              <a:t> </a:t>
            </a:r>
            <a:r>
              <a:rPr lang="en-GB" sz="400" b="0" i="0">
                <a:solidFill>
                  <a:srgbClr val="888B8D"/>
                </a:solidFill>
                <a:latin typeface="+mn-lt"/>
                <a:cs typeface="BentonSans Regular"/>
              </a:rPr>
              <a:t>2023</a:t>
            </a:r>
            <a:r>
              <a:rPr lang="en-GB" sz="400" b="0" i="0" spc="-6">
                <a:solidFill>
                  <a:srgbClr val="888B8D"/>
                </a:solidFill>
                <a:latin typeface="+mn-lt"/>
                <a:cs typeface="BentonSans Regular"/>
              </a:rPr>
              <a:t> </a:t>
            </a:r>
            <a:r>
              <a:rPr lang="en-GB" sz="400" b="0" i="0">
                <a:solidFill>
                  <a:srgbClr val="888B8D"/>
                </a:solidFill>
                <a:latin typeface="+mn-lt"/>
                <a:cs typeface="BentonSans Regular"/>
              </a:rPr>
              <a:t>GBT</a:t>
            </a:r>
            <a:r>
              <a:rPr lang="en-GB" sz="400" b="0" i="0" spc="-5">
                <a:solidFill>
                  <a:srgbClr val="888B8D"/>
                </a:solidFill>
                <a:latin typeface="+mn-lt"/>
                <a:cs typeface="BentonSans Regular"/>
              </a:rPr>
              <a:t> </a:t>
            </a:r>
            <a:r>
              <a:rPr lang="en-GB" sz="400" b="0" i="0">
                <a:solidFill>
                  <a:srgbClr val="888B8D"/>
                </a:solidFill>
                <a:latin typeface="+mn-lt"/>
                <a:cs typeface="BentonSans Regular"/>
              </a:rPr>
              <a:t>Travel</a:t>
            </a:r>
            <a:r>
              <a:rPr lang="en-GB" sz="400" b="0" i="0" spc="-6">
                <a:solidFill>
                  <a:srgbClr val="888B8D"/>
                </a:solidFill>
                <a:latin typeface="+mn-lt"/>
                <a:cs typeface="BentonSans Regular"/>
              </a:rPr>
              <a:t> </a:t>
            </a:r>
            <a:r>
              <a:rPr lang="en-GB" sz="400" b="0" i="0">
                <a:solidFill>
                  <a:srgbClr val="888B8D"/>
                </a:solidFill>
                <a:latin typeface="+mn-lt"/>
                <a:cs typeface="BentonSans Regular"/>
              </a:rPr>
              <a:t>Services</a:t>
            </a:r>
            <a:r>
              <a:rPr lang="en-GB" sz="400" b="0" i="0" spc="-6">
                <a:solidFill>
                  <a:srgbClr val="888B8D"/>
                </a:solidFill>
                <a:latin typeface="+mn-lt"/>
                <a:cs typeface="BentonSans Regular"/>
              </a:rPr>
              <a:t> </a:t>
            </a:r>
            <a:r>
              <a:rPr lang="en-GB" sz="400" b="0" i="0">
                <a:solidFill>
                  <a:srgbClr val="888B8D"/>
                </a:solidFill>
                <a:latin typeface="+mn-lt"/>
                <a:cs typeface="BentonSans Regular"/>
              </a:rPr>
              <a:t>UK</a:t>
            </a:r>
            <a:r>
              <a:rPr lang="en-GB" sz="400" b="0" i="0" spc="-5">
                <a:solidFill>
                  <a:srgbClr val="888B8D"/>
                </a:solidFill>
                <a:latin typeface="+mn-lt"/>
                <a:cs typeface="BentonSans Regular"/>
              </a:rPr>
              <a:t> </a:t>
            </a:r>
            <a:r>
              <a:rPr lang="en-GB" sz="400" b="0" i="0" spc="-3">
                <a:solidFill>
                  <a:srgbClr val="888B8D"/>
                </a:solidFill>
                <a:latin typeface="+mn-lt"/>
                <a:cs typeface="BentonSans Regular"/>
              </a:rPr>
              <a:t>Limited.</a:t>
            </a:r>
            <a:endParaRPr sz="400" b="0" i="0">
              <a:solidFill>
                <a:srgbClr val="888B8D"/>
              </a:solidFill>
              <a:latin typeface="+mn-lt"/>
              <a:cs typeface="BentonSans Regular"/>
            </a:endParaRPr>
          </a:p>
        </p:txBody>
      </p:sp>
    </p:spTree>
    <p:extLst>
      <p:ext uri="{BB962C8B-B14F-4D97-AF65-F5344CB8AC3E}">
        <p14:creationId xmlns:p14="http://schemas.microsoft.com/office/powerpoint/2010/main" val="241132872"/>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MB-Title Slide Sky Blue with Images">
    <p:bg>
      <p:bgPr>
        <a:solidFill>
          <a:srgbClr val="FFFAD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283223001"/>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MB-Agenda Numbered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11043075" cy="566928"/>
          </a:xfrm>
        </p:spPr>
        <p:txBody>
          <a:bodyPr/>
          <a:lstStyle/>
          <a:p>
            <a:r>
              <a:rPr lang="en-US"/>
              <a:t>Click to edit Master title style</a:t>
            </a:r>
            <a:endParaRPr lang="en-GB" dirty="0"/>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3451" y="1799999"/>
            <a:ext cx="11041924" cy="3960000"/>
          </a:xfrm>
        </p:spPr>
        <p:txBody>
          <a:bodyPr anchor="t" anchorCtr="0"/>
          <a:lstStyle>
            <a:lvl1pPr marL="180154" indent="-180154">
              <a:spcBef>
                <a:spcPts val="600"/>
              </a:spcBef>
              <a:spcAft>
                <a:spcPts val="0"/>
              </a:spcAft>
              <a:buClrTx/>
              <a:buFont typeface="+mj-lt"/>
              <a:buAutoNum type="arabicPeriod"/>
              <a:tabLst/>
              <a:defRPr sz="1000" b="0" i="0">
                <a:latin typeface="+mn-lt"/>
              </a:defRPr>
            </a:lvl1pPr>
            <a:lvl2pPr marL="267452" indent="-91267">
              <a:buClrTx/>
              <a:defRPr b="0" i="0">
                <a:latin typeface="+mn-lt"/>
              </a:defRPr>
            </a:lvl2pPr>
            <a:lvl3pPr marL="360306" indent="-91267">
              <a:buClrTx/>
              <a:defRPr b="0" i="0">
                <a:latin typeface="+mn-lt"/>
              </a:defRPr>
            </a:lvl3pPr>
            <a:lvl4pPr marL="447605" indent="-91267">
              <a:buClrTx/>
              <a:defRPr b="0" i="0">
                <a:latin typeface="+mn-lt"/>
              </a:defRPr>
            </a:lvl4pPr>
            <a:lvl5pPr marL="540460" indent="-91267">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a:xfrm>
            <a:off x="9235725" y="6496197"/>
            <a:ext cx="685622" cy="96097"/>
          </a:xfrm>
          <a:prstGeom prst="rect">
            <a:avLst/>
          </a:prstGeom>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2942" y="1080001"/>
            <a:ext cx="11041360" cy="461963"/>
          </a:xfrm>
        </p:spPr>
        <p:txBody>
          <a:bodyPr/>
          <a:lstStyle>
            <a:lvl1pPr>
              <a:defRPr sz="120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130503629"/>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MB-Agenda Graphical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6928"/>
          </a:xfrm>
        </p:spPr>
        <p:txBody>
          <a:bodyPr/>
          <a:lstStyle/>
          <a:p>
            <a:r>
              <a:rPr lang="en-US"/>
              <a:t>Click to edit Master title style</a:t>
            </a:r>
            <a:endParaRPr lang="en-GB" dirty="0"/>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a:xfrm>
            <a:off x="9235725" y="6496197"/>
            <a:ext cx="685622" cy="96097"/>
          </a:xfrm>
          <a:prstGeom prst="rect">
            <a:avLst/>
          </a:prstGeom>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2939" y="1080001"/>
            <a:ext cx="9717469" cy="461963"/>
          </a:xfrm>
        </p:spPr>
        <p:txBody>
          <a:bodyPr/>
          <a:lstStyle>
            <a:lvl1pPr>
              <a:defRPr sz="1200" b="0" i="0">
                <a:latin typeface="+mn-lt"/>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1772194" y="1935163"/>
            <a:ext cx="9848583"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US"/>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577703" y="1935163"/>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US"/>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1772194" y="2598364"/>
            <a:ext cx="9848583"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US"/>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577703" y="2598364"/>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B4EBFF"/>
          </a:solidFill>
        </p:spPr>
        <p:txBody>
          <a:bodyPr wrap="square" anchor="ctr">
            <a:noAutofit/>
          </a:bodyPr>
          <a:lstStyle>
            <a:lvl1pPr algn="ctr">
              <a:lnSpc>
                <a:spcPct val="80000"/>
              </a:lnSpc>
              <a:spcBef>
                <a:spcPts val="0"/>
              </a:spcBef>
              <a:spcAft>
                <a:spcPts val="0"/>
              </a:spcAft>
              <a:defRPr b="0" i="0">
                <a:latin typeface="+mj-lt"/>
              </a:defRPr>
            </a:lvl1pPr>
          </a:lstStyle>
          <a:p>
            <a:pPr lvl="0"/>
            <a:r>
              <a:rPr lang="en-US"/>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1772194" y="3261563"/>
            <a:ext cx="9848583"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US"/>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577703" y="3261563"/>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6"/>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US"/>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1772194" y="3924764"/>
            <a:ext cx="9848583"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chemeClr val="accent4"/>
          </a:solidFill>
        </p:spPr>
        <p:txBody>
          <a:bodyPr wrap="square" lIns="216000" anchor="ctr" anchorCtr="0">
            <a:noAutofit/>
          </a:bodyPr>
          <a:lstStyle>
            <a:lvl1pPr>
              <a:defRPr b="0" i="0">
                <a:latin typeface="+mn-lt"/>
              </a:defRPr>
            </a:lvl1pPr>
            <a:lvl2pPr marL="0" indent="0">
              <a:buNone/>
              <a:defRPr/>
            </a:lvl2pPr>
          </a:lstStyle>
          <a:p>
            <a:pPr lvl="0"/>
            <a:r>
              <a:rPr lang="en-US"/>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577703" y="3924764"/>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US"/>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1772194" y="4587964"/>
            <a:ext cx="9848583"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chemeClr val="accent4"/>
          </a:solidFill>
        </p:spPr>
        <p:txBody>
          <a:bodyPr wrap="square" lIns="216000" anchor="ctr" anchorCtr="0">
            <a:noAutofit/>
          </a:bodyPr>
          <a:lstStyle>
            <a:lvl1pPr>
              <a:defRPr b="0" i="0">
                <a:latin typeface="+mn-lt"/>
              </a:defRPr>
            </a:lvl1pPr>
            <a:lvl2pPr marL="0" indent="0">
              <a:buNone/>
              <a:defRPr/>
            </a:lvl2pPr>
          </a:lstStyle>
          <a:p>
            <a:pPr lvl="0"/>
            <a:r>
              <a:rPr lang="en-US"/>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577703" y="4587964"/>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0" i="0">
                <a:latin typeface="+mj-lt"/>
              </a:defRPr>
            </a:lvl1pPr>
          </a:lstStyle>
          <a:p>
            <a:pPr lvl="0"/>
            <a:r>
              <a:rPr lang="en-US"/>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1772194" y="5251163"/>
            <a:ext cx="9848583"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chemeClr val="accent4"/>
          </a:solidFill>
        </p:spPr>
        <p:txBody>
          <a:bodyPr wrap="square" lIns="216000" anchor="ctr" anchorCtr="0">
            <a:noAutofit/>
          </a:bodyPr>
          <a:lstStyle>
            <a:lvl1pPr>
              <a:defRPr b="0" i="0">
                <a:latin typeface="+mn-lt"/>
              </a:defRPr>
            </a:lvl1pPr>
            <a:lvl2pPr marL="0" indent="0">
              <a:buNone/>
              <a:defRPr/>
            </a:lvl2pPr>
          </a:lstStyle>
          <a:p>
            <a:pPr lvl="0"/>
            <a:r>
              <a:rPr lang="en-US"/>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577703" y="5251163"/>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152835"/>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US"/>
              <a:t>Click to edit Master text styles</a:t>
            </a:r>
          </a:p>
        </p:txBody>
      </p:sp>
    </p:spTree>
    <p:extLst>
      <p:ext uri="{BB962C8B-B14F-4D97-AF65-F5344CB8AC3E}">
        <p14:creationId xmlns:p14="http://schemas.microsoft.com/office/powerpoint/2010/main" val="1918464560"/>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MB-Agenda Graphical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6928"/>
          </a:xfrm>
        </p:spPr>
        <p:txBody>
          <a:bodyPr/>
          <a:lstStyle/>
          <a:p>
            <a:r>
              <a:rPr lang="en-US"/>
              <a:t>Click to edit Master title style</a:t>
            </a:r>
            <a:endParaRPr lang="en-GB" dirty="0"/>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a:xfrm>
            <a:off x="9235725" y="6496197"/>
            <a:ext cx="685622" cy="96097"/>
          </a:xfrm>
          <a:prstGeom prst="rect">
            <a:avLst/>
          </a:prstGeom>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2939" y="1080001"/>
            <a:ext cx="9717469" cy="461963"/>
          </a:xfrm>
        </p:spPr>
        <p:txBody>
          <a:bodyPr/>
          <a:lstStyle>
            <a:lvl1pPr>
              <a:defRPr sz="1200" b="0" i="0">
                <a:latin typeface="+mn-lt"/>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3974282" y="1935163"/>
            <a:ext cx="7644945" cy="540000"/>
          </a:xfrm>
          <a:prstGeom prst="rect">
            <a:avLst/>
          </a:prstGeom>
          <a:noFill/>
        </p:spPr>
        <p:txBody>
          <a:bodyPr wrap="square" lIns="216000" anchor="ctr" anchorCtr="0">
            <a:noAutofit/>
          </a:bodyPr>
          <a:lstStyle>
            <a:lvl1pPr>
              <a:defRPr sz="800" b="0" i="0">
                <a:latin typeface="+mn-lt"/>
              </a:defRPr>
            </a:lvl1pPr>
            <a:lvl2pPr marL="0" indent="0">
              <a:buNone/>
              <a:defRPr/>
            </a:lvl2pPr>
          </a:lstStyle>
          <a:p>
            <a:pPr lvl="0"/>
            <a:r>
              <a:rPr lang="en-US"/>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577703" y="1935163"/>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US"/>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3974282" y="2598364"/>
            <a:ext cx="7644945" cy="540000"/>
          </a:xfrm>
          <a:prstGeom prst="rect">
            <a:avLst/>
          </a:prstGeom>
          <a:noFill/>
        </p:spPr>
        <p:txBody>
          <a:bodyPr wrap="square" lIns="216000" anchor="ctr" anchorCtr="0">
            <a:noAutofit/>
          </a:bodyPr>
          <a:lstStyle>
            <a:lvl1pPr>
              <a:defRPr sz="800" b="0" i="0">
                <a:latin typeface="+mn-lt"/>
              </a:defRPr>
            </a:lvl1pPr>
            <a:lvl2pPr marL="0" indent="0">
              <a:buNone/>
              <a:defRPr/>
            </a:lvl2pPr>
          </a:lstStyle>
          <a:p>
            <a:pPr lvl="0"/>
            <a:r>
              <a:rPr lang="en-US"/>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577703" y="2598364"/>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B4EBFF"/>
          </a:solidFill>
        </p:spPr>
        <p:txBody>
          <a:bodyPr wrap="square" anchor="ctr">
            <a:noAutofit/>
          </a:bodyPr>
          <a:lstStyle>
            <a:lvl1pPr algn="ctr">
              <a:lnSpc>
                <a:spcPct val="80000"/>
              </a:lnSpc>
              <a:spcBef>
                <a:spcPts val="0"/>
              </a:spcBef>
              <a:spcAft>
                <a:spcPts val="0"/>
              </a:spcAft>
              <a:defRPr b="0" i="0">
                <a:latin typeface="+mj-lt"/>
              </a:defRPr>
            </a:lvl1pPr>
          </a:lstStyle>
          <a:p>
            <a:pPr lvl="0"/>
            <a:r>
              <a:rPr lang="en-US"/>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3974282" y="3261563"/>
            <a:ext cx="7644945" cy="540000"/>
          </a:xfrm>
          <a:prstGeom prst="rect">
            <a:avLst/>
          </a:prstGeom>
          <a:noFill/>
        </p:spPr>
        <p:txBody>
          <a:bodyPr wrap="square" lIns="216000" anchor="ctr" anchorCtr="0">
            <a:noAutofit/>
          </a:bodyPr>
          <a:lstStyle>
            <a:lvl1pPr>
              <a:defRPr sz="800" b="0" i="0">
                <a:latin typeface="+mn-lt"/>
              </a:defRPr>
            </a:lvl1pPr>
            <a:lvl2pPr marL="0" indent="0">
              <a:buNone/>
              <a:defRPr/>
            </a:lvl2pPr>
          </a:lstStyle>
          <a:p>
            <a:pPr lvl="0"/>
            <a:r>
              <a:rPr lang="en-US"/>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577703" y="3261563"/>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6"/>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US"/>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3974282" y="3924764"/>
            <a:ext cx="7644945" cy="540000"/>
          </a:xfrm>
          <a:prstGeom prst="rect">
            <a:avLst/>
          </a:prstGeom>
          <a:noFill/>
        </p:spPr>
        <p:txBody>
          <a:bodyPr wrap="square" lIns="216000" anchor="ctr" anchorCtr="0">
            <a:noAutofit/>
          </a:bodyPr>
          <a:lstStyle>
            <a:lvl1pPr>
              <a:defRPr sz="800" b="0" i="0">
                <a:latin typeface="+mn-lt"/>
              </a:defRPr>
            </a:lvl1pPr>
            <a:lvl2pPr marL="0" indent="0">
              <a:buNone/>
              <a:defRPr/>
            </a:lvl2pPr>
          </a:lstStyle>
          <a:p>
            <a:pPr lvl="0"/>
            <a:r>
              <a:rPr lang="en-US"/>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577703" y="3924764"/>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US"/>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3974282" y="4587964"/>
            <a:ext cx="7644945" cy="540000"/>
          </a:xfrm>
          <a:prstGeom prst="rect">
            <a:avLst/>
          </a:prstGeom>
          <a:noFill/>
        </p:spPr>
        <p:txBody>
          <a:bodyPr wrap="square" lIns="216000" anchor="ctr" anchorCtr="0">
            <a:noAutofit/>
          </a:bodyPr>
          <a:lstStyle>
            <a:lvl1pPr>
              <a:defRPr sz="800" b="0" i="0">
                <a:latin typeface="+mn-lt"/>
              </a:defRPr>
            </a:lvl1pPr>
            <a:lvl2pPr marL="0" indent="0">
              <a:buNone/>
              <a:defRPr/>
            </a:lvl2pPr>
          </a:lstStyle>
          <a:p>
            <a:pPr lvl="0"/>
            <a:r>
              <a:rPr lang="en-US"/>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577703" y="4587964"/>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0" i="0">
                <a:latin typeface="+mj-lt"/>
              </a:defRPr>
            </a:lvl1pPr>
          </a:lstStyle>
          <a:p>
            <a:pPr lvl="0"/>
            <a:r>
              <a:rPr lang="en-US"/>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3974282" y="5251163"/>
            <a:ext cx="7644945" cy="540000"/>
          </a:xfrm>
          <a:prstGeom prst="rect">
            <a:avLst/>
          </a:prstGeom>
          <a:noFill/>
        </p:spPr>
        <p:txBody>
          <a:bodyPr wrap="square" lIns="216000" anchor="ctr" anchorCtr="0">
            <a:noAutofit/>
          </a:bodyPr>
          <a:lstStyle>
            <a:lvl1pPr>
              <a:defRPr sz="800" b="0" i="0">
                <a:latin typeface="+mn-lt"/>
              </a:defRPr>
            </a:lvl1pPr>
            <a:lvl2pPr marL="0" indent="0">
              <a:buNone/>
              <a:defRPr/>
            </a:lvl2pPr>
          </a:lstStyle>
          <a:p>
            <a:pPr lvl="0"/>
            <a:r>
              <a:rPr lang="en-US"/>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577703" y="5251163"/>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152835"/>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7B47A445-960C-55A3-E64C-AC08570ED5FA}"/>
              </a:ext>
            </a:extLst>
          </p:cNvPr>
          <p:cNvSpPr>
            <a:spLocks noGrp="1"/>
          </p:cNvSpPr>
          <p:nvPr>
            <p:ph type="body" sz="quarter" idx="27"/>
          </p:nvPr>
        </p:nvSpPr>
        <p:spPr>
          <a:xfrm>
            <a:off x="1772194" y="1935163"/>
            <a:ext cx="1866817"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800" b="0" i="0">
                <a:latin typeface="BentonSans Medium" panose="02000503000000020004" pitchFamily="2" charset="0"/>
              </a:defRPr>
            </a:lvl1pPr>
            <a:lvl2pPr marL="0" indent="0">
              <a:buNone/>
              <a:defRPr/>
            </a:lvl2pPr>
          </a:lstStyle>
          <a:p>
            <a:pPr lvl="0"/>
            <a:r>
              <a:rPr lang="en-US"/>
              <a:t>Click to edit Master text styles</a:t>
            </a:r>
          </a:p>
        </p:txBody>
      </p:sp>
      <p:sp>
        <p:nvSpPr>
          <p:cNvPr id="11" name="Text Placeholder 10">
            <a:extLst>
              <a:ext uri="{FF2B5EF4-FFF2-40B4-BE49-F238E27FC236}">
                <a16:creationId xmlns:a16="http://schemas.microsoft.com/office/drawing/2014/main" id="{CBDED53E-FB03-511F-EEF1-E11238AF24CF}"/>
              </a:ext>
            </a:extLst>
          </p:cNvPr>
          <p:cNvSpPr>
            <a:spLocks noGrp="1"/>
          </p:cNvSpPr>
          <p:nvPr>
            <p:ph type="body" sz="quarter" idx="28"/>
          </p:nvPr>
        </p:nvSpPr>
        <p:spPr>
          <a:xfrm>
            <a:off x="1772194" y="2598364"/>
            <a:ext cx="1866817"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800" b="0" i="0">
                <a:latin typeface="BentonSans Medium" panose="02000503000000020004" pitchFamily="2" charset="0"/>
              </a:defRPr>
            </a:lvl1pPr>
            <a:lvl2pPr marL="0" indent="0">
              <a:buNone/>
              <a:defRPr/>
            </a:lvl2pPr>
          </a:lstStyle>
          <a:p>
            <a:pPr lvl="0"/>
            <a:r>
              <a:rPr lang="en-US"/>
              <a:t>Click to edit Master text styles</a:t>
            </a:r>
          </a:p>
        </p:txBody>
      </p:sp>
      <p:sp>
        <p:nvSpPr>
          <p:cNvPr id="12" name="Text Placeholder 11">
            <a:extLst>
              <a:ext uri="{FF2B5EF4-FFF2-40B4-BE49-F238E27FC236}">
                <a16:creationId xmlns:a16="http://schemas.microsoft.com/office/drawing/2014/main" id="{8775BD4C-8CF6-2898-F9A0-CF09476375B0}"/>
              </a:ext>
            </a:extLst>
          </p:cNvPr>
          <p:cNvSpPr>
            <a:spLocks noGrp="1"/>
          </p:cNvSpPr>
          <p:nvPr>
            <p:ph type="body" sz="quarter" idx="29"/>
          </p:nvPr>
        </p:nvSpPr>
        <p:spPr>
          <a:xfrm>
            <a:off x="1772194" y="3261563"/>
            <a:ext cx="1866817"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800" b="0" i="0">
                <a:latin typeface="BentonSans Medium" panose="02000503000000020004" pitchFamily="2" charset="0"/>
              </a:defRPr>
            </a:lvl1pPr>
            <a:lvl2pPr marL="0" indent="0">
              <a:buNone/>
              <a:defRPr/>
            </a:lvl2pPr>
          </a:lstStyle>
          <a:p>
            <a:pPr lvl="0"/>
            <a:r>
              <a:rPr lang="en-US"/>
              <a:t>Click to edit Master text styles</a:t>
            </a:r>
          </a:p>
        </p:txBody>
      </p:sp>
      <p:sp>
        <p:nvSpPr>
          <p:cNvPr id="13" name="Text Placeholder 12">
            <a:extLst>
              <a:ext uri="{FF2B5EF4-FFF2-40B4-BE49-F238E27FC236}">
                <a16:creationId xmlns:a16="http://schemas.microsoft.com/office/drawing/2014/main" id="{0988012E-DFD8-F30C-7D24-5BD0887DAF2B}"/>
              </a:ext>
            </a:extLst>
          </p:cNvPr>
          <p:cNvSpPr>
            <a:spLocks noGrp="1"/>
          </p:cNvSpPr>
          <p:nvPr>
            <p:ph type="body" sz="quarter" idx="30"/>
          </p:nvPr>
        </p:nvSpPr>
        <p:spPr>
          <a:xfrm>
            <a:off x="1772194" y="3924764"/>
            <a:ext cx="1866817"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800" b="0" i="0">
                <a:latin typeface="BentonSans Medium" panose="02000503000000020004" pitchFamily="2" charset="0"/>
              </a:defRPr>
            </a:lvl1pPr>
            <a:lvl2pPr marL="0" indent="0">
              <a:buNone/>
              <a:defRPr/>
            </a:lvl2pPr>
          </a:lstStyle>
          <a:p>
            <a:pPr lvl="0"/>
            <a:r>
              <a:rPr lang="en-US"/>
              <a:t>Click to edit Master text styles</a:t>
            </a:r>
          </a:p>
        </p:txBody>
      </p:sp>
      <p:sp>
        <p:nvSpPr>
          <p:cNvPr id="14" name="Text Placeholder 13">
            <a:extLst>
              <a:ext uri="{FF2B5EF4-FFF2-40B4-BE49-F238E27FC236}">
                <a16:creationId xmlns:a16="http://schemas.microsoft.com/office/drawing/2014/main" id="{E405608D-E369-8B2D-FBA3-8406778A7FF9}"/>
              </a:ext>
            </a:extLst>
          </p:cNvPr>
          <p:cNvSpPr>
            <a:spLocks noGrp="1"/>
          </p:cNvSpPr>
          <p:nvPr>
            <p:ph type="body" sz="quarter" idx="31"/>
          </p:nvPr>
        </p:nvSpPr>
        <p:spPr>
          <a:xfrm>
            <a:off x="1772194" y="5251163"/>
            <a:ext cx="1866817"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800" b="0" i="0">
                <a:latin typeface="BentonSans Medium" panose="02000503000000020004" pitchFamily="2" charset="0"/>
              </a:defRPr>
            </a:lvl1pPr>
            <a:lvl2pPr marL="0" indent="0">
              <a:buNone/>
              <a:defRPr/>
            </a:lvl2pPr>
          </a:lstStyle>
          <a:p>
            <a:pPr lvl="0"/>
            <a:r>
              <a:rPr lang="en-US"/>
              <a:t>Click to edit Master text styles</a:t>
            </a:r>
          </a:p>
        </p:txBody>
      </p:sp>
      <p:sp>
        <p:nvSpPr>
          <p:cNvPr id="16" name="Text Placeholder 15">
            <a:extLst>
              <a:ext uri="{FF2B5EF4-FFF2-40B4-BE49-F238E27FC236}">
                <a16:creationId xmlns:a16="http://schemas.microsoft.com/office/drawing/2014/main" id="{BE70B2B5-6108-1B12-79EB-2FAF74074087}"/>
              </a:ext>
            </a:extLst>
          </p:cNvPr>
          <p:cNvSpPr>
            <a:spLocks noGrp="1"/>
          </p:cNvSpPr>
          <p:nvPr>
            <p:ph type="body" sz="quarter" idx="32"/>
          </p:nvPr>
        </p:nvSpPr>
        <p:spPr>
          <a:xfrm>
            <a:off x="1772194" y="4587964"/>
            <a:ext cx="1866817"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800" b="0" i="0">
                <a:latin typeface="BentonSans Medium" panose="02000503000000020004" pitchFamily="2" charset="0"/>
              </a:defRPr>
            </a:lvl1pPr>
            <a:lvl2pPr marL="0" indent="0">
              <a:buNone/>
              <a:defRPr/>
            </a:lvl2pPr>
          </a:lstStyle>
          <a:p>
            <a:pPr lvl="0"/>
            <a:r>
              <a:rPr lang="en-US"/>
              <a:t>Click to edit Master text styles</a:t>
            </a:r>
          </a:p>
        </p:txBody>
      </p:sp>
    </p:spTree>
    <p:extLst>
      <p:ext uri="{BB962C8B-B14F-4D97-AF65-F5344CB8AC3E}">
        <p14:creationId xmlns:p14="http://schemas.microsoft.com/office/powerpoint/2010/main" val="3723921832"/>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p:cSld name="MB-Divider with Portal Pattern Dark">
    <p:bg>
      <p:bgPr>
        <a:solidFill>
          <a:schemeClr val="tx1"/>
        </a:solidFill>
        <a:effectLst/>
      </p:bgPr>
    </p:bg>
    <p:spTree>
      <p:nvGrpSpPr>
        <p:cNvPr id="1" name=""/>
        <p:cNvGrpSpPr/>
        <p:nvPr/>
      </p:nvGrpSpPr>
      <p:grpSpPr>
        <a:xfrm>
          <a:off x="0" y="0"/>
          <a:ext cx="0" cy="0"/>
          <a:chOff x="0" y="0"/>
          <a:chExt cx="0" cy="0"/>
        </a:xfrm>
      </p:grpSpPr>
      <p:sp>
        <p:nvSpPr>
          <p:cNvPr id="17" name="Freeform 5">
            <a:extLst>
              <a:ext uri="{FF2B5EF4-FFF2-40B4-BE49-F238E27FC236}">
                <a16:creationId xmlns:a16="http://schemas.microsoft.com/office/drawing/2014/main" id="{1C561228-51B2-70AC-8FA7-441BD4EB6A34}"/>
              </a:ext>
            </a:extLst>
          </p:cNvPr>
          <p:cNvSpPr>
            <a:spLocks noEditPoints="1"/>
          </p:cNvSpPr>
          <p:nvPr/>
        </p:nvSpPr>
        <p:spPr bwMode="auto">
          <a:xfrm>
            <a:off x="11110" y="1"/>
            <a:ext cx="12166605" cy="6858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chemeClr val="tx2">
              <a:alpha val="34941"/>
            </a:schemeClr>
          </a:solidFill>
          <a:ln>
            <a:noFill/>
          </a:ln>
        </p:spPr>
        <p:txBody>
          <a:bodyPr vert="horz" wrap="square" lIns="45715" tIns="22857" rIns="45715" bIns="22857" numCol="1" anchor="t" anchorCtr="0" compatLnSpc="1">
            <a:prstTxWarp prst="textNoShape">
              <a:avLst/>
            </a:prstTxWarp>
          </a:bodyPr>
          <a:lstStyle/>
          <a:p>
            <a:endParaRPr lang="en-GB" sz="900" b="0" i="0">
              <a:latin typeface="BentonSans Book" panose="02000503000000020004" pitchFamily="2" charset="0"/>
            </a:endParaRPr>
          </a:p>
        </p:txBody>
      </p:sp>
      <p:pic>
        <p:nvPicPr>
          <p:cNvPr id="4" name="Graphic 3">
            <a:extLst>
              <a:ext uri="{FF2B5EF4-FFF2-40B4-BE49-F238E27FC236}">
                <a16:creationId xmlns:a16="http://schemas.microsoft.com/office/drawing/2014/main" id="{260A6CC4-18E7-99B5-2AB6-F41CE1C651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AD63DDC6-90D6-D81C-1BAE-84546B9D4C6A}"/>
              </a:ext>
            </a:extLst>
          </p:cNvPr>
          <p:cNvSpPr>
            <a:spLocks noGrp="1"/>
          </p:cNvSpPr>
          <p:nvPr>
            <p:ph type="sldNum" sz="quarter" idx="18"/>
          </p:nvPr>
        </p:nvSpPr>
        <p:spPr>
          <a:xfrm>
            <a:off x="9235725" y="6496197"/>
            <a:ext cx="685622" cy="96097"/>
          </a:xfrm>
          <a:prstGeom prst="rect">
            <a:avLst/>
          </a:prstGeom>
        </p:spPr>
        <p:txBody>
          <a:bodyPr/>
          <a:lstStyle>
            <a:lvl1pPr>
              <a:defRPr>
                <a:solidFill>
                  <a:srgbClr val="888B8D"/>
                </a:solidFill>
              </a:defRPr>
            </a:lvl1pPr>
          </a:lstStyle>
          <a:p>
            <a:r>
              <a:rPr lang="en-US"/>
              <a:t>P.</a:t>
            </a:r>
            <a:fld id="{8C1BCF7C-2884-4FE2-A9ED-57CF9A0CDEFF}" type="slidenum">
              <a:rPr lang="en-US" smtClean="0"/>
              <a:pPr/>
              <a:t>‹#›</a:t>
            </a:fld>
            <a:endParaRPr lang="en-US"/>
          </a:p>
        </p:txBody>
      </p:sp>
      <p:sp>
        <p:nvSpPr>
          <p:cNvPr id="11" name="Text Placeholder 10">
            <a:extLst>
              <a:ext uri="{FF2B5EF4-FFF2-40B4-BE49-F238E27FC236}">
                <a16:creationId xmlns:a16="http://schemas.microsoft.com/office/drawing/2014/main" id="{CD546AA7-6C4A-F9F6-4EC7-6B87DDC4BDCC}"/>
              </a:ext>
            </a:extLst>
          </p:cNvPr>
          <p:cNvSpPr>
            <a:spLocks noGrp="1"/>
          </p:cNvSpPr>
          <p:nvPr>
            <p:ph type="body" sz="quarter" idx="19" hasCustomPrompt="1"/>
          </p:nvPr>
        </p:nvSpPr>
        <p:spPr>
          <a:xfrm>
            <a:off x="577700" y="1800000"/>
            <a:ext cx="5398594" cy="2520000"/>
          </a:xfrm>
        </p:spPr>
        <p:txBody>
          <a:bodyPr/>
          <a:lstStyle>
            <a:lvl1pPr>
              <a:defRPr sz="1799">
                <a:solidFill>
                  <a:schemeClr val="bg1"/>
                </a:solidFill>
                <a:latin typeface="+mj-lt"/>
              </a:defRPr>
            </a:lvl1pPr>
          </a:lstStyle>
          <a:p>
            <a:pPr lvl="0"/>
            <a:r>
              <a:rPr lang="en-US"/>
              <a:t>Click to edit title text styles</a:t>
            </a:r>
            <a:endParaRPr lang="en-GB"/>
          </a:p>
        </p:txBody>
      </p:sp>
      <p:pic>
        <p:nvPicPr>
          <p:cNvPr id="2" name="Picture 1">
            <a:extLst>
              <a:ext uri="{FF2B5EF4-FFF2-40B4-BE49-F238E27FC236}">
                <a16:creationId xmlns:a16="http://schemas.microsoft.com/office/drawing/2014/main" id="{5E5BB517-1BA1-948A-AA24-214F4616ADB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3" name="object 15">
            <a:extLst>
              <a:ext uri="{FF2B5EF4-FFF2-40B4-BE49-F238E27FC236}">
                <a16:creationId xmlns:a16="http://schemas.microsoft.com/office/drawing/2014/main" id="{13EDC8C1-0BF3-90D7-8BC3-F544A5125EA3}"/>
              </a:ext>
            </a:extLst>
          </p:cNvPr>
          <p:cNvSpPr txBox="1"/>
          <p:nvPr/>
        </p:nvSpPr>
        <p:spPr>
          <a:xfrm>
            <a:off x="562971" y="6285008"/>
            <a:ext cx="7441024"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BentonSans Book" panose="02000503000000020004" pitchFamily="2" charset="0"/>
              <a:cs typeface="BentonSans Regular"/>
            </a:endParaRPr>
          </a:p>
          <a:p>
            <a:pPr marL="0">
              <a:lnSpc>
                <a:spcPts val="425"/>
              </a:lnSpc>
            </a:pPr>
            <a:r>
              <a:rPr sz="400" b="0" i="0">
                <a:solidFill>
                  <a:srgbClr val="888B8D"/>
                </a:solidFill>
                <a:latin typeface="BentonSans Book" panose="02000503000000020004" pitchFamily="2" charset="0"/>
                <a:cs typeface="BentonSans Regular"/>
              </a:rPr>
              <a:t>This</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document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contains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unpublished,</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confidential,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and</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proprietary</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information </a:t>
            </a:r>
            <a:r>
              <a:rPr sz="400" b="0" i="0">
                <a:solidFill>
                  <a:srgbClr val="888B8D"/>
                </a:solidFill>
                <a:latin typeface="BentonSans Book" panose="02000503000000020004" pitchFamily="2" charset="0"/>
                <a:cs typeface="BentonSans Regular"/>
              </a:rPr>
              <a:t>of</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American</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Express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Global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Business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Travel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(Amex</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GBT).</a:t>
            </a:r>
            <a:endParaRPr sz="400" b="0" i="0">
              <a:solidFill>
                <a:srgbClr val="888B8D"/>
              </a:solidFill>
              <a:latin typeface="BentonSans Book" panose="02000503000000020004" pitchFamily="2" charset="0"/>
              <a:cs typeface="BentonSans Regular"/>
            </a:endParaRPr>
          </a:p>
          <a:p>
            <a:pPr marL="0">
              <a:lnSpc>
                <a:spcPts val="430"/>
              </a:lnSpc>
            </a:pPr>
            <a:r>
              <a:rPr sz="400" b="0" i="0">
                <a:solidFill>
                  <a:srgbClr val="888B8D"/>
                </a:solidFill>
                <a:latin typeface="BentonSans Book" panose="02000503000000020004" pitchFamily="2" charset="0"/>
                <a:cs typeface="BentonSans Regular"/>
              </a:rPr>
              <a:t>No</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disclosure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or</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use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any</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portion</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these</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materials</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may</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be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made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without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the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express</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written</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consent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Amex</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GBT.</a:t>
            </a:r>
            <a:r>
              <a:rPr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a:t>
            </a:r>
            <a:r>
              <a:rPr lang="en-GB" sz="400" b="0" i="0" spc="-5">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2023</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GBT</a:t>
            </a:r>
            <a:r>
              <a:rPr lang="en-GB" sz="400" b="0" i="0" spc="-5">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Travel</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Services</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UK</a:t>
            </a:r>
            <a:r>
              <a:rPr lang="en-GB" sz="400" b="0" i="0" spc="-5">
                <a:solidFill>
                  <a:srgbClr val="888B8D"/>
                </a:solidFill>
                <a:latin typeface="BentonSans Book" panose="02000503000000020004" pitchFamily="2" charset="0"/>
                <a:cs typeface="BentonSans Regular"/>
              </a:rPr>
              <a:t> </a:t>
            </a:r>
            <a:r>
              <a:rPr lang="en-GB" sz="400" b="0" i="0" spc="-3">
                <a:solidFill>
                  <a:srgbClr val="888B8D"/>
                </a:solidFill>
                <a:latin typeface="BentonSans Book" panose="02000503000000020004" pitchFamily="2" charset="0"/>
                <a:cs typeface="BentonSans Regular"/>
              </a:rPr>
              <a:t>Limited.</a:t>
            </a:r>
            <a:endParaRPr sz="400" b="0" i="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1568413964"/>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MB-Divider with Portal Pattern Light">
    <p:bg>
      <p:bgPr>
        <a:solidFill>
          <a:srgbClr val="B4EBFF"/>
        </a:solidFill>
        <a:effectLst/>
      </p:bgPr>
    </p:bg>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id="{94583FFF-860B-46C9-9174-76456B345C39}"/>
              </a:ext>
            </a:extLst>
          </p:cNvPr>
          <p:cNvSpPr>
            <a:spLocks noEditPoints="1"/>
          </p:cNvSpPr>
          <p:nvPr/>
        </p:nvSpPr>
        <p:spPr bwMode="auto">
          <a:xfrm>
            <a:off x="11112" y="1"/>
            <a:ext cx="12166605" cy="6858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66A9E2">
              <a:alpha val="35000"/>
            </a:srgbClr>
          </a:solidFill>
          <a:ln>
            <a:noFill/>
          </a:ln>
        </p:spPr>
        <p:txBody>
          <a:bodyPr vert="horz" wrap="square" lIns="45715" tIns="22857" rIns="45715" bIns="22857" numCol="1" anchor="t" anchorCtr="0" compatLnSpc="1">
            <a:prstTxWarp prst="textNoShape">
              <a:avLst/>
            </a:prstTxWarp>
          </a:bodyPr>
          <a:lstStyle/>
          <a:p>
            <a:endParaRPr lang="en-GB" sz="900" b="0" i="0">
              <a:latin typeface="BentonSans Book" panose="02000503000000020004" pitchFamily="2" charset="0"/>
            </a:endParaRPr>
          </a:p>
        </p:txBody>
      </p:sp>
      <p:pic>
        <p:nvPicPr>
          <p:cNvPr id="8" name="Graphic 7">
            <a:extLst>
              <a:ext uri="{FF2B5EF4-FFF2-40B4-BE49-F238E27FC236}">
                <a16:creationId xmlns:a16="http://schemas.microsoft.com/office/drawing/2014/main" id="{17CD691D-503A-1B28-D0F4-BC67C87A27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EB49E85E-6C52-2892-C7C8-979980899D9D}"/>
              </a:ext>
            </a:extLst>
          </p:cNvPr>
          <p:cNvSpPr>
            <a:spLocks noGrp="1"/>
          </p:cNvSpPr>
          <p:nvPr>
            <p:ph type="sldNum" sz="quarter" idx="18"/>
          </p:nvPr>
        </p:nvSpPr>
        <p:spPr>
          <a:xfrm>
            <a:off x="9235725" y="6496197"/>
            <a:ext cx="685622" cy="96097"/>
          </a:xfrm>
          <a:prstGeom prst="rect">
            <a:avLst/>
          </a:prstGeom>
        </p:spPr>
        <p:txBody>
          <a:bodyPr/>
          <a:lstStyle>
            <a:lvl1pPr>
              <a:defRPr>
                <a:solidFill>
                  <a:srgbClr val="888B8D"/>
                </a:solidFill>
              </a:defRPr>
            </a:lvl1pPr>
          </a:lstStyle>
          <a:p>
            <a:r>
              <a:rPr lang="en-US"/>
              <a:t>P.</a:t>
            </a:r>
            <a:fld id="{8C1BCF7C-2884-4FE2-A9ED-57CF9A0CDEFF}" type="slidenum">
              <a:rPr lang="en-US" smtClean="0"/>
              <a:pPr/>
              <a:t>‹#›</a:t>
            </a:fld>
            <a:endParaRPr lang="en-US"/>
          </a:p>
        </p:txBody>
      </p:sp>
      <p:sp>
        <p:nvSpPr>
          <p:cNvPr id="12" name="Text Placeholder 11">
            <a:extLst>
              <a:ext uri="{FF2B5EF4-FFF2-40B4-BE49-F238E27FC236}">
                <a16:creationId xmlns:a16="http://schemas.microsoft.com/office/drawing/2014/main" id="{EC06A7D5-1873-5C33-0D4C-1BDE8B67D1F3}"/>
              </a:ext>
            </a:extLst>
          </p:cNvPr>
          <p:cNvSpPr>
            <a:spLocks noGrp="1"/>
          </p:cNvSpPr>
          <p:nvPr>
            <p:ph type="body" sz="quarter" idx="19" hasCustomPrompt="1"/>
          </p:nvPr>
        </p:nvSpPr>
        <p:spPr>
          <a:xfrm>
            <a:off x="577700" y="1800000"/>
            <a:ext cx="5398594" cy="2520000"/>
          </a:xfrm>
        </p:spPr>
        <p:txBody>
          <a:bodyPr/>
          <a:lstStyle>
            <a:lvl1pPr>
              <a:defRPr sz="1799">
                <a:latin typeface="+mj-lt"/>
              </a:defRPr>
            </a:lvl1pPr>
          </a:lstStyle>
          <a:p>
            <a:pPr lvl="0"/>
            <a:r>
              <a:rPr lang="en-US"/>
              <a:t>Click to edit title text styles</a:t>
            </a:r>
            <a:endParaRPr lang="en-GB"/>
          </a:p>
        </p:txBody>
      </p:sp>
      <p:pic>
        <p:nvPicPr>
          <p:cNvPr id="2" name="Picture 1">
            <a:extLst>
              <a:ext uri="{FF2B5EF4-FFF2-40B4-BE49-F238E27FC236}">
                <a16:creationId xmlns:a16="http://schemas.microsoft.com/office/drawing/2014/main" id="{C44D43B4-534C-10C2-43B5-446B3E2E95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5" name="object 15">
            <a:extLst>
              <a:ext uri="{FF2B5EF4-FFF2-40B4-BE49-F238E27FC236}">
                <a16:creationId xmlns:a16="http://schemas.microsoft.com/office/drawing/2014/main" id="{DE3088BE-0BF8-F082-F26C-47DC50453982}"/>
              </a:ext>
            </a:extLst>
          </p:cNvPr>
          <p:cNvSpPr txBox="1"/>
          <p:nvPr/>
        </p:nvSpPr>
        <p:spPr>
          <a:xfrm>
            <a:off x="562971" y="6285008"/>
            <a:ext cx="7441024"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BentonSans Book" panose="02000503000000020004" pitchFamily="2" charset="0"/>
              <a:cs typeface="BentonSans Regular"/>
            </a:endParaRPr>
          </a:p>
          <a:p>
            <a:pPr marL="0">
              <a:lnSpc>
                <a:spcPts val="425"/>
              </a:lnSpc>
            </a:pPr>
            <a:r>
              <a:rPr sz="400" b="0" i="0">
                <a:solidFill>
                  <a:srgbClr val="888B8D"/>
                </a:solidFill>
                <a:latin typeface="BentonSans Book" panose="02000503000000020004" pitchFamily="2" charset="0"/>
                <a:cs typeface="BentonSans Regular"/>
              </a:rPr>
              <a:t>This</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document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contains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unpublished,</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confidential,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and</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proprietary</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information </a:t>
            </a:r>
            <a:r>
              <a:rPr sz="400" b="0" i="0">
                <a:solidFill>
                  <a:srgbClr val="888B8D"/>
                </a:solidFill>
                <a:latin typeface="BentonSans Book" panose="02000503000000020004" pitchFamily="2" charset="0"/>
                <a:cs typeface="BentonSans Regular"/>
              </a:rPr>
              <a:t>of</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American</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Express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Global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Business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Travel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(Amex</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GBT).</a:t>
            </a:r>
            <a:endParaRPr sz="400" b="0" i="0">
              <a:solidFill>
                <a:srgbClr val="888B8D"/>
              </a:solidFill>
              <a:latin typeface="BentonSans Book" panose="02000503000000020004" pitchFamily="2" charset="0"/>
              <a:cs typeface="BentonSans Regular"/>
            </a:endParaRPr>
          </a:p>
          <a:p>
            <a:pPr marL="0">
              <a:lnSpc>
                <a:spcPts val="430"/>
              </a:lnSpc>
            </a:pPr>
            <a:r>
              <a:rPr sz="400" b="0" i="0">
                <a:solidFill>
                  <a:srgbClr val="888B8D"/>
                </a:solidFill>
                <a:latin typeface="BentonSans Book" panose="02000503000000020004" pitchFamily="2" charset="0"/>
                <a:cs typeface="BentonSans Regular"/>
              </a:rPr>
              <a:t>No</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disclosure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or</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use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any</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portion</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these</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materials</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may</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be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made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without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the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express</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written</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consent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Amex</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GBT.</a:t>
            </a:r>
            <a:r>
              <a:rPr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a:t>
            </a:r>
            <a:r>
              <a:rPr lang="en-GB" sz="400" b="0" i="0" spc="-5">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2023</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GBT</a:t>
            </a:r>
            <a:r>
              <a:rPr lang="en-GB" sz="400" b="0" i="0" spc="-5">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Travel</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Services</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UK</a:t>
            </a:r>
            <a:r>
              <a:rPr lang="en-GB" sz="400" b="0" i="0" spc="-5">
                <a:solidFill>
                  <a:srgbClr val="888B8D"/>
                </a:solidFill>
                <a:latin typeface="BentonSans Book" panose="02000503000000020004" pitchFamily="2" charset="0"/>
                <a:cs typeface="BentonSans Regular"/>
              </a:rPr>
              <a:t> </a:t>
            </a:r>
            <a:r>
              <a:rPr lang="en-GB" sz="400" b="0" i="0" spc="-3">
                <a:solidFill>
                  <a:srgbClr val="888B8D"/>
                </a:solidFill>
                <a:latin typeface="BentonSans Book" panose="02000503000000020004" pitchFamily="2" charset="0"/>
                <a:cs typeface="BentonSans Regular"/>
              </a:rPr>
              <a:t>Limited.</a:t>
            </a:r>
            <a:endParaRPr sz="400" b="0" i="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3079238103"/>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MB-Divider Line Pattern Dark">
    <p:bg>
      <p:bgPr>
        <a:solidFill>
          <a:schemeClr val="tx1"/>
        </a:solidFill>
        <a:effectLst/>
      </p:bgPr>
    </p:bg>
    <p:spTree>
      <p:nvGrpSpPr>
        <p:cNvPr id="1" name=""/>
        <p:cNvGrpSpPr/>
        <p:nvPr/>
      </p:nvGrpSpPr>
      <p:grpSpPr>
        <a:xfrm>
          <a:off x="0" y="0"/>
          <a:ext cx="0" cy="0"/>
          <a:chOff x="0" y="0"/>
          <a:chExt cx="0" cy="0"/>
        </a:xfrm>
      </p:grpSpPr>
      <p:sp>
        <p:nvSpPr>
          <p:cNvPr id="5836" name="Graphic 5834">
            <a:extLst>
              <a:ext uri="{FF2B5EF4-FFF2-40B4-BE49-F238E27FC236}">
                <a16:creationId xmlns:a16="http://schemas.microsoft.com/office/drawing/2014/main" id="{BE0D26F3-9B72-D3AD-D8E3-29E983F946B9}"/>
              </a:ext>
            </a:extLst>
          </p:cNvPr>
          <p:cNvSpPr/>
          <p:nvPr/>
        </p:nvSpPr>
        <p:spPr>
          <a:xfrm>
            <a:off x="13969" y="-1270"/>
            <a:ext cx="12188823" cy="6860539"/>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rgbClr val="006FCF"/>
          </a:solidFill>
          <a:ln w="12700" cap="flat">
            <a:noFill/>
            <a:prstDash val="solid"/>
            <a:miter/>
          </a:ln>
        </p:spPr>
        <p:txBody>
          <a:bodyPr rtlCol="0" anchor="ctr"/>
          <a:lstStyle/>
          <a:p>
            <a:endParaRPr lang="en-US" sz="900" b="0" i="0">
              <a:latin typeface="BentonSans Book" panose="02000503000000020004" pitchFamily="2" charset="0"/>
            </a:endParaRPr>
          </a:p>
        </p:txBody>
      </p:sp>
      <p:pic>
        <p:nvPicPr>
          <p:cNvPr id="4" name="Graphic 3">
            <a:extLst>
              <a:ext uri="{FF2B5EF4-FFF2-40B4-BE49-F238E27FC236}">
                <a16:creationId xmlns:a16="http://schemas.microsoft.com/office/drawing/2014/main" id="{260A6CC4-18E7-99B5-2AB6-F41CE1C651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AD63DDC6-90D6-D81C-1BAE-84546B9D4C6A}"/>
              </a:ext>
            </a:extLst>
          </p:cNvPr>
          <p:cNvSpPr>
            <a:spLocks noGrp="1"/>
          </p:cNvSpPr>
          <p:nvPr>
            <p:ph type="sldNum" sz="quarter" idx="18"/>
          </p:nvPr>
        </p:nvSpPr>
        <p:spPr>
          <a:xfrm>
            <a:off x="9235725" y="6496197"/>
            <a:ext cx="685622" cy="96097"/>
          </a:xfrm>
          <a:prstGeom prst="rect">
            <a:avLst/>
          </a:prstGeom>
        </p:spPr>
        <p:txBody>
          <a:bodyPr/>
          <a:lstStyle>
            <a:lvl1pPr>
              <a:defRPr>
                <a:solidFill>
                  <a:srgbClr val="888B8D"/>
                </a:solidFill>
              </a:defRPr>
            </a:lvl1pPr>
          </a:lstStyle>
          <a:p>
            <a:r>
              <a:rPr lang="en-US"/>
              <a:t>P.</a:t>
            </a:r>
            <a:fld id="{8C1BCF7C-2884-4FE2-A9ED-57CF9A0CDEFF}" type="slidenum">
              <a:rPr lang="en-US" smtClean="0"/>
              <a:pPr/>
              <a:t>‹#›</a:t>
            </a:fld>
            <a:endParaRPr lang="en-US"/>
          </a:p>
        </p:txBody>
      </p:sp>
      <p:sp>
        <p:nvSpPr>
          <p:cNvPr id="11" name="Text Placeholder 10">
            <a:extLst>
              <a:ext uri="{FF2B5EF4-FFF2-40B4-BE49-F238E27FC236}">
                <a16:creationId xmlns:a16="http://schemas.microsoft.com/office/drawing/2014/main" id="{CD546AA7-6C4A-F9F6-4EC7-6B87DDC4BDCC}"/>
              </a:ext>
            </a:extLst>
          </p:cNvPr>
          <p:cNvSpPr>
            <a:spLocks noGrp="1"/>
          </p:cNvSpPr>
          <p:nvPr>
            <p:ph type="body" sz="quarter" idx="19" hasCustomPrompt="1"/>
          </p:nvPr>
        </p:nvSpPr>
        <p:spPr>
          <a:xfrm>
            <a:off x="577700" y="1800000"/>
            <a:ext cx="5398594" cy="2520000"/>
          </a:xfrm>
        </p:spPr>
        <p:txBody>
          <a:bodyPr/>
          <a:lstStyle>
            <a:lvl1pPr>
              <a:defRPr sz="1799">
                <a:solidFill>
                  <a:schemeClr val="bg1"/>
                </a:solidFill>
                <a:latin typeface="+mj-lt"/>
              </a:defRPr>
            </a:lvl1pPr>
          </a:lstStyle>
          <a:p>
            <a:pPr lvl="0"/>
            <a:r>
              <a:rPr lang="en-US"/>
              <a:t>Click to edit title text styles</a:t>
            </a:r>
            <a:endParaRPr lang="en-GB"/>
          </a:p>
        </p:txBody>
      </p:sp>
      <p:pic>
        <p:nvPicPr>
          <p:cNvPr id="2" name="Picture 1">
            <a:extLst>
              <a:ext uri="{FF2B5EF4-FFF2-40B4-BE49-F238E27FC236}">
                <a16:creationId xmlns:a16="http://schemas.microsoft.com/office/drawing/2014/main" id="{7A190061-35CE-93FF-72EE-292C3DFF25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5" name="object 15">
            <a:extLst>
              <a:ext uri="{FF2B5EF4-FFF2-40B4-BE49-F238E27FC236}">
                <a16:creationId xmlns:a16="http://schemas.microsoft.com/office/drawing/2014/main" id="{AF753377-5A80-EA34-5356-B611DC76684C}"/>
              </a:ext>
            </a:extLst>
          </p:cNvPr>
          <p:cNvSpPr txBox="1"/>
          <p:nvPr/>
        </p:nvSpPr>
        <p:spPr>
          <a:xfrm>
            <a:off x="562971" y="6285008"/>
            <a:ext cx="7441024"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BentonSans Book" panose="02000503000000020004" pitchFamily="2" charset="0"/>
              <a:cs typeface="BentonSans Regular"/>
            </a:endParaRPr>
          </a:p>
          <a:p>
            <a:pPr marL="0">
              <a:lnSpc>
                <a:spcPts val="425"/>
              </a:lnSpc>
            </a:pPr>
            <a:r>
              <a:rPr sz="400" b="0" i="0">
                <a:solidFill>
                  <a:srgbClr val="888B8D"/>
                </a:solidFill>
                <a:latin typeface="BentonSans Book" panose="02000503000000020004" pitchFamily="2" charset="0"/>
                <a:cs typeface="BentonSans Regular"/>
              </a:rPr>
              <a:t>This</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document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contains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unpublished,</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confidential,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and</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proprietary</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information </a:t>
            </a:r>
            <a:r>
              <a:rPr sz="400" b="0" i="0">
                <a:solidFill>
                  <a:srgbClr val="888B8D"/>
                </a:solidFill>
                <a:latin typeface="BentonSans Book" panose="02000503000000020004" pitchFamily="2" charset="0"/>
                <a:cs typeface="BentonSans Regular"/>
              </a:rPr>
              <a:t>of</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American</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Express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Global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Business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Travel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(Amex</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GBT).</a:t>
            </a:r>
            <a:endParaRPr sz="400" b="0" i="0">
              <a:solidFill>
                <a:srgbClr val="888B8D"/>
              </a:solidFill>
              <a:latin typeface="BentonSans Book" panose="02000503000000020004" pitchFamily="2" charset="0"/>
              <a:cs typeface="BentonSans Regular"/>
            </a:endParaRPr>
          </a:p>
          <a:p>
            <a:pPr marL="0">
              <a:lnSpc>
                <a:spcPts val="430"/>
              </a:lnSpc>
            </a:pPr>
            <a:r>
              <a:rPr sz="400" b="0" i="0">
                <a:solidFill>
                  <a:srgbClr val="888B8D"/>
                </a:solidFill>
                <a:latin typeface="BentonSans Book" panose="02000503000000020004" pitchFamily="2" charset="0"/>
                <a:cs typeface="BentonSans Regular"/>
              </a:rPr>
              <a:t>No</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disclosure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or</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use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any</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portion</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these</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materials</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may</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be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made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without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the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express</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written</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consent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Amex</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GBT.</a:t>
            </a:r>
            <a:r>
              <a:rPr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a:t>
            </a:r>
            <a:r>
              <a:rPr lang="en-GB" sz="400" b="0" i="0" spc="-5">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2023</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GBT</a:t>
            </a:r>
            <a:r>
              <a:rPr lang="en-GB" sz="400" b="0" i="0" spc="-5">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Travel</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Services</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UK</a:t>
            </a:r>
            <a:r>
              <a:rPr lang="en-GB" sz="400" b="0" i="0" spc="-5">
                <a:solidFill>
                  <a:srgbClr val="888B8D"/>
                </a:solidFill>
                <a:latin typeface="BentonSans Book" panose="02000503000000020004" pitchFamily="2" charset="0"/>
                <a:cs typeface="BentonSans Regular"/>
              </a:rPr>
              <a:t> </a:t>
            </a:r>
            <a:r>
              <a:rPr lang="en-GB" sz="400" b="0" i="0" spc="-3">
                <a:solidFill>
                  <a:srgbClr val="888B8D"/>
                </a:solidFill>
                <a:latin typeface="BentonSans Book" panose="02000503000000020004" pitchFamily="2" charset="0"/>
                <a:cs typeface="BentonSans Regular"/>
              </a:rPr>
              <a:t>Limited.</a:t>
            </a:r>
            <a:endParaRPr sz="400" b="0" i="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1213165546"/>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MB-Divider Line Pattern Light">
    <p:bg>
      <p:bgPr>
        <a:solidFill>
          <a:srgbClr val="B4EBFF"/>
        </a:solidFill>
        <a:effectLst/>
      </p:bgPr>
    </p:bg>
    <p:spTree>
      <p:nvGrpSpPr>
        <p:cNvPr id="1" name=""/>
        <p:cNvGrpSpPr/>
        <p:nvPr/>
      </p:nvGrpSpPr>
      <p:grpSpPr>
        <a:xfrm>
          <a:off x="0" y="0"/>
          <a:ext cx="0" cy="0"/>
          <a:chOff x="0" y="0"/>
          <a:chExt cx="0" cy="0"/>
        </a:xfrm>
      </p:grpSpPr>
      <p:sp>
        <p:nvSpPr>
          <p:cNvPr id="3" name="Graphic 5834">
            <a:extLst>
              <a:ext uri="{FF2B5EF4-FFF2-40B4-BE49-F238E27FC236}">
                <a16:creationId xmlns:a16="http://schemas.microsoft.com/office/drawing/2014/main" id="{E1899714-24EF-A4A6-BF20-84CD125BD8A3}"/>
              </a:ext>
            </a:extLst>
          </p:cNvPr>
          <p:cNvSpPr/>
          <p:nvPr/>
        </p:nvSpPr>
        <p:spPr>
          <a:xfrm>
            <a:off x="3" y="0"/>
            <a:ext cx="12188823" cy="6860539"/>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rgbClr val="006FCF"/>
          </a:solidFill>
          <a:ln w="12700" cap="flat">
            <a:noFill/>
            <a:prstDash val="solid"/>
            <a:miter/>
          </a:ln>
        </p:spPr>
        <p:txBody>
          <a:bodyPr rtlCol="0" anchor="ctr"/>
          <a:lstStyle/>
          <a:p>
            <a:endParaRPr lang="en-US" sz="900" b="0" i="0">
              <a:latin typeface="BentonSans Book" panose="02000503000000020004" pitchFamily="2" charset="0"/>
            </a:endParaRPr>
          </a:p>
        </p:txBody>
      </p:sp>
      <p:pic>
        <p:nvPicPr>
          <p:cNvPr id="8" name="Graphic 7">
            <a:extLst>
              <a:ext uri="{FF2B5EF4-FFF2-40B4-BE49-F238E27FC236}">
                <a16:creationId xmlns:a16="http://schemas.microsoft.com/office/drawing/2014/main" id="{17CD691D-503A-1B28-D0F4-BC67C87A27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EB49E85E-6C52-2892-C7C8-979980899D9D}"/>
              </a:ext>
            </a:extLst>
          </p:cNvPr>
          <p:cNvSpPr>
            <a:spLocks noGrp="1"/>
          </p:cNvSpPr>
          <p:nvPr>
            <p:ph type="sldNum" sz="quarter" idx="18"/>
          </p:nvPr>
        </p:nvSpPr>
        <p:spPr>
          <a:xfrm>
            <a:off x="9235725" y="6496197"/>
            <a:ext cx="685622" cy="96097"/>
          </a:xfrm>
          <a:prstGeom prst="rect">
            <a:avLst/>
          </a:prstGeom>
        </p:spPr>
        <p:txBody>
          <a:bodyPr/>
          <a:lstStyle>
            <a:lvl1pPr>
              <a:defRPr>
                <a:solidFill>
                  <a:srgbClr val="888B8D"/>
                </a:solidFill>
              </a:defRPr>
            </a:lvl1pPr>
          </a:lstStyle>
          <a:p>
            <a:r>
              <a:rPr lang="en-US"/>
              <a:t>P.</a:t>
            </a:r>
            <a:fld id="{8C1BCF7C-2884-4FE2-A9ED-57CF9A0CDEFF}" type="slidenum">
              <a:rPr lang="en-US" smtClean="0"/>
              <a:pPr/>
              <a:t>‹#›</a:t>
            </a:fld>
            <a:endParaRPr lang="en-US"/>
          </a:p>
        </p:txBody>
      </p:sp>
      <p:sp>
        <p:nvSpPr>
          <p:cNvPr id="12" name="Text Placeholder 11">
            <a:extLst>
              <a:ext uri="{FF2B5EF4-FFF2-40B4-BE49-F238E27FC236}">
                <a16:creationId xmlns:a16="http://schemas.microsoft.com/office/drawing/2014/main" id="{EC06A7D5-1873-5C33-0D4C-1BDE8B67D1F3}"/>
              </a:ext>
            </a:extLst>
          </p:cNvPr>
          <p:cNvSpPr>
            <a:spLocks noGrp="1"/>
          </p:cNvSpPr>
          <p:nvPr>
            <p:ph type="body" sz="quarter" idx="19" hasCustomPrompt="1"/>
          </p:nvPr>
        </p:nvSpPr>
        <p:spPr>
          <a:xfrm>
            <a:off x="577700" y="1800000"/>
            <a:ext cx="5398594" cy="2520000"/>
          </a:xfrm>
        </p:spPr>
        <p:txBody>
          <a:bodyPr/>
          <a:lstStyle>
            <a:lvl1pPr>
              <a:defRPr sz="1799">
                <a:latin typeface="+mj-lt"/>
              </a:defRPr>
            </a:lvl1pPr>
          </a:lstStyle>
          <a:p>
            <a:pPr lvl="0"/>
            <a:r>
              <a:rPr lang="en-US"/>
              <a:t>Click to edit title text styles</a:t>
            </a:r>
            <a:endParaRPr lang="en-GB"/>
          </a:p>
        </p:txBody>
      </p:sp>
      <p:pic>
        <p:nvPicPr>
          <p:cNvPr id="2" name="Picture 1">
            <a:extLst>
              <a:ext uri="{FF2B5EF4-FFF2-40B4-BE49-F238E27FC236}">
                <a16:creationId xmlns:a16="http://schemas.microsoft.com/office/drawing/2014/main" id="{CF5C4370-43F3-518B-E024-B5A686537D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4" name="object 15">
            <a:extLst>
              <a:ext uri="{FF2B5EF4-FFF2-40B4-BE49-F238E27FC236}">
                <a16:creationId xmlns:a16="http://schemas.microsoft.com/office/drawing/2014/main" id="{84188AAE-3FB9-3EEC-7947-FD7E3F03B6D4}"/>
              </a:ext>
            </a:extLst>
          </p:cNvPr>
          <p:cNvSpPr txBox="1"/>
          <p:nvPr/>
        </p:nvSpPr>
        <p:spPr>
          <a:xfrm>
            <a:off x="562971" y="6285008"/>
            <a:ext cx="7441024"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BentonSans Book" panose="02000503000000020004" pitchFamily="2" charset="0"/>
              <a:cs typeface="BentonSans Regular"/>
            </a:endParaRPr>
          </a:p>
          <a:p>
            <a:pPr marL="0">
              <a:lnSpc>
                <a:spcPts val="425"/>
              </a:lnSpc>
            </a:pPr>
            <a:r>
              <a:rPr sz="400" b="0" i="0">
                <a:solidFill>
                  <a:srgbClr val="888B8D"/>
                </a:solidFill>
                <a:latin typeface="BentonSans Book" panose="02000503000000020004" pitchFamily="2" charset="0"/>
                <a:cs typeface="BentonSans Regular"/>
              </a:rPr>
              <a:t>This</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document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contains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unpublished,</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confidential,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and</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proprietary</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information </a:t>
            </a:r>
            <a:r>
              <a:rPr sz="400" b="0" i="0">
                <a:solidFill>
                  <a:srgbClr val="888B8D"/>
                </a:solidFill>
                <a:latin typeface="BentonSans Book" panose="02000503000000020004" pitchFamily="2" charset="0"/>
                <a:cs typeface="BentonSans Regular"/>
              </a:rPr>
              <a:t>of</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American</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Express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Global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Business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Travel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(Amex</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GBT).</a:t>
            </a:r>
            <a:endParaRPr sz="400" b="0" i="0">
              <a:solidFill>
                <a:srgbClr val="888B8D"/>
              </a:solidFill>
              <a:latin typeface="BentonSans Book" panose="02000503000000020004" pitchFamily="2" charset="0"/>
              <a:cs typeface="BentonSans Regular"/>
            </a:endParaRPr>
          </a:p>
          <a:p>
            <a:pPr marL="0">
              <a:lnSpc>
                <a:spcPts val="430"/>
              </a:lnSpc>
            </a:pPr>
            <a:r>
              <a:rPr sz="400" b="0" i="0">
                <a:solidFill>
                  <a:srgbClr val="888B8D"/>
                </a:solidFill>
                <a:latin typeface="BentonSans Book" panose="02000503000000020004" pitchFamily="2" charset="0"/>
                <a:cs typeface="BentonSans Regular"/>
              </a:rPr>
              <a:t>No</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disclosure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or</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use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any</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portion</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these</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materials</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may</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be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made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without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the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express</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written</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consent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Amex</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GBT.</a:t>
            </a:r>
            <a:r>
              <a:rPr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a:t>
            </a:r>
            <a:r>
              <a:rPr lang="en-GB" sz="400" b="0" i="0" spc="-5">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2023</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GBT</a:t>
            </a:r>
            <a:r>
              <a:rPr lang="en-GB" sz="400" b="0" i="0" spc="-5">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Travel</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Services</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UK</a:t>
            </a:r>
            <a:r>
              <a:rPr lang="en-GB" sz="400" b="0" i="0" spc="-5">
                <a:solidFill>
                  <a:srgbClr val="888B8D"/>
                </a:solidFill>
                <a:latin typeface="BentonSans Book" panose="02000503000000020004" pitchFamily="2" charset="0"/>
                <a:cs typeface="BentonSans Regular"/>
              </a:rPr>
              <a:t> </a:t>
            </a:r>
            <a:r>
              <a:rPr lang="en-GB" sz="400" b="0" i="0" spc="-3">
                <a:solidFill>
                  <a:srgbClr val="888B8D"/>
                </a:solidFill>
                <a:latin typeface="BentonSans Book" panose="02000503000000020004" pitchFamily="2" charset="0"/>
                <a:cs typeface="BentonSans Regular"/>
              </a:rPr>
              <a:t>Limited.</a:t>
            </a:r>
            <a:endParaRPr sz="400" b="0" i="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4109222759"/>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MB-Divider with Image 1">
    <p:bg>
      <p:bgPr>
        <a:solidFill>
          <a:srgbClr val="FFFAD2"/>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ED51969B-1641-3B80-9ECE-AC4001858A1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8" name="Slide Number Placeholder 7">
            <a:extLst>
              <a:ext uri="{FF2B5EF4-FFF2-40B4-BE49-F238E27FC236}">
                <a16:creationId xmlns:a16="http://schemas.microsoft.com/office/drawing/2014/main" id="{92807978-26EC-CB51-07CF-3CD5E77170BE}"/>
              </a:ext>
            </a:extLst>
          </p:cNvPr>
          <p:cNvSpPr>
            <a:spLocks noGrp="1"/>
          </p:cNvSpPr>
          <p:nvPr>
            <p:ph type="sldNum" sz="quarter" idx="18"/>
          </p:nvPr>
        </p:nvSpPr>
        <p:spPr>
          <a:xfrm>
            <a:off x="9235725" y="6496197"/>
            <a:ext cx="685622" cy="96097"/>
          </a:xfrm>
          <a:prstGeom prst="rect">
            <a:avLst/>
          </a:prstGeom>
        </p:spPr>
        <p:txBody>
          <a:bodyPr/>
          <a:lstStyle>
            <a:lvl1pPr>
              <a:defRPr>
                <a:solidFill>
                  <a:srgbClr val="888B8D"/>
                </a:solidFill>
              </a:defRPr>
            </a:lvl1pPr>
          </a:lstStyle>
          <a:p>
            <a:r>
              <a:rPr lang="en-US"/>
              <a:t>P.</a:t>
            </a:r>
            <a:fld id="{8C1BCF7C-2884-4FE2-A9ED-57CF9A0CDEFF}" type="slidenum">
              <a:rPr lang="en-US" smtClean="0"/>
              <a:pPr/>
              <a:t>‹#›</a:t>
            </a:fld>
            <a:endParaRPr lang="en-US"/>
          </a:p>
        </p:txBody>
      </p:sp>
      <p:sp>
        <p:nvSpPr>
          <p:cNvPr id="19" name="Picture Placeholder 18">
            <a:extLst>
              <a:ext uri="{FF2B5EF4-FFF2-40B4-BE49-F238E27FC236}">
                <a16:creationId xmlns:a16="http://schemas.microsoft.com/office/drawing/2014/main" id="{2ACD7BB1-753A-FB7C-25C9-3F94215BA071}"/>
              </a:ext>
            </a:extLst>
          </p:cNvPr>
          <p:cNvSpPr>
            <a:spLocks noGrp="1"/>
          </p:cNvSpPr>
          <p:nvPr>
            <p:ph type="pic" sz="quarter" idx="19"/>
          </p:nvPr>
        </p:nvSpPr>
        <p:spPr>
          <a:xfrm>
            <a:off x="7437955" y="1"/>
            <a:ext cx="4750871" cy="6086764"/>
          </a:xfrm>
          <a:custGeom>
            <a:avLst/>
            <a:gdLst>
              <a:gd name="connsiteX0" fmla="*/ 0 w 4752108"/>
              <a:gd name="connsiteY0" fmla="*/ 0 h 6086764"/>
              <a:gd name="connsiteX1" fmla="*/ 4752108 w 4752108"/>
              <a:gd name="connsiteY1" fmla="*/ 0 h 6086764"/>
              <a:gd name="connsiteX2" fmla="*/ 4752108 w 4752108"/>
              <a:gd name="connsiteY2" fmla="*/ 5917548 h 6086764"/>
              <a:gd name="connsiteX3" fmla="*/ 4747015 w 4752108"/>
              <a:gd name="connsiteY3" fmla="*/ 5917548 h 6086764"/>
              <a:gd name="connsiteX4" fmla="*/ 4736828 w 4752108"/>
              <a:gd name="connsiteY4" fmla="*/ 5968006 h 6086764"/>
              <a:gd name="connsiteX5" fmla="*/ 4557664 w 4752108"/>
              <a:gd name="connsiteY5" fmla="*/ 6086764 h 6086764"/>
              <a:gd name="connsiteX6" fmla="*/ 1437853 w 4752108"/>
              <a:gd name="connsiteY6" fmla="*/ 6086764 h 6086764"/>
              <a:gd name="connsiteX7" fmla="*/ 1412694 w 4752108"/>
              <a:gd name="connsiteY7" fmla="*/ 6064306 h 6086764"/>
              <a:gd name="connsiteX8" fmla="*/ 0 w 4752108"/>
              <a:gd name="connsiteY8" fmla="*/ 2766212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2108" h="6086764">
                <a:moveTo>
                  <a:pt x="0" y="0"/>
                </a:moveTo>
                <a:lnTo>
                  <a:pt x="4752108" y="0"/>
                </a:lnTo>
                <a:lnTo>
                  <a:pt x="4752108" y="5917548"/>
                </a:lnTo>
                <a:lnTo>
                  <a:pt x="4747015" y="5917548"/>
                </a:lnTo>
                <a:lnTo>
                  <a:pt x="4736828" y="5968006"/>
                </a:lnTo>
                <a:cubicBezTo>
                  <a:pt x="4707309" y="6037795"/>
                  <a:pt x="4638205" y="6086764"/>
                  <a:pt x="4557664" y="6086764"/>
                </a:cubicBezTo>
                <a:lnTo>
                  <a:pt x="1437853" y="6086764"/>
                </a:lnTo>
                <a:lnTo>
                  <a:pt x="1412694" y="6064306"/>
                </a:lnTo>
                <a:cubicBezTo>
                  <a:pt x="542341" y="5234499"/>
                  <a:pt x="0" y="4063691"/>
                  <a:pt x="0" y="2766212"/>
                </a:cubicBezTo>
                <a:close/>
              </a:path>
            </a:pathLst>
          </a:custGeom>
          <a:solidFill>
            <a:schemeClr val="bg1"/>
          </a:solidFill>
        </p:spPr>
        <p:txBody>
          <a:bodyPr wrap="square">
            <a:noAutofit/>
          </a:bodyPr>
          <a:lstStyle>
            <a:lvl1pPr>
              <a:defRPr b="0" i="0">
                <a:latin typeface="BentonSans Book" panose="02000503000000020004" pitchFamily="2" charset="0"/>
              </a:defRPr>
            </a:lvl1pPr>
          </a:lstStyle>
          <a:p>
            <a:r>
              <a:rPr lang="en-US"/>
              <a:t>Click icon to add picture</a:t>
            </a:r>
            <a:endParaRPr lang="en-GB"/>
          </a:p>
        </p:txBody>
      </p:sp>
      <p:sp>
        <p:nvSpPr>
          <p:cNvPr id="21" name="Text Placeholder 20">
            <a:extLst>
              <a:ext uri="{FF2B5EF4-FFF2-40B4-BE49-F238E27FC236}">
                <a16:creationId xmlns:a16="http://schemas.microsoft.com/office/drawing/2014/main" id="{88D66771-0E3D-76BC-10EF-ABC8DB55DC05}"/>
              </a:ext>
            </a:extLst>
          </p:cNvPr>
          <p:cNvSpPr>
            <a:spLocks noGrp="1"/>
          </p:cNvSpPr>
          <p:nvPr>
            <p:ph type="body" sz="quarter" idx="20" hasCustomPrompt="1"/>
          </p:nvPr>
        </p:nvSpPr>
        <p:spPr>
          <a:xfrm>
            <a:off x="579449" y="1800001"/>
            <a:ext cx="5398594" cy="1260000"/>
          </a:xfrm>
        </p:spPr>
        <p:txBody>
          <a:bodyPr/>
          <a:lstStyle>
            <a:lvl1pPr>
              <a:defRPr sz="1799">
                <a:latin typeface="+mj-lt"/>
              </a:defRPr>
            </a:lvl1pPr>
          </a:lstStyle>
          <a:p>
            <a:pPr lvl="0"/>
            <a:r>
              <a:rPr lang="en-US"/>
              <a:t>Click to edit title text styles</a:t>
            </a:r>
          </a:p>
        </p:txBody>
      </p:sp>
      <p:sp>
        <p:nvSpPr>
          <p:cNvPr id="23" name="Text Placeholder 22">
            <a:extLst>
              <a:ext uri="{FF2B5EF4-FFF2-40B4-BE49-F238E27FC236}">
                <a16:creationId xmlns:a16="http://schemas.microsoft.com/office/drawing/2014/main" id="{D147B2E0-9381-4851-E121-600B281B765D}"/>
              </a:ext>
            </a:extLst>
          </p:cNvPr>
          <p:cNvSpPr>
            <a:spLocks noGrp="1"/>
          </p:cNvSpPr>
          <p:nvPr>
            <p:ph type="body" sz="quarter" idx="21" hasCustomPrompt="1"/>
          </p:nvPr>
        </p:nvSpPr>
        <p:spPr>
          <a:xfrm>
            <a:off x="579449" y="3132000"/>
            <a:ext cx="5398594" cy="720000"/>
          </a:xfrm>
        </p:spPr>
        <p:txBody>
          <a:bodyPr/>
          <a:lstStyle>
            <a:lvl1pPr>
              <a:defRPr sz="1000" b="0" i="0">
                <a:latin typeface="+mn-lt"/>
              </a:defRPr>
            </a:lvl1pPr>
          </a:lstStyle>
          <a:p>
            <a:pPr lvl="0"/>
            <a:r>
              <a:rPr lang="en-US"/>
              <a:t>Click to edit subtitle text styles</a:t>
            </a:r>
          </a:p>
        </p:txBody>
      </p:sp>
      <p:pic>
        <p:nvPicPr>
          <p:cNvPr id="2" name="Picture 1">
            <a:extLst>
              <a:ext uri="{FF2B5EF4-FFF2-40B4-BE49-F238E27FC236}">
                <a16:creationId xmlns:a16="http://schemas.microsoft.com/office/drawing/2014/main" id="{2AA931AF-325C-A728-8C95-6BB91BA54DA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3" name="object 15">
            <a:extLst>
              <a:ext uri="{FF2B5EF4-FFF2-40B4-BE49-F238E27FC236}">
                <a16:creationId xmlns:a16="http://schemas.microsoft.com/office/drawing/2014/main" id="{6CD81883-33D3-CC84-248F-B7E1F3E12257}"/>
              </a:ext>
            </a:extLst>
          </p:cNvPr>
          <p:cNvSpPr txBox="1"/>
          <p:nvPr/>
        </p:nvSpPr>
        <p:spPr>
          <a:xfrm>
            <a:off x="562971" y="6285008"/>
            <a:ext cx="7441024"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BentonSans Book" panose="02000503000000020004" pitchFamily="2" charset="0"/>
              <a:cs typeface="BentonSans Regular"/>
            </a:endParaRPr>
          </a:p>
          <a:p>
            <a:pPr marL="0">
              <a:lnSpc>
                <a:spcPts val="425"/>
              </a:lnSpc>
            </a:pPr>
            <a:r>
              <a:rPr sz="400" b="0" i="0">
                <a:solidFill>
                  <a:srgbClr val="888B8D"/>
                </a:solidFill>
                <a:latin typeface="BentonSans Book" panose="02000503000000020004" pitchFamily="2" charset="0"/>
                <a:cs typeface="BentonSans Regular"/>
              </a:rPr>
              <a:t>This</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document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contains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unpublished,</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confidential,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and</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proprietary</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information </a:t>
            </a:r>
            <a:r>
              <a:rPr sz="400" b="0" i="0">
                <a:solidFill>
                  <a:srgbClr val="888B8D"/>
                </a:solidFill>
                <a:latin typeface="BentonSans Book" panose="02000503000000020004" pitchFamily="2" charset="0"/>
                <a:cs typeface="BentonSans Regular"/>
              </a:rPr>
              <a:t>of</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American</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Express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Global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Business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Travel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(Amex</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GBT).</a:t>
            </a:r>
            <a:endParaRPr sz="400" b="0" i="0">
              <a:solidFill>
                <a:srgbClr val="888B8D"/>
              </a:solidFill>
              <a:latin typeface="BentonSans Book" panose="02000503000000020004" pitchFamily="2" charset="0"/>
              <a:cs typeface="BentonSans Regular"/>
            </a:endParaRPr>
          </a:p>
          <a:p>
            <a:pPr marL="0">
              <a:lnSpc>
                <a:spcPts val="430"/>
              </a:lnSpc>
            </a:pPr>
            <a:r>
              <a:rPr sz="400" b="0" i="0">
                <a:solidFill>
                  <a:srgbClr val="888B8D"/>
                </a:solidFill>
                <a:latin typeface="BentonSans Book" panose="02000503000000020004" pitchFamily="2" charset="0"/>
                <a:cs typeface="BentonSans Regular"/>
              </a:rPr>
              <a:t>No</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disclosure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or</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use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any</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portion</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these</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materials</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may</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be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made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without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the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express</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written</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consent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Amex</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GBT.</a:t>
            </a:r>
            <a:r>
              <a:rPr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a:t>
            </a:r>
            <a:r>
              <a:rPr lang="en-GB" sz="400" b="0" i="0" spc="-5">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2023</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GBT</a:t>
            </a:r>
            <a:r>
              <a:rPr lang="en-GB" sz="400" b="0" i="0" spc="-5">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Travel</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Services</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UK</a:t>
            </a:r>
            <a:r>
              <a:rPr lang="en-GB" sz="400" b="0" i="0" spc="-5">
                <a:solidFill>
                  <a:srgbClr val="888B8D"/>
                </a:solidFill>
                <a:latin typeface="BentonSans Book" panose="02000503000000020004" pitchFamily="2" charset="0"/>
                <a:cs typeface="BentonSans Regular"/>
              </a:rPr>
              <a:t> </a:t>
            </a:r>
            <a:r>
              <a:rPr lang="en-GB" sz="400" b="0" i="0" spc="-3">
                <a:solidFill>
                  <a:srgbClr val="888B8D"/>
                </a:solidFill>
                <a:latin typeface="BentonSans Book" panose="02000503000000020004" pitchFamily="2" charset="0"/>
                <a:cs typeface="BentonSans Regular"/>
              </a:rPr>
              <a:t>Limited.</a:t>
            </a:r>
            <a:endParaRPr sz="400" b="0" i="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3143686237"/>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p:cSld name="MB-Divider with Image 2">
    <p:bg>
      <p:bgPr>
        <a:solidFill>
          <a:srgbClr val="FFD0FF"/>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8291239-715E-D1DA-9589-331F883BBD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a:xfrm>
            <a:off x="9235725" y="6496197"/>
            <a:ext cx="685622" cy="96097"/>
          </a:xfrm>
          <a:prstGeom prst="rect">
            <a:avLst/>
          </a:prstGeom>
        </p:spPr>
        <p:txBody>
          <a:bodyPr/>
          <a:lstStyle>
            <a:lvl1pPr>
              <a:defRPr>
                <a:solidFill>
                  <a:srgbClr val="888B8D"/>
                </a:solidFill>
              </a:defRPr>
            </a:lvl1pPr>
          </a:lstStyle>
          <a:p>
            <a:r>
              <a:rPr lang="en-US"/>
              <a:t>P.</a:t>
            </a:r>
            <a:fld id="{8C1BCF7C-2884-4FE2-A9ED-57CF9A0CDEFF}" type="slidenum">
              <a:rPr lang="en-US" smtClean="0"/>
              <a:pPr/>
              <a:t>‹#›</a:t>
            </a:fld>
            <a:endParaRPr lang="en-US"/>
          </a:p>
        </p:txBody>
      </p:sp>
      <p:sp>
        <p:nvSpPr>
          <p:cNvPr id="17" name="Picture Placeholder 16">
            <a:extLst>
              <a:ext uri="{FF2B5EF4-FFF2-40B4-BE49-F238E27FC236}">
                <a16:creationId xmlns:a16="http://schemas.microsoft.com/office/drawing/2014/main" id="{4A181F57-25F3-0944-BE25-390721E21DBF}"/>
              </a:ext>
            </a:extLst>
          </p:cNvPr>
          <p:cNvSpPr>
            <a:spLocks noGrp="1"/>
          </p:cNvSpPr>
          <p:nvPr>
            <p:ph type="pic" sz="quarter" idx="19"/>
          </p:nvPr>
        </p:nvSpPr>
        <p:spPr>
          <a:xfrm>
            <a:off x="6544570" y="1"/>
            <a:ext cx="5644256" cy="5530850"/>
          </a:xfrm>
          <a:custGeom>
            <a:avLst/>
            <a:gdLst>
              <a:gd name="connsiteX0" fmla="*/ 12418 w 5645727"/>
              <a:gd name="connsiteY0" fmla="*/ 0 h 6046788"/>
              <a:gd name="connsiteX1" fmla="*/ 5633310 w 5645727"/>
              <a:gd name="connsiteY1" fmla="*/ 0 h 6046788"/>
              <a:gd name="connsiteX2" fmla="*/ 5645727 w 5645727"/>
              <a:gd name="connsiteY2" fmla="*/ 245899 h 6046788"/>
              <a:gd name="connsiteX3" fmla="*/ 5645727 w 5645727"/>
              <a:gd name="connsiteY3" fmla="*/ 3229184 h 6046788"/>
              <a:gd name="connsiteX4" fmla="*/ 3111484 w 5645727"/>
              <a:gd name="connsiteY4" fmla="*/ 6037474 h 6046788"/>
              <a:gd name="connsiteX5" fmla="*/ 2927031 w 5645727"/>
              <a:gd name="connsiteY5" fmla="*/ 6046788 h 6046788"/>
              <a:gd name="connsiteX6" fmla="*/ 2718716 w 5645727"/>
              <a:gd name="connsiteY6" fmla="*/ 6046788 h 6046788"/>
              <a:gd name="connsiteX7" fmla="*/ 2534243 w 5645727"/>
              <a:gd name="connsiteY7" fmla="*/ 6037473 h 6046788"/>
              <a:gd name="connsiteX8" fmla="*/ 0 w 5645727"/>
              <a:gd name="connsiteY8" fmla="*/ 3229183 h 6046788"/>
              <a:gd name="connsiteX9" fmla="*/ 0 w 5645727"/>
              <a:gd name="connsiteY9" fmla="*/ 245919 h 604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45727" h="6046788">
                <a:moveTo>
                  <a:pt x="12418" y="0"/>
                </a:moveTo>
                <a:lnTo>
                  <a:pt x="5633310" y="0"/>
                </a:lnTo>
                <a:lnTo>
                  <a:pt x="5645727" y="245899"/>
                </a:lnTo>
                <a:lnTo>
                  <a:pt x="5645727" y="3229184"/>
                </a:lnTo>
                <a:cubicBezTo>
                  <a:pt x="5645727" y="4690770"/>
                  <a:pt x="4534931" y="5892915"/>
                  <a:pt x="3111484" y="6037474"/>
                </a:cubicBezTo>
                <a:lnTo>
                  <a:pt x="2927031" y="6046788"/>
                </a:lnTo>
                <a:lnTo>
                  <a:pt x="2718716" y="6046788"/>
                </a:lnTo>
                <a:lnTo>
                  <a:pt x="2534243" y="6037473"/>
                </a:lnTo>
                <a:cubicBezTo>
                  <a:pt x="1110796" y="5892914"/>
                  <a:pt x="0" y="4690769"/>
                  <a:pt x="0" y="3229183"/>
                </a:cubicBezTo>
                <a:lnTo>
                  <a:pt x="0" y="245919"/>
                </a:lnTo>
                <a:close/>
              </a:path>
            </a:pathLst>
          </a:custGeom>
          <a:solidFill>
            <a:schemeClr val="bg1"/>
          </a:solidFill>
        </p:spPr>
        <p:txBody>
          <a:bodyPr wrap="square">
            <a:noAutofit/>
          </a:bodyPr>
          <a:lstStyle>
            <a:lvl1pPr>
              <a:defRPr b="0" i="0">
                <a:solidFill>
                  <a:schemeClr val="tx1"/>
                </a:solidFill>
                <a:latin typeface="BentonSans Book" panose="02000503000000020004" pitchFamily="2" charset="0"/>
              </a:defRPr>
            </a:lvl1pPr>
          </a:lstStyle>
          <a:p>
            <a:r>
              <a:rPr lang="en-US"/>
              <a:t>Click icon to add picture</a:t>
            </a:r>
            <a:endParaRPr lang="en-GB"/>
          </a:p>
        </p:txBody>
      </p:sp>
      <p:sp>
        <p:nvSpPr>
          <p:cNvPr id="4" name="Text Placeholder 3">
            <a:extLst>
              <a:ext uri="{FF2B5EF4-FFF2-40B4-BE49-F238E27FC236}">
                <a16:creationId xmlns:a16="http://schemas.microsoft.com/office/drawing/2014/main" id="{95D02AAB-4459-32EC-2541-173434A205D2}"/>
              </a:ext>
            </a:extLst>
          </p:cNvPr>
          <p:cNvSpPr>
            <a:spLocks noGrp="1"/>
          </p:cNvSpPr>
          <p:nvPr>
            <p:ph type="body" sz="quarter" idx="20" hasCustomPrompt="1"/>
          </p:nvPr>
        </p:nvSpPr>
        <p:spPr>
          <a:xfrm>
            <a:off x="579449" y="1800000"/>
            <a:ext cx="5398594" cy="540000"/>
          </a:xfrm>
        </p:spPr>
        <p:txBody>
          <a:bodyPr/>
          <a:lstStyle>
            <a:lvl1pPr>
              <a:defRPr sz="1000" b="0" i="0">
                <a:latin typeface="+mn-lt"/>
              </a:defRPr>
            </a:lvl1pPr>
          </a:lstStyle>
          <a:p>
            <a:pPr lvl="0"/>
            <a:r>
              <a:rPr lang="en-GB"/>
              <a:t>Click to edit subhead text styles</a:t>
            </a:r>
            <a:endParaRPr lang="en-US"/>
          </a:p>
        </p:txBody>
      </p:sp>
      <p:sp>
        <p:nvSpPr>
          <p:cNvPr id="6" name="Text Placeholder 5">
            <a:extLst>
              <a:ext uri="{FF2B5EF4-FFF2-40B4-BE49-F238E27FC236}">
                <a16:creationId xmlns:a16="http://schemas.microsoft.com/office/drawing/2014/main" id="{1022A9AF-B375-2E28-DC7B-C938F514659C}"/>
              </a:ext>
            </a:extLst>
          </p:cNvPr>
          <p:cNvSpPr>
            <a:spLocks noGrp="1"/>
          </p:cNvSpPr>
          <p:nvPr>
            <p:ph type="body" sz="quarter" idx="21"/>
          </p:nvPr>
        </p:nvSpPr>
        <p:spPr>
          <a:xfrm>
            <a:off x="579287" y="2320751"/>
            <a:ext cx="5399269" cy="1440000"/>
          </a:xfrm>
        </p:spPr>
        <p:txBody>
          <a:bodyPr/>
          <a:lstStyle>
            <a:lvl1pPr>
              <a:defRPr sz="1799" b="0" i="0">
                <a:latin typeface="+mj-lt"/>
              </a:defRPr>
            </a:lvl1pPr>
            <a:lvl2pPr marL="0" indent="0">
              <a:buNone/>
              <a:defRPr/>
            </a:lvl2pPr>
          </a:lstStyle>
          <a:p>
            <a:pPr lvl="0"/>
            <a:r>
              <a:rPr lang="en-US"/>
              <a:t>Click to edit Master text styles</a:t>
            </a:r>
          </a:p>
        </p:txBody>
      </p:sp>
      <p:pic>
        <p:nvPicPr>
          <p:cNvPr id="2" name="Picture 1">
            <a:extLst>
              <a:ext uri="{FF2B5EF4-FFF2-40B4-BE49-F238E27FC236}">
                <a16:creationId xmlns:a16="http://schemas.microsoft.com/office/drawing/2014/main" id="{CC1E0D60-6636-0A6C-1067-66E38A8A2A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5" name="object 15">
            <a:extLst>
              <a:ext uri="{FF2B5EF4-FFF2-40B4-BE49-F238E27FC236}">
                <a16:creationId xmlns:a16="http://schemas.microsoft.com/office/drawing/2014/main" id="{5EF8D9C5-495F-5A2A-A415-2E94E736BC25}"/>
              </a:ext>
            </a:extLst>
          </p:cNvPr>
          <p:cNvSpPr txBox="1"/>
          <p:nvPr/>
        </p:nvSpPr>
        <p:spPr>
          <a:xfrm>
            <a:off x="562971" y="6285008"/>
            <a:ext cx="7441024"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BentonSans Book" panose="02000503000000020004" pitchFamily="2" charset="0"/>
              <a:cs typeface="BentonSans Regular"/>
            </a:endParaRPr>
          </a:p>
          <a:p>
            <a:pPr marL="0">
              <a:lnSpc>
                <a:spcPts val="425"/>
              </a:lnSpc>
            </a:pPr>
            <a:r>
              <a:rPr sz="400" b="0" i="0">
                <a:solidFill>
                  <a:srgbClr val="888B8D"/>
                </a:solidFill>
                <a:latin typeface="BentonSans Book" panose="02000503000000020004" pitchFamily="2" charset="0"/>
                <a:cs typeface="BentonSans Regular"/>
              </a:rPr>
              <a:t>This</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document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contains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unpublished,</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confidential,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and</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proprietary</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information </a:t>
            </a:r>
            <a:r>
              <a:rPr sz="400" b="0" i="0">
                <a:solidFill>
                  <a:srgbClr val="888B8D"/>
                </a:solidFill>
                <a:latin typeface="BentonSans Book" panose="02000503000000020004" pitchFamily="2" charset="0"/>
                <a:cs typeface="BentonSans Regular"/>
              </a:rPr>
              <a:t>of</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American</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Express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Global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Business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Travel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(Amex</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GBT).</a:t>
            </a:r>
            <a:endParaRPr sz="400" b="0" i="0">
              <a:solidFill>
                <a:srgbClr val="888B8D"/>
              </a:solidFill>
              <a:latin typeface="BentonSans Book" panose="02000503000000020004" pitchFamily="2" charset="0"/>
              <a:cs typeface="BentonSans Regular"/>
            </a:endParaRPr>
          </a:p>
          <a:p>
            <a:pPr marL="0">
              <a:lnSpc>
                <a:spcPts val="430"/>
              </a:lnSpc>
            </a:pPr>
            <a:r>
              <a:rPr sz="400" b="0" i="0">
                <a:solidFill>
                  <a:srgbClr val="888B8D"/>
                </a:solidFill>
                <a:latin typeface="BentonSans Book" panose="02000503000000020004" pitchFamily="2" charset="0"/>
                <a:cs typeface="BentonSans Regular"/>
              </a:rPr>
              <a:t>No</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disclosure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or</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use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any</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portion</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these</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materials</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may</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be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made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without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the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express</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written</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consent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Amex</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GBT.</a:t>
            </a:r>
            <a:r>
              <a:rPr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a:t>
            </a:r>
            <a:r>
              <a:rPr lang="en-GB" sz="400" b="0" i="0" spc="-5">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2023</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GBT</a:t>
            </a:r>
            <a:r>
              <a:rPr lang="en-GB" sz="400" b="0" i="0" spc="-5">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Travel</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Services</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UK</a:t>
            </a:r>
            <a:r>
              <a:rPr lang="en-GB" sz="400" b="0" i="0" spc="-5">
                <a:solidFill>
                  <a:srgbClr val="888B8D"/>
                </a:solidFill>
                <a:latin typeface="BentonSans Book" panose="02000503000000020004" pitchFamily="2" charset="0"/>
                <a:cs typeface="BentonSans Regular"/>
              </a:rPr>
              <a:t> </a:t>
            </a:r>
            <a:r>
              <a:rPr lang="en-GB" sz="400" b="0" i="0" spc="-3">
                <a:solidFill>
                  <a:srgbClr val="888B8D"/>
                </a:solidFill>
                <a:latin typeface="BentonSans Book" panose="02000503000000020004" pitchFamily="2" charset="0"/>
                <a:cs typeface="BentonSans Regular"/>
              </a:rPr>
              <a:t>Limited.</a:t>
            </a:r>
            <a:endParaRPr sz="400" b="0" i="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2766201503"/>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MB-Divider with Text Over Image placeholder">
    <p:bg>
      <p:bgPr>
        <a:solidFill>
          <a:schemeClr val="tx2"/>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59EE679B-9746-096B-6B34-6B977094AB2D}"/>
              </a:ext>
            </a:extLst>
          </p:cNvPr>
          <p:cNvSpPr>
            <a:spLocks noGrp="1"/>
          </p:cNvSpPr>
          <p:nvPr>
            <p:ph type="pic" sz="quarter" idx="19"/>
          </p:nvPr>
        </p:nvSpPr>
        <p:spPr>
          <a:xfrm>
            <a:off x="1" y="1"/>
            <a:ext cx="7998267" cy="6086764"/>
          </a:xfrm>
          <a:custGeom>
            <a:avLst/>
            <a:gdLst>
              <a:gd name="connsiteX0" fmla="*/ 0 w 8000350"/>
              <a:gd name="connsiteY0" fmla="*/ 0 h 6086764"/>
              <a:gd name="connsiteX1" fmla="*/ 8000350 w 8000350"/>
              <a:gd name="connsiteY1" fmla="*/ 0 h 6086764"/>
              <a:gd name="connsiteX2" fmla="*/ 8000350 w 8000350"/>
              <a:gd name="connsiteY2" fmla="*/ 1149329 h 6086764"/>
              <a:gd name="connsiteX3" fmla="*/ 5233405 w 8000350"/>
              <a:gd name="connsiteY3" fmla="*/ 6064271 h 6086764"/>
              <a:gd name="connsiteX4" fmla="*/ 5194286 w 8000350"/>
              <a:gd name="connsiteY4" fmla="*/ 6086764 h 6086764"/>
              <a:gd name="connsiteX5" fmla="*/ 194444 w 8000350"/>
              <a:gd name="connsiteY5" fmla="*/ 6086764 h 6086764"/>
              <a:gd name="connsiteX6" fmla="*/ 15281 w 8000350"/>
              <a:gd name="connsiteY6" fmla="*/ 5968006 h 6086764"/>
              <a:gd name="connsiteX7" fmla="*/ 5094 w 8000350"/>
              <a:gd name="connsiteY7" fmla="*/ 5917548 h 6086764"/>
              <a:gd name="connsiteX8" fmla="*/ 0 w 8000350"/>
              <a:gd name="connsiteY8" fmla="*/ 5917548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0350" h="6086764">
                <a:moveTo>
                  <a:pt x="0" y="0"/>
                </a:moveTo>
                <a:lnTo>
                  <a:pt x="8000350" y="0"/>
                </a:lnTo>
                <a:lnTo>
                  <a:pt x="8000350" y="1149329"/>
                </a:lnTo>
                <a:cubicBezTo>
                  <a:pt x="8000350" y="3232234"/>
                  <a:pt x="6892253" y="5056330"/>
                  <a:pt x="5233405" y="6064271"/>
                </a:cubicBezTo>
                <a:lnTo>
                  <a:pt x="5194286" y="6086764"/>
                </a:lnTo>
                <a:lnTo>
                  <a:pt x="194444" y="6086764"/>
                </a:lnTo>
                <a:cubicBezTo>
                  <a:pt x="113903" y="6086764"/>
                  <a:pt x="44799" y="6037795"/>
                  <a:pt x="15281" y="5968006"/>
                </a:cubicBezTo>
                <a:lnTo>
                  <a:pt x="5094" y="5917548"/>
                </a:lnTo>
                <a:lnTo>
                  <a:pt x="0" y="5917548"/>
                </a:lnTo>
                <a:close/>
              </a:path>
            </a:pathLst>
          </a:custGeom>
          <a:solidFill>
            <a:schemeClr val="bg1"/>
          </a:solidFill>
        </p:spPr>
        <p:txBody>
          <a:bodyPr wrap="square">
            <a:noAutofit/>
          </a:bodyPr>
          <a:lstStyle>
            <a:lvl1pPr>
              <a:defRPr b="0" i="0">
                <a:latin typeface="BentonSans Book" panose="02000503000000020004" pitchFamily="2" charset="0"/>
              </a:defRPr>
            </a:lvl1pPr>
          </a:lstStyle>
          <a:p>
            <a:r>
              <a:rPr lang="en-US"/>
              <a:t>Click icon to add picture</a:t>
            </a:r>
          </a:p>
        </p:txBody>
      </p:sp>
      <p:pic>
        <p:nvPicPr>
          <p:cNvPr id="2" name="Graphic 1">
            <a:extLst>
              <a:ext uri="{FF2B5EF4-FFF2-40B4-BE49-F238E27FC236}">
                <a16:creationId xmlns:a16="http://schemas.microsoft.com/office/drawing/2014/main" id="{5AC036E0-6DF3-BBD9-6DE4-5BF852244C7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a:xfrm>
            <a:off x="9235725" y="6496197"/>
            <a:ext cx="685622" cy="96097"/>
          </a:xfrm>
          <a:prstGeom prst="rect">
            <a:avLst/>
          </a:prstGeom>
        </p:spPr>
        <p:txBody>
          <a:bodyPr/>
          <a:lstStyle>
            <a:lvl1pPr>
              <a:defRPr>
                <a:solidFill>
                  <a:srgbClr val="888B8D"/>
                </a:solidFill>
              </a:defRPr>
            </a:lvl1pPr>
          </a:lstStyle>
          <a:p>
            <a:r>
              <a:rPr lang="en-US"/>
              <a:t>P.</a:t>
            </a:r>
            <a:fld id="{8C1BCF7C-2884-4FE2-A9ED-57CF9A0CDEFF}" type="slidenum">
              <a:rPr lang="en-US" smtClean="0"/>
              <a:pPr/>
              <a:t>‹#›</a:t>
            </a:fld>
            <a:endParaRPr lang="en-US"/>
          </a:p>
        </p:txBody>
      </p:sp>
      <p:sp>
        <p:nvSpPr>
          <p:cNvPr id="25" name="Text Placeholder 24">
            <a:extLst>
              <a:ext uri="{FF2B5EF4-FFF2-40B4-BE49-F238E27FC236}">
                <a16:creationId xmlns:a16="http://schemas.microsoft.com/office/drawing/2014/main" id="{8B96DBCA-376F-6427-8EE5-559BD66E04F6}"/>
              </a:ext>
            </a:extLst>
          </p:cNvPr>
          <p:cNvSpPr>
            <a:spLocks noGrp="1"/>
          </p:cNvSpPr>
          <p:nvPr>
            <p:ph type="body" sz="quarter" idx="20" hasCustomPrompt="1"/>
          </p:nvPr>
        </p:nvSpPr>
        <p:spPr>
          <a:xfrm>
            <a:off x="579449" y="1680080"/>
            <a:ext cx="6478313" cy="1260000"/>
          </a:xfrm>
        </p:spPr>
        <p:txBody>
          <a:bodyPr anchor="b" anchorCtr="0"/>
          <a:lstStyle>
            <a:lvl1pPr>
              <a:defRPr sz="1799" b="0" i="0">
                <a:solidFill>
                  <a:schemeClr val="tx2"/>
                </a:solidFill>
                <a:latin typeface="+mj-lt"/>
              </a:defRPr>
            </a:lvl1pPr>
          </a:lstStyle>
          <a:p>
            <a:pPr lvl="0"/>
            <a:r>
              <a:rPr lang="en-GB"/>
              <a:t>Click to edit title text styles</a:t>
            </a:r>
            <a:endParaRPr lang="en-US"/>
          </a:p>
        </p:txBody>
      </p:sp>
      <p:sp>
        <p:nvSpPr>
          <p:cNvPr id="27" name="Text Placeholder 26">
            <a:extLst>
              <a:ext uri="{FF2B5EF4-FFF2-40B4-BE49-F238E27FC236}">
                <a16:creationId xmlns:a16="http://schemas.microsoft.com/office/drawing/2014/main" id="{4DE9CA1E-D2F1-6FC7-D156-165C50364EA4}"/>
              </a:ext>
            </a:extLst>
          </p:cNvPr>
          <p:cNvSpPr>
            <a:spLocks noGrp="1"/>
          </p:cNvSpPr>
          <p:nvPr>
            <p:ph type="body" sz="quarter" idx="21"/>
          </p:nvPr>
        </p:nvSpPr>
        <p:spPr>
          <a:xfrm>
            <a:off x="579287" y="3179920"/>
            <a:ext cx="6478313" cy="720000"/>
          </a:xfrm>
        </p:spPr>
        <p:txBody>
          <a:bodyPr/>
          <a:lstStyle>
            <a:lvl1pPr>
              <a:defRPr sz="1000" b="0" i="0">
                <a:latin typeface="+mn-lt"/>
              </a:defRPr>
            </a:lvl1pPr>
          </a:lstStyle>
          <a:p>
            <a:pPr lvl="0"/>
            <a:r>
              <a:rPr lang="en-US"/>
              <a:t>Click to edit Master text styles</a:t>
            </a:r>
          </a:p>
        </p:txBody>
      </p:sp>
      <p:pic>
        <p:nvPicPr>
          <p:cNvPr id="3" name="Picture 2">
            <a:extLst>
              <a:ext uri="{FF2B5EF4-FFF2-40B4-BE49-F238E27FC236}">
                <a16:creationId xmlns:a16="http://schemas.microsoft.com/office/drawing/2014/main" id="{BE5C7E77-3AC5-336C-43DB-9C4BC1EB165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4" name="object 15">
            <a:extLst>
              <a:ext uri="{FF2B5EF4-FFF2-40B4-BE49-F238E27FC236}">
                <a16:creationId xmlns:a16="http://schemas.microsoft.com/office/drawing/2014/main" id="{974213D0-5B18-062F-1909-95D1B6359C2F}"/>
              </a:ext>
            </a:extLst>
          </p:cNvPr>
          <p:cNvSpPr txBox="1"/>
          <p:nvPr/>
        </p:nvSpPr>
        <p:spPr>
          <a:xfrm>
            <a:off x="562971" y="6285008"/>
            <a:ext cx="7441024" cy="340035"/>
          </a:xfrm>
          <a:prstGeom prst="rect">
            <a:avLst/>
          </a:prstGeom>
        </p:spPr>
        <p:txBody>
          <a:bodyPr vert="horz" wrap="square" lIns="0" tIns="3273" rIns="0" bIns="0" rtlCol="0">
            <a:noAutofit/>
          </a:bodyPr>
          <a:lstStyle/>
          <a:p>
            <a:pPr marL="0">
              <a:lnSpc>
                <a:spcPts val="430"/>
              </a:lnSpc>
              <a:spcBef>
                <a:spcPts val="26"/>
              </a:spcBef>
            </a:pPr>
            <a:endParaRPr lang="en-GB" sz="400" b="0" i="0" dirty="0">
              <a:solidFill>
                <a:srgbClr val="888B8D"/>
              </a:solidFill>
              <a:latin typeface="BentonSans Book" panose="02000503000000020004" pitchFamily="2" charset="0"/>
              <a:cs typeface="BentonSans Regular"/>
            </a:endParaRPr>
          </a:p>
          <a:p>
            <a:pPr marL="0">
              <a:lnSpc>
                <a:spcPts val="425"/>
              </a:lnSpc>
            </a:pPr>
            <a:r>
              <a:rPr sz="400" b="0" i="0" dirty="0">
                <a:solidFill>
                  <a:srgbClr val="888B8D"/>
                </a:solidFill>
                <a:latin typeface="BentonSans Book" panose="02000503000000020004" pitchFamily="2" charset="0"/>
                <a:cs typeface="BentonSans Regular"/>
              </a:rPr>
              <a:t>This</a:t>
            </a:r>
            <a:r>
              <a:rPr sz="400" b="0" i="0" spc="-5" dirty="0">
                <a:solidFill>
                  <a:srgbClr val="888B8D"/>
                </a:solidFill>
                <a:latin typeface="BentonSans Book" panose="02000503000000020004" pitchFamily="2" charset="0"/>
                <a:cs typeface="BentonSans Regular"/>
              </a:rPr>
              <a:t> </a:t>
            </a:r>
            <a:r>
              <a:rPr sz="400" b="0" i="0" dirty="0">
                <a:solidFill>
                  <a:srgbClr val="888B8D"/>
                </a:solidFill>
                <a:latin typeface="BentonSans Book" panose="02000503000000020004" pitchFamily="2" charset="0"/>
                <a:cs typeface="BentonSans Regular"/>
              </a:rPr>
              <a:t>document</a:t>
            </a:r>
            <a:r>
              <a:rPr sz="400" b="0" i="0" spc="-5" dirty="0">
                <a:solidFill>
                  <a:srgbClr val="888B8D"/>
                </a:solidFill>
                <a:latin typeface="BentonSans Book" panose="02000503000000020004" pitchFamily="2" charset="0"/>
                <a:cs typeface="BentonSans Regular"/>
              </a:rPr>
              <a:t> </a:t>
            </a:r>
            <a:r>
              <a:rPr sz="400" b="0" i="0" dirty="0">
                <a:solidFill>
                  <a:srgbClr val="888B8D"/>
                </a:solidFill>
                <a:latin typeface="BentonSans Book" panose="02000503000000020004" pitchFamily="2" charset="0"/>
                <a:cs typeface="BentonSans Regular"/>
              </a:rPr>
              <a:t>contains</a:t>
            </a:r>
            <a:r>
              <a:rPr sz="400" b="0" i="0" spc="-3" dirty="0">
                <a:solidFill>
                  <a:srgbClr val="888B8D"/>
                </a:solidFill>
                <a:latin typeface="BentonSans Book" panose="02000503000000020004" pitchFamily="2" charset="0"/>
                <a:cs typeface="BentonSans Regular"/>
              </a:rPr>
              <a:t> </a:t>
            </a:r>
            <a:r>
              <a:rPr sz="400" b="0" i="0" dirty="0">
                <a:solidFill>
                  <a:srgbClr val="888B8D"/>
                </a:solidFill>
                <a:latin typeface="BentonSans Book" panose="02000503000000020004" pitchFamily="2" charset="0"/>
                <a:cs typeface="BentonSans Regular"/>
              </a:rPr>
              <a:t>unpublished,</a:t>
            </a:r>
            <a:r>
              <a:rPr sz="400" b="0" i="0" spc="-5" dirty="0">
                <a:solidFill>
                  <a:srgbClr val="888B8D"/>
                </a:solidFill>
                <a:latin typeface="BentonSans Book" panose="02000503000000020004" pitchFamily="2" charset="0"/>
                <a:cs typeface="BentonSans Regular"/>
              </a:rPr>
              <a:t> </a:t>
            </a:r>
            <a:r>
              <a:rPr sz="400" b="0" i="0" spc="-3" dirty="0">
                <a:solidFill>
                  <a:srgbClr val="888B8D"/>
                </a:solidFill>
                <a:latin typeface="BentonSans Book" panose="02000503000000020004" pitchFamily="2" charset="0"/>
                <a:cs typeface="BentonSans Regular"/>
              </a:rPr>
              <a:t>confidential,</a:t>
            </a:r>
            <a:r>
              <a:rPr sz="400" b="0" i="0" spc="-5" dirty="0">
                <a:solidFill>
                  <a:srgbClr val="888B8D"/>
                </a:solidFill>
                <a:latin typeface="BentonSans Book" panose="02000503000000020004" pitchFamily="2" charset="0"/>
                <a:cs typeface="BentonSans Regular"/>
              </a:rPr>
              <a:t> </a:t>
            </a:r>
            <a:r>
              <a:rPr sz="400" b="0" i="0" dirty="0">
                <a:solidFill>
                  <a:srgbClr val="888B8D"/>
                </a:solidFill>
                <a:latin typeface="BentonSans Book" panose="02000503000000020004" pitchFamily="2" charset="0"/>
                <a:cs typeface="BentonSans Regular"/>
              </a:rPr>
              <a:t>and</a:t>
            </a:r>
            <a:r>
              <a:rPr sz="400" b="0" i="0" spc="-3" dirty="0">
                <a:solidFill>
                  <a:srgbClr val="888B8D"/>
                </a:solidFill>
                <a:latin typeface="BentonSans Book" panose="02000503000000020004" pitchFamily="2" charset="0"/>
                <a:cs typeface="BentonSans Regular"/>
              </a:rPr>
              <a:t> </a:t>
            </a:r>
            <a:r>
              <a:rPr sz="400" b="0" i="0" dirty="0">
                <a:solidFill>
                  <a:srgbClr val="888B8D"/>
                </a:solidFill>
                <a:latin typeface="BentonSans Book" panose="02000503000000020004" pitchFamily="2" charset="0"/>
                <a:cs typeface="BentonSans Regular"/>
              </a:rPr>
              <a:t>proprietary</a:t>
            </a:r>
            <a:r>
              <a:rPr sz="400" b="0" i="0" spc="-5" dirty="0">
                <a:solidFill>
                  <a:srgbClr val="888B8D"/>
                </a:solidFill>
                <a:latin typeface="BentonSans Book" panose="02000503000000020004" pitchFamily="2" charset="0"/>
                <a:cs typeface="BentonSans Regular"/>
              </a:rPr>
              <a:t> </a:t>
            </a:r>
            <a:r>
              <a:rPr sz="400" b="0" i="0" spc="-3" dirty="0">
                <a:solidFill>
                  <a:srgbClr val="888B8D"/>
                </a:solidFill>
                <a:latin typeface="BentonSans Book" panose="02000503000000020004" pitchFamily="2" charset="0"/>
                <a:cs typeface="BentonSans Regular"/>
              </a:rPr>
              <a:t>information </a:t>
            </a:r>
            <a:r>
              <a:rPr sz="400" b="0" i="0" dirty="0">
                <a:solidFill>
                  <a:srgbClr val="888B8D"/>
                </a:solidFill>
                <a:latin typeface="BentonSans Book" panose="02000503000000020004" pitchFamily="2" charset="0"/>
                <a:cs typeface="BentonSans Regular"/>
              </a:rPr>
              <a:t>of</a:t>
            </a:r>
            <a:r>
              <a:rPr sz="400" b="0" i="0" spc="-5" dirty="0">
                <a:solidFill>
                  <a:srgbClr val="888B8D"/>
                </a:solidFill>
                <a:latin typeface="BentonSans Book" panose="02000503000000020004" pitchFamily="2" charset="0"/>
                <a:cs typeface="BentonSans Regular"/>
              </a:rPr>
              <a:t> </a:t>
            </a:r>
            <a:r>
              <a:rPr sz="400" b="0" i="0" dirty="0">
                <a:solidFill>
                  <a:srgbClr val="888B8D"/>
                </a:solidFill>
                <a:latin typeface="BentonSans Book" panose="02000503000000020004" pitchFamily="2" charset="0"/>
                <a:cs typeface="BentonSans Regular"/>
              </a:rPr>
              <a:t>American</a:t>
            </a:r>
            <a:r>
              <a:rPr sz="400" b="0" i="0" spc="-5" dirty="0">
                <a:solidFill>
                  <a:srgbClr val="888B8D"/>
                </a:solidFill>
                <a:latin typeface="BentonSans Book" panose="02000503000000020004" pitchFamily="2" charset="0"/>
                <a:cs typeface="BentonSans Regular"/>
              </a:rPr>
              <a:t> </a:t>
            </a:r>
            <a:r>
              <a:rPr sz="400" b="0" i="0" dirty="0">
                <a:solidFill>
                  <a:srgbClr val="888B8D"/>
                </a:solidFill>
                <a:latin typeface="BentonSans Book" panose="02000503000000020004" pitchFamily="2" charset="0"/>
                <a:cs typeface="BentonSans Regular"/>
              </a:rPr>
              <a:t>Express</a:t>
            </a:r>
            <a:r>
              <a:rPr sz="400" b="0" i="0" spc="-3" dirty="0">
                <a:solidFill>
                  <a:srgbClr val="888B8D"/>
                </a:solidFill>
                <a:latin typeface="BentonSans Book" panose="02000503000000020004" pitchFamily="2" charset="0"/>
                <a:cs typeface="BentonSans Regular"/>
              </a:rPr>
              <a:t> </a:t>
            </a:r>
            <a:r>
              <a:rPr sz="400" b="0" i="0" dirty="0">
                <a:solidFill>
                  <a:srgbClr val="888B8D"/>
                </a:solidFill>
                <a:latin typeface="BentonSans Book" panose="02000503000000020004" pitchFamily="2" charset="0"/>
                <a:cs typeface="BentonSans Regular"/>
              </a:rPr>
              <a:t>Global</a:t>
            </a:r>
            <a:r>
              <a:rPr sz="400" b="0" i="0" spc="-5" dirty="0">
                <a:solidFill>
                  <a:srgbClr val="888B8D"/>
                </a:solidFill>
                <a:latin typeface="BentonSans Book" panose="02000503000000020004" pitchFamily="2" charset="0"/>
                <a:cs typeface="BentonSans Regular"/>
              </a:rPr>
              <a:t> </a:t>
            </a:r>
            <a:r>
              <a:rPr sz="400" b="0" i="0" dirty="0">
                <a:solidFill>
                  <a:srgbClr val="888B8D"/>
                </a:solidFill>
                <a:latin typeface="BentonSans Book" panose="02000503000000020004" pitchFamily="2" charset="0"/>
                <a:cs typeface="BentonSans Regular"/>
              </a:rPr>
              <a:t>Business</a:t>
            </a:r>
            <a:r>
              <a:rPr sz="400" b="0" i="0" spc="-3" dirty="0">
                <a:solidFill>
                  <a:srgbClr val="888B8D"/>
                </a:solidFill>
                <a:latin typeface="BentonSans Book" panose="02000503000000020004" pitchFamily="2" charset="0"/>
                <a:cs typeface="BentonSans Regular"/>
              </a:rPr>
              <a:t> </a:t>
            </a:r>
            <a:r>
              <a:rPr sz="400" b="0" i="0" dirty="0">
                <a:solidFill>
                  <a:srgbClr val="888B8D"/>
                </a:solidFill>
                <a:latin typeface="BentonSans Book" panose="02000503000000020004" pitchFamily="2" charset="0"/>
                <a:cs typeface="BentonSans Regular"/>
              </a:rPr>
              <a:t>Travel</a:t>
            </a:r>
            <a:r>
              <a:rPr sz="400" b="0" i="0" spc="-5" dirty="0">
                <a:solidFill>
                  <a:srgbClr val="888B8D"/>
                </a:solidFill>
                <a:latin typeface="BentonSans Book" panose="02000503000000020004" pitchFamily="2" charset="0"/>
                <a:cs typeface="BentonSans Regular"/>
              </a:rPr>
              <a:t> </a:t>
            </a:r>
            <a:r>
              <a:rPr sz="400" b="0" i="0" dirty="0">
                <a:solidFill>
                  <a:srgbClr val="888B8D"/>
                </a:solidFill>
                <a:latin typeface="BentonSans Book" panose="02000503000000020004" pitchFamily="2" charset="0"/>
                <a:cs typeface="BentonSans Regular"/>
              </a:rPr>
              <a:t>(Amex</a:t>
            </a:r>
            <a:r>
              <a:rPr sz="400" b="0" i="0" spc="-5" dirty="0">
                <a:solidFill>
                  <a:srgbClr val="888B8D"/>
                </a:solidFill>
                <a:latin typeface="BentonSans Book" panose="02000503000000020004" pitchFamily="2" charset="0"/>
                <a:cs typeface="BentonSans Regular"/>
              </a:rPr>
              <a:t> </a:t>
            </a:r>
            <a:r>
              <a:rPr sz="400" b="0" i="0" spc="-3" dirty="0">
                <a:solidFill>
                  <a:srgbClr val="888B8D"/>
                </a:solidFill>
                <a:latin typeface="BentonSans Book" panose="02000503000000020004" pitchFamily="2" charset="0"/>
                <a:cs typeface="BentonSans Regular"/>
              </a:rPr>
              <a:t>GBT).</a:t>
            </a:r>
            <a:endParaRPr sz="400" b="0" i="0" dirty="0">
              <a:solidFill>
                <a:srgbClr val="888B8D"/>
              </a:solidFill>
              <a:latin typeface="BentonSans Book" panose="02000503000000020004" pitchFamily="2" charset="0"/>
              <a:cs typeface="BentonSans Regular"/>
            </a:endParaRPr>
          </a:p>
          <a:p>
            <a:pPr marL="0">
              <a:lnSpc>
                <a:spcPts val="430"/>
              </a:lnSpc>
            </a:pPr>
            <a:r>
              <a:rPr sz="400" b="0" i="0" dirty="0">
                <a:solidFill>
                  <a:srgbClr val="888B8D"/>
                </a:solidFill>
                <a:latin typeface="BentonSans Book" panose="02000503000000020004" pitchFamily="2" charset="0"/>
                <a:cs typeface="BentonSans Regular"/>
              </a:rPr>
              <a:t>No</a:t>
            </a:r>
            <a:r>
              <a:rPr sz="400" b="0" i="0" spc="-6" dirty="0">
                <a:solidFill>
                  <a:srgbClr val="888B8D"/>
                </a:solidFill>
                <a:latin typeface="BentonSans Book" panose="02000503000000020004" pitchFamily="2" charset="0"/>
                <a:cs typeface="BentonSans Regular"/>
              </a:rPr>
              <a:t> </a:t>
            </a:r>
            <a:r>
              <a:rPr sz="400" b="0" i="0" dirty="0">
                <a:solidFill>
                  <a:srgbClr val="888B8D"/>
                </a:solidFill>
                <a:latin typeface="BentonSans Book" panose="02000503000000020004" pitchFamily="2" charset="0"/>
                <a:cs typeface="BentonSans Regular"/>
              </a:rPr>
              <a:t>disclosure</a:t>
            </a:r>
            <a:r>
              <a:rPr sz="400" b="0" i="0" spc="-6" dirty="0">
                <a:solidFill>
                  <a:srgbClr val="888B8D"/>
                </a:solidFill>
                <a:latin typeface="BentonSans Book" panose="02000503000000020004" pitchFamily="2" charset="0"/>
                <a:cs typeface="BentonSans Regular"/>
              </a:rPr>
              <a:t> </a:t>
            </a:r>
            <a:r>
              <a:rPr sz="400" b="0" i="0" dirty="0">
                <a:solidFill>
                  <a:srgbClr val="888B8D"/>
                </a:solidFill>
                <a:latin typeface="BentonSans Book" panose="02000503000000020004" pitchFamily="2" charset="0"/>
                <a:cs typeface="BentonSans Regular"/>
              </a:rPr>
              <a:t>or</a:t>
            </a:r>
            <a:r>
              <a:rPr sz="400" b="0" i="0" spc="-5" dirty="0">
                <a:solidFill>
                  <a:srgbClr val="888B8D"/>
                </a:solidFill>
                <a:latin typeface="BentonSans Book" panose="02000503000000020004" pitchFamily="2" charset="0"/>
                <a:cs typeface="BentonSans Regular"/>
              </a:rPr>
              <a:t> </a:t>
            </a:r>
            <a:r>
              <a:rPr sz="400" b="0" i="0" dirty="0">
                <a:solidFill>
                  <a:srgbClr val="888B8D"/>
                </a:solidFill>
                <a:latin typeface="BentonSans Book" panose="02000503000000020004" pitchFamily="2" charset="0"/>
                <a:cs typeface="BentonSans Regular"/>
              </a:rPr>
              <a:t>use</a:t>
            </a:r>
            <a:r>
              <a:rPr sz="400" b="0" i="0" spc="-6" dirty="0">
                <a:solidFill>
                  <a:srgbClr val="888B8D"/>
                </a:solidFill>
                <a:latin typeface="BentonSans Book" panose="02000503000000020004" pitchFamily="2" charset="0"/>
                <a:cs typeface="BentonSans Regular"/>
              </a:rPr>
              <a:t> </a:t>
            </a:r>
            <a:r>
              <a:rPr sz="400" b="0" i="0" dirty="0">
                <a:solidFill>
                  <a:srgbClr val="888B8D"/>
                </a:solidFill>
                <a:latin typeface="BentonSans Book" panose="02000503000000020004" pitchFamily="2" charset="0"/>
                <a:cs typeface="BentonSans Regular"/>
              </a:rPr>
              <a:t>of</a:t>
            </a:r>
            <a:r>
              <a:rPr sz="400" b="0" i="0" spc="-5" dirty="0">
                <a:solidFill>
                  <a:srgbClr val="888B8D"/>
                </a:solidFill>
                <a:latin typeface="BentonSans Book" panose="02000503000000020004" pitchFamily="2" charset="0"/>
                <a:cs typeface="BentonSans Regular"/>
              </a:rPr>
              <a:t> </a:t>
            </a:r>
            <a:r>
              <a:rPr sz="400" b="0" i="0" dirty="0">
                <a:solidFill>
                  <a:srgbClr val="888B8D"/>
                </a:solidFill>
                <a:latin typeface="BentonSans Book" panose="02000503000000020004" pitchFamily="2" charset="0"/>
                <a:cs typeface="BentonSans Regular"/>
              </a:rPr>
              <a:t>any</a:t>
            </a:r>
            <a:r>
              <a:rPr sz="400" b="0" i="0" spc="-6" dirty="0">
                <a:solidFill>
                  <a:srgbClr val="888B8D"/>
                </a:solidFill>
                <a:latin typeface="BentonSans Book" panose="02000503000000020004" pitchFamily="2" charset="0"/>
                <a:cs typeface="BentonSans Regular"/>
              </a:rPr>
              <a:t> </a:t>
            </a:r>
            <a:r>
              <a:rPr sz="400" b="0" i="0" dirty="0">
                <a:solidFill>
                  <a:srgbClr val="888B8D"/>
                </a:solidFill>
                <a:latin typeface="BentonSans Book" panose="02000503000000020004" pitchFamily="2" charset="0"/>
                <a:cs typeface="BentonSans Regular"/>
              </a:rPr>
              <a:t>portion</a:t>
            </a:r>
            <a:r>
              <a:rPr sz="400" b="0" i="0" spc="-5" dirty="0">
                <a:solidFill>
                  <a:srgbClr val="888B8D"/>
                </a:solidFill>
                <a:latin typeface="BentonSans Book" panose="02000503000000020004" pitchFamily="2" charset="0"/>
                <a:cs typeface="BentonSans Regular"/>
              </a:rPr>
              <a:t> </a:t>
            </a:r>
            <a:r>
              <a:rPr sz="400" b="0" i="0" dirty="0">
                <a:solidFill>
                  <a:srgbClr val="888B8D"/>
                </a:solidFill>
                <a:latin typeface="BentonSans Book" panose="02000503000000020004" pitchFamily="2" charset="0"/>
                <a:cs typeface="BentonSans Regular"/>
              </a:rPr>
              <a:t>of</a:t>
            </a:r>
            <a:r>
              <a:rPr sz="400" b="0" i="0" spc="-6" dirty="0">
                <a:solidFill>
                  <a:srgbClr val="888B8D"/>
                </a:solidFill>
                <a:latin typeface="BentonSans Book" panose="02000503000000020004" pitchFamily="2" charset="0"/>
                <a:cs typeface="BentonSans Regular"/>
              </a:rPr>
              <a:t> </a:t>
            </a:r>
            <a:r>
              <a:rPr sz="400" b="0" i="0" dirty="0">
                <a:solidFill>
                  <a:srgbClr val="888B8D"/>
                </a:solidFill>
                <a:latin typeface="BentonSans Book" panose="02000503000000020004" pitchFamily="2" charset="0"/>
                <a:cs typeface="BentonSans Regular"/>
              </a:rPr>
              <a:t>these</a:t>
            </a:r>
            <a:r>
              <a:rPr sz="400" b="0" i="0" spc="-5" dirty="0">
                <a:solidFill>
                  <a:srgbClr val="888B8D"/>
                </a:solidFill>
                <a:latin typeface="BentonSans Book" panose="02000503000000020004" pitchFamily="2" charset="0"/>
                <a:cs typeface="BentonSans Regular"/>
              </a:rPr>
              <a:t> </a:t>
            </a:r>
            <a:r>
              <a:rPr sz="400" b="0" i="0" dirty="0">
                <a:solidFill>
                  <a:srgbClr val="888B8D"/>
                </a:solidFill>
                <a:latin typeface="BentonSans Book" panose="02000503000000020004" pitchFamily="2" charset="0"/>
                <a:cs typeface="BentonSans Regular"/>
              </a:rPr>
              <a:t>materials</a:t>
            </a:r>
            <a:r>
              <a:rPr sz="400" b="0" i="0" spc="-6" dirty="0">
                <a:solidFill>
                  <a:srgbClr val="888B8D"/>
                </a:solidFill>
                <a:latin typeface="BentonSans Book" panose="02000503000000020004" pitchFamily="2" charset="0"/>
                <a:cs typeface="BentonSans Regular"/>
              </a:rPr>
              <a:t> </a:t>
            </a:r>
            <a:r>
              <a:rPr sz="400" b="0" i="0" dirty="0">
                <a:solidFill>
                  <a:srgbClr val="888B8D"/>
                </a:solidFill>
                <a:latin typeface="BentonSans Book" panose="02000503000000020004" pitchFamily="2" charset="0"/>
                <a:cs typeface="BentonSans Regular"/>
              </a:rPr>
              <a:t>may</a:t>
            </a:r>
            <a:r>
              <a:rPr sz="400" b="0" i="0" spc="-5" dirty="0">
                <a:solidFill>
                  <a:srgbClr val="888B8D"/>
                </a:solidFill>
                <a:latin typeface="BentonSans Book" panose="02000503000000020004" pitchFamily="2" charset="0"/>
                <a:cs typeface="BentonSans Regular"/>
              </a:rPr>
              <a:t> </a:t>
            </a:r>
            <a:r>
              <a:rPr sz="400" b="0" i="0" dirty="0">
                <a:solidFill>
                  <a:srgbClr val="888B8D"/>
                </a:solidFill>
                <a:latin typeface="BentonSans Book" panose="02000503000000020004" pitchFamily="2" charset="0"/>
                <a:cs typeface="BentonSans Regular"/>
              </a:rPr>
              <a:t>be</a:t>
            </a:r>
            <a:r>
              <a:rPr sz="400" b="0" i="0" spc="-6" dirty="0">
                <a:solidFill>
                  <a:srgbClr val="888B8D"/>
                </a:solidFill>
                <a:latin typeface="BentonSans Book" panose="02000503000000020004" pitchFamily="2" charset="0"/>
                <a:cs typeface="BentonSans Regular"/>
              </a:rPr>
              <a:t> </a:t>
            </a:r>
            <a:r>
              <a:rPr sz="400" b="0" i="0" dirty="0">
                <a:solidFill>
                  <a:srgbClr val="888B8D"/>
                </a:solidFill>
                <a:latin typeface="BentonSans Book" panose="02000503000000020004" pitchFamily="2" charset="0"/>
                <a:cs typeface="BentonSans Regular"/>
              </a:rPr>
              <a:t>made</a:t>
            </a:r>
            <a:r>
              <a:rPr sz="400" b="0" i="0" spc="-6" dirty="0">
                <a:solidFill>
                  <a:srgbClr val="888B8D"/>
                </a:solidFill>
                <a:latin typeface="BentonSans Book" panose="02000503000000020004" pitchFamily="2" charset="0"/>
                <a:cs typeface="BentonSans Regular"/>
              </a:rPr>
              <a:t> </a:t>
            </a:r>
            <a:r>
              <a:rPr sz="400" b="0" i="0" dirty="0">
                <a:solidFill>
                  <a:srgbClr val="888B8D"/>
                </a:solidFill>
                <a:latin typeface="BentonSans Book" panose="02000503000000020004" pitchFamily="2" charset="0"/>
                <a:cs typeface="BentonSans Regular"/>
              </a:rPr>
              <a:t>without</a:t>
            </a:r>
            <a:r>
              <a:rPr sz="400" b="0" i="0" spc="-5" dirty="0">
                <a:solidFill>
                  <a:srgbClr val="888B8D"/>
                </a:solidFill>
                <a:latin typeface="BentonSans Book" panose="02000503000000020004" pitchFamily="2" charset="0"/>
                <a:cs typeface="BentonSans Regular"/>
              </a:rPr>
              <a:t> </a:t>
            </a:r>
            <a:r>
              <a:rPr sz="400" b="0" i="0" dirty="0">
                <a:solidFill>
                  <a:srgbClr val="888B8D"/>
                </a:solidFill>
                <a:latin typeface="BentonSans Book" panose="02000503000000020004" pitchFamily="2" charset="0"/>
                <a:cs typeface="BentonSans Regular"/>
              </a:rPr>
              <a:t>the</a:t>
            </a:r>
            <a:r>
              <a:rPr sz="400" b="0" i="0" spc="-6" dirty="0">
                <a:solidFill>
                  <a:srgbClr val="888B8D"/>
                </a:solidFill>
                <a:latin typeface="BentonSans Book" panose="02000503000000020004" pitchFamily="2" charset="0"/>
                <a:cs typeface="BentonSans Regular"/>
              </a:rPr>
              <a:t> </a:t>
            </a:r>
            <a:r>
              <a:rPr sz="400" b="0" i="0" dirty="0">
                <a:solidFill>
                  <a:srgbClr val="888B8D"/>
                </a:solidFill>
                <a:latin typeface="BentonSans Book" panose="02000503000000020004" pitchFamily="2" charset="0"/>
                <a:cs typeface="BentonSans Regular"/>
              </a:rPr>
              <a:t>express</a:t>
            </a:r>
            <a:r>
              <a:rPr sz="400" b="0" i="0" spc="-5" dirty="0">
                <a:solidFill>
                  <a:srgbClr val="888B8D"/>
                </a:solidFill>
                <a:latin typeface="BentonSans Book" panose="02000503000000020004" pitchFamily="2" charset="0"/>
                <a:cs typeface="BentonSans Regular"/>
              </a:rPr>
              <a:t> </a:t>
            </a:r>
            <a:r>
              <a:rPr sz="400" b="0" i="0" dirty="0">
                <a:solidFill>
                  <a:srgbClr val="888B8D"/>
                </a:solidFill>
                <a:latin typeface="BentonSans Book" panose="02000503000000020004" pitchFamily="2" charset="0"/>
                <a:cs typeface="BentonSans Regular"/>
              </a:rPr>
              <a:t>written</a:t>
            </a:r>
            <a:r>
              <a:rPr sz="400" b="0" i="0" spc="-6" dirty="0">
                <a:solidFill>
                  <a:srgbClr val="888B8D"/>
                </a:solidFill>
                <a:latin typeface="BentonSans Book" panose="02000503000000020004" pitchFamily="2" charset="0"/>
                <a:cs typeface="BentonSans Regular"/>
              </a:rPr>
              <a:t> </a:t>
            </a:r>
            <a:r>
              <a:rPr sz="400" b="0" i="0" dirty="0">
                <a:solidFill>
                  <a:srgbClr val="888B8D"/>
                </a:solidFill>
                <a:latin typeface="BentonSans Book" panose="02000503000000020004" pitchFamily="2" charset="0"/>
                <a:cs typeface="BentonSans Regular"/>
              </a:rPr>
              <a:t>consent</a:t>
            </a:r>
            <a:r>
              <a:rPr sz="400" b="0" i="0" spc="-5" dirty="0">
                <a:solidFill>
                  <a:srgbClr val="888B8D"/>
                </a:solidFill>
                <a:latin typeface="BentonSans Book" panose="02000503000000020004" pitchFamily="2" charset="0"/>
                <a:cs typeface="BentonSans Regular"/>
              </a:rPr>
              <a:t> </a:t>
            </a:r>
            <a:r>
              <a:rPr sz="400" b="0" i="0" dirty="0">
                <a:solidFill>
                  <a:srgbClr val="888B8D"/>
                </a:solidFill>
                <a:latin typeface="BentonSans Book" panose="02000503000000020004" pitchFamily="2" charset="0"/>
                <a:cs typeface="BentonSans Regular"/>
              </a:rPr>
              <a:t>of</a:t>
            </a:r>
            <a:r>
              <a:rPr sz="400" b="0" i="0" spc="-6" dirty="0">
                <a:solidFill>
                  <a:srgbClr val="888B8D"/>
                </a:solidFill>
                <a:latin typeface="BentonSans Book" panose="02000503000000020004" pitchFamily="2" charset="0"/>
                <a:cs typeface="BentonSans Regular"/>
              </a:rPr>
              <a:t> </a:t>
            </a:r>
            <a:r>
              <a:rPr sz="400" b="0" i="0" dirty="0">
                <a:solidFill>
                  <a:srgbClr val="888B8D"/>
                </a:solidFill>
                <a:latin typeface="BentonSans Book" panose="02000503000000020004" pitchFamily="2" charset="0"/>
                <a:cs typeface="BentonSans Regular"/>
              </a:rPr>
              <a:t>Amex</a:t>
            </a:r>
            <a:r>
              <a:rPr sz="400" b="0" i="0" spc="-5" dirty="0">
                <a:solidFill>
                  <a:srgbClr val="888B8D"/>
                </a:solidFill>
                <a:latin typeface="BentonSans Book" panose="02000503000000020004" pitchFamily="2" charset="0"/>
                <a:cs typeface="BentonSans Regular"/>
              </a:rPr>
              <a:t> </a:t>
            </a:r>
            <a:r>
              <a:rPr sz="400" b="0" i="0" dirty="0">
                <a:solidFill>
                  <a:srgbClr val="888B8D"/>
                </a:solidFill>
                <a:latin typeface="BentonSans Book" panose="02000503000000020004" pitchFamily="2" charset="0"/>
                <a:cs typeface="BentonSans Regular"/>
              </a:rPr>
              <a:t>GBT.</a:t>
            </a:r>
            <a:r>
              <a:rPr sz="400" b="0" i="0" spc="-6" dirty="0">
                <a:solidFill>
                  <a:srgbClr val="888B8D"/>
                </a:solidFill>
                <a:latin typeface="BentonSans Book" panose="02000503000000020004" pitchFamily="2" charset="0"/>
                <a:cs typeface="BentonSans Regular"/>
              </a:rPr>
              <a:t> </a:t>
            </a:r>
            <a:r>
              <a:rPr lang="en-GB" sz="400" b="0" i="0" dirty="0">
                <a:solidFill>
                  <a:srgbClr val="888B8D"/>
                </a:solidFill>
                <a:latin typeface="BentonSans Book" panose="02000503000000020004" pitchFamily="2" charset="0"/>
                <a:cs typeface="BentonSans Regular"/>
              </a:rPr>
              <a:t>©</a:t>
            </a:r>
            <a:r>
              <a:rPr lang="en-GB" sz="400" b="0" i="0" spc="-5" dirty="0">
                <a:solidFill>
                  <a:srgbClr val="888B8D"/>
                </a:solidFill>
                <a:latin typeface="BentonSans Book" panose="02000503000000020004" pitchFamily="2" charset="0"/>
                <a:cs typeface="BentonSans Regular"/>
              </a:rPr>
              <a:t> </a:t>
            </a:r>
            <a:r>
              <a:rPr lang="en-GB" sz="400" b="0" i="0" dirty="0">
                <a:solidFill>
                  <a:srgbClr val="888B8D"/>
                </a:solidFill>
                <a:latin typeface="BentonSans Book" panose="02000503000000020004" pitchFamily="2" charset="0"/>
                <a:cs typeface="BentonSans Regular"/>
              </a:rPr>
              <a:t>2024</a:t>
            </a:r>
            <a:r>
              <a:rPr lang="en-GB" sz="400" b="0" i="0" spc="-6" dirty="0">
                <a:solidFill>
                  <a:srgbClr val="888B8D"/>
                </a:solidFill>
                <a:latin typeface="BentonSans Book" panose="02000503000000020004" pitchFamily="2" charset="0"/>
                <a:cs typeface="BentonSans Regular"/>
              </a:rPr>
              <a:t> </a:t>
            </a:r>
            <a:r>
              <a:rPr lang="en-GB" sz="400" b="0" i="0" dirty="0">
                <a:solidFill>
                  <a:srgbClr val="888B8D"/>
                </a:solidFill>
                <a:latin typeface="BentonSans Book" panose="02000503000000020004" pitchFamily="2" charset="0"/>
                <a:cs typeface="BentonSans Regular"/>
              </a:rPr>
              <a:t>GBT</a:t>
            </a:r>
            <a:r>
              <a:rPr lang="en-GB" sz="400" b="0" i="0" spc="-5" dirty="0">
                <a:solidFill>
                  <a:srgbClr val="888B8D"/>
                </a:solidFill>
                <a:latin typeface="BentonSans Book" panose="02000503000000020004" pitchFamily="2" charset="0"/>
                <a:cs typeface="BentonSans Regular"/>
              </a:rPr>
              <a:t> </a:t>
            </a:r>
            <a:r>
              <a:rPr lang="en-GB" sz="400" b="0" i="0" dirty="0">
                <a:solidFill>
                  <a:srgbClr val="888B8D"/>
                </a:solidFill>
                <a:latin typeface="BentonSans Book" panose="02000503000000020004" pitchFamily="2" charset="0"/>
                <a:cs typeface="BentonSans Regular"/>
              </a:rPr>
              <a:t>Travel</a:t>
            </a:r>
            <a:r>
              <a:rPr lang="en-GB" sz="400" b="0" i="0" spc="-6" dirty="0">
                <a:solidFill>
                  <a:srgbClr val="888B8D"/>
                </a:solidFill>
                <a:latin typeface="BentonSans Book" panose="02000503000000020004" pitchFamily="2" charset="0"/>
                <a:cs typeface="BentonSans Regular"/>
              </a:rPr>
              <a:t> </a:t>
            </a:r>
            <a:r>
              <a:rPr lang="en-GB" sz="400" b="0" i="0" dirty="0">
                <a:solidFill>
                  <a:srgbClr val="888B8D"/>
                </a:solidFill>
                <a:latin typeface="BentonSans Book" panose="02000503000000020004" pitchFamily="2" charset="0"/>
                <a:cs typeface="BentonSans Regular"/>
              </a:rPr>
              <a:t>Services</a:t>
            </a:r>
            <a:r>
              <a:rPr lang="en-GB" sz="400" b="0" i="0" spc="-6" dirty="0">
                <a:solidFill>
                  <a:srgbClr val="888B8D"/>
                </a:solidFill>
                <a:latin typeface="BentonSans Book" panose="02000503000000020004" pitchFamily="2" charset="0"/>
                <a:cs typeface="BentonSans Regular"/>
              </a:rPr>
              <a:t> </a:t>
            </a:r>
            <a:r>
              <a:rPr lang="en-GB" sz="400" b="0" i="0" dirty="0">
                <a:solidFill>
                  <a:srgbClr val="888B8D"/>
                </a:solidFill>
                <a:latin typeface="BentonSans Book" panose="02000503000000020004" pitchFamily="2" charset="0"/>
                <a:cs typeface="BentonSans Regular"/>
              </a:rPr>
              <a:t>UK</a:t>
            </a:r>
            <a:r>
              <a:rPr lang="en-GB" sz="400" b="0" i="0" spc="-5" dirty="0">
                <a:solidFill>
                  <a:srgbClr val="888B8D"/>
                </a:solidFill>
                <a:latin typeface="BentonSans Book" panose="02000503000000020004" pitchFamily="2" charset="0"/>
                <a:cs typeface="BentonSans Regular"/>
              </a:rPr>
              <a:t> </a:t>
            </a:r>
            <a:r>
              <a:rPr lang="en-GB" sz="400" b="0" i="0" spc="-3" dirty="0">
                <a:solidFill>
                  <a:srgbClr val="888B8D"/>
                </a:solidFill>
                <a:latin typeface="BentonSans Book" panose="02000503000000020004" pitchFamily="2" charset="0"/>
                <a:cs typeface="BentonSans Regular"/>
              </a:rPr>
              <a:t>Limited.</a:t>
            </a:r>
            <a:endParaRPr sz="400" b="0" i="0" dirty="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4287575914"/>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MB-Title Slide Deep Blue with Images 2">
    <p:bg>
      <p:bgPr>
        <a:solidFill>
          <a:schemeClr val="tx1"/>
        </a:solidFill>
        <a:effectLst/>
      </p:bgPr>
    </p:bg>
    <p:spTree>
      <p:nvGrpSpPr>
        <p:cNvPr id="1" name=""/>
        <p:cNvGrpSpPr/>
        <p:nvPr/>
      </p:nvGrpSpPr>
      <p:grpSpPr>
        <a:xfrm>
          <a:off x="0" y="0"/>
          <a:ext cx="0" cy="0"/>
          <a:chOff x="0" y="0"/>
          <a:chExt cx="0" cy="0"/>
        </a:xfrm>
      </p:grpSpPr>
      <p:sp>
        <p:nvSpPr>
          <p:cNvPr id="41" name="Picture Placeholder 40">
            <a:extLst>
              <a:ext uri="{FF2B5EF4-FFF2-40B4-BE49-F238E27FC236}">
                <a16:creationId xmlns:a16="http://schemas.microsoft.com/office/drawing/2014/main" id="{CD9811F7-729A-DCD5-1D7B-41917DE13AA8}"/>
              </a:ext>
            </a:extLst>
          </p:cNvPr>
          <p:cNvSpPr>
            <a:spLocks noGrp="1" noRot="1" noMove="1" noResize="1" noEditPoints="1" noAdjustHandles="1" noChangeArrowheads="1" noChangeShapeType="1"/>
          </p:cNvSpPr>
          <p:nvPr>
            <p:ph type="pic" sz="quarter" idx="17"/>
          </p:nvPr>
        </p:nvSpPr>
        <p:spPr>
          <a:xfrm>
            <a:off x="6305496" y="3120784"/>
            <a:ext cx="5883330" cy="3737216"/>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66A9E2"/>
          </a:solidFill>
        </p:spPr>
        <p:txBody>
          <a:bodyPr wrap="square" anchor="ctr">
            <a:noAutofit/>
          </a:bodyPr>
          <a:lstStyle>
            <a:lvl1pPr algn="ctr">
              <a:defRPr b="0" i="0">
                <a:solidFill>
                  <a:srgbClr val="FFFFFF"/>
                </a:solidFill>
                <a:latin typeface="BentonSans Book" panose="02000503000000020004" pitchFamily="2" charset="0"/>
              </a:defRPr>
            </a:lvl1pPr>
          </a:lstStyle>
          <a:p>
            <a:r>
              <a:rPr lang="en-US"/>
              <a:t>Click icon to add picture</a:t>
            </a:r>
            <a:endParaRPr lang="en-GB"/>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chemeClr val="bg1"/>
                </a:solidFill>
                <a:latin typeface="+mj-lt"/>
                <a:ea typeface="+mj-ea"/>
                <a:cs typeface="+mj-cs"/>
              </a:defRPr>
            </a:lvl1pPr>
          </a:lstStyle>
          <a:p>
            <a:r>
              <a:rPr lang="en-US"/>
              <a:t>Click to edit Master title style</a:t>
            </a:r>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chemeClr val="bg1"/>
                </a:solidFill>
                <a:latin typeface="+mn-lt"/>
                <a:ea typeface="+mn-ea"/>
                <a:cs typeface="Arial"/>
              </a:defRPr>
            </a:lvl1pPr>
            <a:lvl2pPr marL="0" indent="0">
              <a:buNone/>
              <a:defRPr/>
            </a:lvl2pPr>
          </a:lstStyle>
          <a:p>
            <a:pPr lvl="0"/>
            <a:r>
              <a:rPr lang="en-GB"/>
              <a:t>Subtitle</a:t>
            </a:r>
          </a:p>
        </p:txBody>
      </p:sp>
      <p:pic>
        <p:nvPicPr>
          <p:cNvPr id="7" name="Graphic 6">
            <a:extLst>
              <a:ext uri="{FF2B5EF4-FFF2-40B4-BE49-F238E27FC236}">
                <a16:creationId xmlns:a16="http://schemas.microsoft.com/office/drawing/2014/main" id="{1EAB90F5-61E6-DD0C-D313-08D5417254F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77699" y="515940"/>
            <a:ext cx="2197435" cy="746651"/>
          </a:xfrm>
          <a:prstGeom prst="rect">
            <a:avLst/>
          </a:prstGeom>
        </p:spPr>
      </p:pic>
      <p:sp>
        <p:nvSpPr>
          <p:cNvPr id="46" name="Picture Placeholder 45">
            <a:extLst>
              <a:ext uri="{FF2B5EF4-FFF2-40B4-BE49-F238E27FC236}">
                <a16:creationId xmlns:a16="http://schemas.microsoft.com/office/drawing/2014/main" id="{232C5026-79C9-00C3-0ED6-35872AD3E3CA}"/>
              </a:ext>
            </a:extLst>
          </p:cNvPr>
          <p:cNvSpPr>
            <a:spLocks noGrp="1" noRot="1" noMove="1" noResize="1" noEditPoints="1" noAdjustHandles="1" noChangeArrowheads="1" noChangeShapeType="1"/>
          </p:cNvSpPr>
          <p:nvPr>
            <p:ph type="pic" sz="quarter" idx="19"/>
          </p:nvPr>
        </p:nvSpPr>
        <p:spPr>
          <a:xfrm>
            <a:off x="9497220" y="729763"/>
            <a:ext cx="2691605" cy="3117762"/>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66A9E2"/>
          </a:solidFill>
        </p:spPr>
        <p:txBody>
          <a:bodyPr wrap="square">
            <a:noAutofit/>
          </a:bodyPr>
          <a:lstStyle>
            <a:lvl1pPr>
              <a:defRPr b="0" i="0">
                <a:solidFill>
                  <a:schemeClr val="bg1"/>
                </a:solidFill>
                <a:latin typeface="BentonSans Book" panose="02000503000000020004" pitchFamily="2" charset="0"/>
              </a:defRPr>
            </a:lvl1pPr>
          </a:lstStyle>
          <a:p>
            <a:r>
              <a:rPr lang="en-US"/>
              <a:t>Click icon to add picture</a:t>
            </a:r>
          </a:p>
        </p:txBody>
      </p:sp>
      <p:grpSp>
        <p:nvGrpSpPr>
          <p:cNvPr id="11" name="Group 10">
            <a:extLst>
              <a:ext uri="{FF2B5EF4-FFF2-40B4-BE49-F238E27FC236}">
                <a16:creationId xmlns:a16="http://schemas.microsoft.com/office/drawing/2014/main" id="{6A5650A3-71EA-00AA-F6CC-343939113D63}"/>
              </a:ext>
            </a:extLst>
          </p:cNvPr>
          <p:cNvGrpSpPr/>
          <p:nvPr/>
        </p:nvGrpSpPr>
        <p:grpSpPr>
          <a:xfrm>
            <a:off x="0" y="5917548"/>
            <a:ext cx="12188825" cy="940452"/>
            <a:chOff x="0" y="5917548"/>
            <a:chExt cx="12192000" cy="940452"/>
          </a:xfrm>
        </p:grpSpPr>
        <p:pic>
          <p:nvPicPr>
            <p:cNvPr id="12" name="Graphic 11">
              <a:extLst>
                <a:ext uri="{FF2B5EF4-FFF2-40B4-BE49-F238E27FC236}">
                  <a16:creationId xmlns:a16="http://schemas.microsoft.com/office/drawing/2014/main" id="{2CF377EC-5EC3-9D51-6F07-7A17C31B89F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3" name="object 6">
              <a:extLst>
                <a:ext uri="{FF2B5EF4-FFF2-40B4-BE49-F238E27FC236}">
                  <a16:creationId xmlns:a16="http://schemas.microsoft.com/office/drawing/2014/main" id="{02741BEC-DD59-E747-CD43-616BEADA972A}"/>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1484587910"/>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userDrawn="1">
  <p:cSld name="1_MB-Title Slide Sky Blue with Images">
    <p:bg>
      <p:bgPr>
        <a:solidFill>
          <a:srgbClr val="FFFAD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980090371"/>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p:cSld name="M&amp;E-Title Slide Deep Blue with Images ">
    <p:bg>
      <p:bgPr>
        <a:solidFill>
          <a:schemeClr val="tx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rgbClr val="FFFFFF"/>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rgbClr val="FFFFFF"/>
                </a:solidFill>
                <a:latin typeface="+mn-lt"/>
                <a:ea typeface="+mn-ea"/>
                <a:cs typeface="Arial"/>
              </a:defRPr>
            </a:lvl1pPr>
            <a:lvl2pPr marL="0" indent="0">
              <a:buNone/>
              <a:defRPr/>
            </a:lvl2pPr>
          </a:lstStyle>
          <a:p>
            <a:pPr lvl="0"/>
            <a:r>
              <a:rPr lang="en-GB"/>
              <a:t>Subtitle</a:t>
            </a:r>
          </a:p>
        </p:txBody>
      </p:sp>
      <p:sp>
        <p:nvSpPr>
          <p:cNvPr id="3" name="Picture Placeholder 2">
            <a:extLst>
              <a:ext uri="{FF2B5EF4-FFF2-40B4-BE49-F238E27FC236}">
                <a16:creationId xmlns:a16="http://schemas.microsoft.com/office/drawing/2014/main" id="{7AE16D55-2BE4-4329-E512-9C9361C027C3}"/>
              </a:ext>
            </a:extLst>
          </p:cNvPr>
          <p:cNvSpPr>
            <a:spLocks noGrp="1" noRot="1" noMove="1" noResize="1" noEditPoints="1" noAdjustHandles="1" noChangeArrowheads="1" noChangeShapeType="1"/>
          </p:cNvSpPr>
          <p:nvPr>
            <p:ph type="pic" sz="quarter" idx="18"/>
          </p:nvPr>
        </p:nvSpPr>
        <p:spPr>
          <a:xfrm>
            <a:off x="8184936" y="701824"/>
            <a:ext cx="3507833" cy="5075200"/>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rgbClr val="B4EBFF"/>
          </a:solidFill>
        </p:spPr>
        <p:txBody>
          <a:bodyPr wrap="square">
            <a:noAutofit/>
          </a:bodyPr>
          <a:lstStyle>
            <a:lvl1pPr>
              <a:defRPr b="0" i="0">
                <a:solidFill>
                  <a:schemeClr val="bg1"/>
                </a:solidFill>
                <a:latin typeface="BentonSans Book" panose="02000503000000020004" pitchFamily="2" charset="0"/>
              </a:defRPr>
            </a:lvl1pPr>
          </a:lstStyle>
          <a:p>
            <a:endParaRPr lang="en-US"/>
          </a:p>
        </p:txBody>
      </p:sp>
      <p:sp>
        <p:nvSpPr>
          <p:cNvPr id="6" name="Picture Placeholder 5">
            <a:extLst>
              <a:ext uri="{FF2B5EF4-FFF2-40B4-BE49-F238E27FC236}">
                <a16:creationId xmlns:a16="http://schemas.microsoft.com/office/drawing/2014/main" id="{0DCDFB33-57E2-D86D-2C06-A17A6E8DFC96}"/>
              </a:ext>
            </a:extLst>
          </p:cNvPr>
          <p:cNvSpPr>
            <a:spLocks noGrp="1" noRot="1" noMove="1" noResize="1" noEditPoints="1" noAdjustHandles="1" noChangeArrowheads="1" noChangeShapeType="1"/>
          </p:cNvSpPr>
          <p:nvPr>
            <p:ph type="pic" sz="quarter" idx="19"/>
          </p:nvPr>
        </p:nvSpPr>
        <p:spPr>
          <a:xfrm>
            <a:off x="6651918" y="3004112"/>
            <a:ext cx="1784966" cy="1931994"/>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rgbClr val="B4EBFF"/>
          </a:solidFill>
        </p:spPr>
        <p:txBody>
          <a:bodyPr wrap="square">
            <a:noAutofit/>
          </a:bodyPr>
          <a:lstStyle>
            <a:lvl1pPr>
              <a:defRPr b="0" i="0">
                <a:solidFill>
                  <a:schemeClr val="bg1"/>
                </a:solidFill>
                <a:latin typeface="BentonSans Book" panose="02000503000000020004" pitchFamily="2" charset="0"/>
              </a:defRPr>
            </a:lvl1pPr>
          </a:lstStyle>
          <a:p>
            <a:endParaRPr lang="en-US"/>
          </a:p>
        </p:txBody>
      </p:sp>
      <p:pic>
        <p:nvPicPr>
          <p:cNvPr id="42" name="Picture 41" descr="A black background with white text&#10;&#10;Description automatically generated">
            <a:extLst>
              <a:ext uri="{FF2B5EF4-FFF2-40B4-BE49-F238E27FC236}">
                <a16:creationId xmlns:a16="http://schemas.microsoft.com/office/drawing/2014/main" id="{3263BF90-1FBF-5CA2-270D-08B806DC5B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0114" y="266700"/>
            <a:ext cx="1919740" cy="1280160"/>
          </a:xfrm>
          <a:prstGeom prst="rect">
            <a:avLst/>
          </a:prstGeom>
        </p:spPr>
      </p:pic>
      <p:grpSp>
        <p:nvGrpSpPr>
          <p:cNvPr id="2" name="Group 1">
            <a:extLst>
              <a:ext uri="{FF2B5EF4-FFF2-40B4-BE49-F238E27FC236}">
                <a16:creationId xmlns:a16="http://schemas.microsoft.com/office/drawing/2014/main" id="{554FE945-7E8F-8559-76D9-BBEC3F3E2743}"/>
              </a:ext>
            </a:extLst>
          </p:cNvPr>
          <p:cNvGrpSpPr/>
          <p:nvPr/>
        </p:nvGrpSpPr>
        <p:grpSpPr>
          <a:xfrm>
            <a:off x="0" y="5917548"/>
            <a:ext cx="12188825" cy="940452"/>
            <a:chOff x="0" y="5917548"/>
            <a:chExt cx="12192000" cy="940452"/>
          </a:xfrm>
        </p:grpSpPr>
        <p:pic>
          <p:nvPicPr>
            <p:cNvPr id="5" name="Graphic 4">
              <a:extLst>
                <a:ext uri="{FF2B5EF4-FFF2-40B4-BE49-F238E27FC236}">
                  <a16:creationId xmlns:a16="http://schemas.microsoft.com/office/drawing/2014/main" id="{28A331E3-7536-89DF-AF43-F64D24D5934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7" name="object 6">
              <a:extLst>
                <a:ext uri="{FF2B5EF4-FFF2-40B4-BE49-F238E27FC236}">
                  <a16:creationId xmlns:a16="http://schemas.microsoft.com/office/drawing/2014/main" id="{860DE91D-09EB-C56C-241D-B3E48C9A4556}"/>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404422176"/>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M&amp;E-Title Slide Sky Blue with Images">
    <p:bg>
      <p:bgPr>
        <a:solidFill>
          <a:srgbClr val="B4EBFF"/>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chemeClr val="tx2"/>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chemeClr val="tx1"/>
                </a:solidFill>
                <a:latin typeface="+mn-lt"/>
                <a:ea typeface="+mn-ea"/>
                <a:cs typeface="Arial"/>
              </a:defRPr>
            </a:lvl1pPr>
            <a:lvl2pPr marL="0" indent="0">
              <a:buNone/>
              <a:defRPr/>
            </a:lvl2pPr>
          </a:lstStyle>
          <a:p>
            <a:pPr lvl="0"/>
            <a:r>
              <a:rPr lang="en-GB"/>
              <a:t>Subtitle</a:t>
            </a:r>
          </a:p>
        </p:txBody>
      </p:sp>
      <p:sp>
        <p:nvSpPr>
          <p:cNvPr id="31" name="Picture Placeholder 30">
            <a:extLst>
              <a:ext uri="{FF2B5EF4-FFF2-40B4-BE49-F238E27FC236}">
                <a16:creationId xmlns:a16="http://schemas.microsoft.com/office/drawing/2014/main" id="{BC875950-3D42-6A73-8CE2-23BC9BEB5AAA}"/>
              </a:ext>
            </a:extLst>
          </p:cNvPr>
          <p:cNvSpPr>
            <a:spLocks noGrp="1" noRot="1" noMove="1" noResize="1" noEditPoints="1" noAdjustHandles="1" noChangeArrowheads="1" noChangeShapeType="1"/>
          </p:cNvSpPr>
          <p:nvPr>
            <p:ph type="pic" sz="quarter" idx="18"/>
          </p:nvPr>
        </p:nvSpPr>
        <p:spPr>
          <a:xfrm>
            <a:off x="8184936" y="701824"/>
            <a:ext cx="3507833" cy="5075200"/>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chemeClr val="bg1"/>
          </a:solidFill>
        </p:spPr>
        <p:txBody>
          <a:bodyPr wrap="square">
            <a:noAutofit/>
          </a:bodyPr>
          <a:lstStyle>
            <a:lvl1pPr>
              <a:defRPr b="0" i="0">
                <a:latin typeface="BentonSans Book" panose="02000503000000020004" pitchFamily="2" charset="0"/>
              </a:defRPr>
            </a:lvl1pPr>
          </a:lstStyle>
          <a:p>
            <a:endParaRPr lang="en-US"/>
          </a:p>
        </p:txBody>
      </p:sp>
      <p:sp>
        <p:nvSpPr>
          <p:cNvPr id="36" name="Picture Placeholder 35">
            <a:extLst>
              <a:ext uri="{FF2B5EF4-FFF2-40B4-BE49-F238E27FC236}">
                <a16:creationId xmlns:a16="http://schemas.microsoft.com/office/drawing/2014/main" id="{A641C9B5-7A80-3DC6-4D06-DE0DD3129E71}"/>
              </a:ext>
            </a:extLst>
          </p:cNvPr>
          <p:cNvSpPr>
            <a:spLocks noGrp="1" noRot="1" noMove="1" noResize="1" noEditPoints="1" noAdjustHandles="1" noChangeArrowheads="1" noChangeShapeType="1"/>
          </p:cNvSpPr>
          <p:nvPr>
            <p:ph type="pic" sz="quarter" idx="19"/>
          </p:nvPr>
        </p:nvSpPr>
        <p:spPr>
          <a:xfrm>
            <a:off x="6651918" y="3004112"/>
            <a:ext cx="1784966" cy="1931994"/>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chemeClr val="bg1"/>
          </a:solidFill>
        </p:spPr>
        <p:txBody>
          <a:bodyPr wrap="square">
            <a:noAutofit/>
          </a:bodyPr>
          <a:lstStyle>
            <a:lvl1pPr>
              <a:defRPr b="0" i="0">
                <a:latin typeface="BentonSans Book" panose="02000503000000020004" pitchFamily="2" charset="0"/>
              </a:defRPr>
            </a:lvl1pPr>
          </a:lstStyle>
          <a:p>
            <a:endParaRPr lang="en-US"/>
          </a:p>
        </p:txBody>
      </p:sp>
      <p:pic>
        <p:nvPicPr>
          <p:cNvPr id="2" name="Picture 1">
            <a:extLst>
              <a:ext uri="{FF2B5EF4-FFF2-40B4-BE49-F238E27FC236}">
                <a16:creationId xmlns:a16="http://schemas.microsoft.com/office/drawing/2014/main" id="{2CE76BE3-FDFD-B4A8-190E-82FFCB7882D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17419" y="254001"/>
            <a:ext cx="1919740" cy="1280160"/>
          </a:xfrm>
          <a:prstGeom prst="rect">
            <a:avLst/>
          </a:prstGeom>
        </p:spPr>
      </p:pic>
      <p:grpSp>
        <p:nvGrpSpPr>
          <p:cNvPr id="3" name="Group 2">
            <a:extLst>
              <a:ext uri="{FF2B5EF4-FFF2-40B4-BE49-F238E27FC236}">
                <a16:creationId xmlns:a16="http://schemas.microsoft.com/office/drawing/2014/main" id="{EF31229D-A6F0-3BA9-5A7A-AE36C82B2A2D}"/>
              </a:ext>
            </a:extLst>
          </p:cNvPr>
          <p:cNvGrpSpPr/>
          <p:nvPr/>
        </p:nvGrpSpPr>
        <p:grpSpPr>
          <a:xfrm>
            <a:off x="0" y="5917548"/>
            <a:ext cx="12188825" cy="940452"/>
            <a:chOff x="0" y="5917548"/>
            <a:chExt cx="12192000" cy="940452"/>
          </a:xfrm>
        </p:grpSpPr>
        <p:pic>
          <p:nvPicPr>
            <p:cNvPr id="5" name="Graphic 4">
              <a:extLst>
                <a:ext uri="{FF2B5EF4-FFF2-40B4-BE49-F238E27FC236}">
                  <a16:creationId xmlns:a16="http://schemas.microsoft.com/office/drawing/2014/main" id="{76A412C1-F7B3-FC2D-BC27-ADB0C315453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object 6">
              <a:extLst>
                <a:ext uri="{FF2B5EF4-FFF2-40B4-BE49-F238E27FC236}">
                  <a16:creationId xmlns:a16="http://schemas.microsoft.com/office/drawing/2014/main" id="{F219ED09-6172-0FA6-EE3E-7573C1A8509E}"/>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4091831722"/>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p:cSld name="M&amp;E-Title Slide Deep Blue with Images 2">
    <p:bg>
      <p:bgPr>
        <a:solidFill>
          <a:schemeClr val="tx1"/>
        </a:solidFill>
        <a:effectLst/>
      </p:bgPr>
    </p:bg>
    <p:spTree>
      <p:nvGrpSpPr>
        <p:cNvPr id="1" name=""/>
        <p:cNvGrpSpPr/>
        <p:nvPr/>
      </p:nvGrpSpPr>
      <p:grpSpPr>
        <a:xfrm>
          <a:off x="0" y="0"/>
          <a:ext cx="0" cy="0"/>
          <a:chOff x="0" y="0"/>
          <a:chExt cx="0" cy="0"/>
        </a:xfrm>
      </p:grpSpPr>
      <p:sp>
        <p:nvSpPr>
          <p:cNvPr id="41" name="Picture Placeholder 40">
            <a:extLst>
              <a:ext uri="{FF2B5EF4-FFF2-40B4-BE49-F238E27FC236}">
                <a16:creationId xmlns:a16="http://schemas.microsoft.com/office/drawing/2014/main" id="{CD9811F7-729A-DCD5-1D7B-41917DE13AA8}"/>
              </a:ext>
            </a:extLst>
          </p:cNvPr>
          <p:cNvSpPr>
            <a:spLocks noGrp="1" noRot="1" noMove="1" noResize="1" noEditPoints="1" noAdjustHandles="1" noChangeArrowheads="1" noChangeShapeType="1"/>
          </p:cNvSpPr>
          <p:nvPr>
            <p:ph type="pic" sz="quarter" idx="17"/>
          </p:nvPr>
        </p:nvSpPr>
        <p:spPr>
          <a:xfrm>
            <a:off x="6305496" y="3120784"/>
            <a:ext cx="5883330" cy="3737216"/>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66A9E2"/>
          </a:solidFill>
        </p:spPr>
        <p:txBody>
          <a:bodyPr wrap="square" anchor="ctr">
            <a:noAutofit/>
          </a:bodyPr>
          <a:lstStyle>
            <a:lvl1pPr algn="ctr">
              <a:defRPr b="0" i="0">
                <a:solidFill>
                  <a:srgbClr val="FFFFFF"/>
                </a:solidFill>
                <a:latin typeface="BentonSans Book" panose="02000503000000020004" pitchFamily="2" charset="0"/>
              </a:defRPr>
            </a:lvl1pPr>
          </a:lstStyle>
          <a:p>
            <a:endParaRPr lang="en-GB"/>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chemeClr val="bg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chemeClr val="bg1"/>
                </a:solidFill>
                <a:latin typeface="+mn-lt"/>
                <a:ea typeface="+mn-ea"/>
                <a:cs typeface="Arial"/>
              </a:defRPr>
            </a:lvl1pPr>
            <a:lvl2pPr marL="0" indent="0">
              <a:buNone/>
              <a:defRPr/>
            </a:lvl2pPr>
          </a:lstStyle>
          <a:p>
            <a:pPr lvl="0"/>
            <a:r>
              <a:rPr lang="en-GB"/>
              <a:t>Subtitle</a:t>
            </a:r>
          </a:p>
        </p:txBody>
      </p:sp>
      <p:sp>
        <p:nvSpPr>
          <p:cNvPr id="46" name="Picture Placeholder 45">
            <a:extLst>
              <a:ext uri="{FF2B5EF4-FFF2-40B4-BE49-F238E27FC236}">
                <a16:creationId xmlns:a16="http://schemas.microsoft.com/office/drawing/2014/main" id="{232C5026-79C9-00C3-0ED6-35872AD3E3CA}"/>
              </a:ext>
            </a:extLst>
          </p:cNvPr>
          <p:cNvSpPr>
            <a:spLocks noGrp="1" noRot="1" noMove="1" noResize="1" noEditPoints="1" noAdjustHandles="1" noChangeArrowheads="1" noChangeShapeType="1"/>
          </p:cNvSpPr>
          <p:nvPr>
            <p:ph type="pic" sz="quarter" idx="19"/>
          </p:nvPr>
        </p:nvSpPr>
        <p:spPr>
          <a:xfrm>
            <a:off x="9497220" y="729763"/>
            <a:ext cx="2691605" cy="3117762"/>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66A9E2"/>
          </a:solidFill>
        </p:spPr>
        <p:txBody>
          <a:bodyPr wrap="square">
            <a:noAutofit/>
          </a:bodyPr>
          <a:lstStyle>
            <a:lvl1pPr>
              <a:defRPr b="0" i="0">
                <a:solidFill>
                  <a:schemeClr val="bg1"/>
                </a:solidFill>
                <a:latin typeface="BentonSans Book" panose="02000503000000020004" pitchFamily="2" charset="0"/>
              </a:defRPr>
            </a:lvl1pPr>
          </a:lstStyle>
          <a:p>
            <a:endParaRPr lang="en-US"/>
          </a:p>
        </p:txBody>
      </p:sp>
      <p:pic>
        <p:nvPicPr>
          <p:cNvPr id="2" name="Picture 1" descr="A black background with white text&#10;&#10;Description automatically generated">
            <a:extLst>
              <a:ext uri="{FF2B5EF4-FFF2-40B4-BE49-F238E27FC236}">
                <a16:creationId xmlns:a16="http://schemas.microsoft.com/office/drawing/2014/main" id="{FFB7DE66-2167-520D-5554-1820C95146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0114" y="266700"/>
            <a:ext cx="1919740" cy="1280160"/>
          </a:xfrm>
          <a:prstGeom prst="rect">
            <a:avLst/>
          </a:prstGeom>
        </p:spPr>
      </p:pic>
      <p:grpSp>
        <p:nvGrpSpPr>
          <p:cNvPr id="7" name="Group 6">
            <a:extLst>
              <a:ext uri="{FF2B5EF4-FFF2-40B4-BE49-F238E27FC236}">
                <a16:creationId xmlns:a16="http://schemas.microsoft.com/office/drawing/2014/main" id="{7D7FD452-52B0-5E6D-739F-76BCF5AB3188}"/>
              </a:ext>
            </a:extLst>
          </p:cNvPr>
          <p:cNvGrpSpPr/>
          <p:nvPr/>
        </p:nvGrpSpPr>
        <p:grpSpPr>
          <a:xfrm>
            <a:off x="0" y="5917548"/>
            <a:ext cx="12188825" cy="940452"/>
            <a:chOff x="0" y="5917548"/>
            <a:chExt cx="12192000" cy="940452"/>
          </a:xfrm>
        </p:grpSpPr>
        <p:pic>
          <p:nvPicPr>
            <p:cNvPr id="9" name="Graphic 8">
              <a:extLst>
                <a:ext uri="{FF2B5EF4-FFF2-40B4-BE49-F238E27FC236}">
                  <a16:creationId xmlns:a16="http://schemas.microsoft.com/office/drawing/2014/main" id="{8E7E7EAF-49AB-F7A5-23C6-7C47D1B07D9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A6C67D79-C854-5515-04C2-31886896DABA}"/>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1123168993"/>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p:cSld name="M&amp;E-Title Slide Sky Blue with Images 2 placeholders">
    <p:bg>
      <p:bgPr>
        <a:solidFill>
          <a:srgbClr val="B4EBFF"/>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chemeClr val="tx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chemeClr val="tx1"/>
                </a:solidFill>
                <a:latin typeface="+mn-lt"/>
                <a:ea typeface="+mn-ea"/>
                <a:cs typeface="Arial"/>
              </a:defRPr>
            </a:lvl1pPr>
            <a:lvl2pPr marL="0" indent="0">
              <a:buNone/>
              <a:defRPr/>
            </a:lvl2pPr>
          </a:lstStyle>
          <a:p>
            <a:pPr lvl="0"/>
            <a:r>
              <a:rPr lang="en-GB"/>
              <a:t>Subtitle</a:t>
            </a:r>
          </a:p>
        </p:txBody>
      </p:sp>
      <p:sp>
        <p:nvSpPr>
          <p:cNvPr id="13" name="Picture Placeholder 12">
            <a:extLst>
              <a:ext uri="{FF2B5EF4-FFF2-40B4-BE49-F238E27FC236}">
                <a16:creationId xmlns:a16="http://schemas.microsoft.com/office/drawing/2014/main" id="{DA5C1E61-A40B-6A44-D57D-8EBF506B29ED}"/>
              </a:ext>
            </a:extLst>
          </p:cNvPr>
          <p:cNvSpPr>
            <a:spLocks noGrp="1" noRot="1" noMove="1" noResize="1" noEditPoints="1" noAdjustHandles="1" noChangeArrowheads="1" noChangeShapeType="1"/>
          </p:cNvSpPr>
          <p:nvPr>
            <p:ph type="pic" sz="quarter" idx="17"/>
          </p:nvPr>
        </p:nvSpPr>
        <p:spPr>
          <a:xfrm>
            <a:off x="6305496" y="3120784"/>
            <a:ext cx="5883330" cy="3737216"/>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66A9E2"/>
          </a:solidFill>
        </p:spPr>
        <p:txBody>
          <a:bodyPr wrap="square" anchor="ctr">
            <a:noAutofit/>
          </a:bodyPr>
          <a:lstStyle>
            <a:lvl1pPr algn="ctr">
              <a:defRPr b="0" i="0">
                <a:solidFill>
                  <a:schemeClr val="tx1"/>
                </a:solidFill>
                <a:latin typeface="BentonSans Book" panose="02000503000000020004" pitchFamily="2" charset="0"/>
              </a:defRPr>
            </a:lvl1pPr>
          </a:lstStyle>
          <a:p>
            <a:endParaRPr lang="en-GB"/>
          </a:p>
        </p:txBody>
      </p:sp>
      <p:sp>
        <p:nvSpPr>
          <p:cNvPr id="14" name="Picture Placeholder 13">
            <a:extLst>
              <a:ext uri="{FF2B5EF4-FFF2-40B4-BE49-F238E27FC236}">
                <a16:creationId xmlns:a16="http://schemas.microsoft.com/office/drawing/2014/main" id="{A37CDF99-1135-0184-4179-EF90FDF7EDCB}"/>
              </a:ext>
            </a:extLst>
          </p:cNvPr>
          <p:cNvSpPr>
            <a:spLocks noGrp="1" noRot="1" noMove="1" noResize="1" noEditPoints="1" noAdjustHandles="1" noChangeArrowheads="1" noChangeShapeType="1"/>
          </p:cNvSpPr>
          <p:nvPr>
            <p:ph type="pic" sz="quarter" idx="19"/>
          </p:nvPr>
        </p:nvSpPr>
        <p:spPr>
          <a:xfrm>
            <a:off x="9497220" y="729763"/>
            <a:ext cx="2691605" cy="3117762"/>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66A9E2"/>
          </a:solidFill>
        </p:spPr>
        <p:txBody>
          <a:bodyPr wrap="square">
            <a:noAutofit/>
          </a:bodyPr>
          <a:lstStyle>
            <a:lvl1pPr>
              <a:defRPr b="0" i="0">
                <a:solidFill>
                  <a:schemeClr val="tx1"/>
                </a:solidFill>
                <a:latin typeface="BentonSans Book" panose="02000503000000020004" pitchFamily="2" charset="0"/>
              </a:defRPr>
            </a:lvl1pPr>
          </a:lstStyle>
          <a:p>
            <a:endParaRPr lang="en-US"/>
          </a:p>
        </p:txBody>
      </p:sp>
      <p:pic>
        <p:nvPicPr>
          <p:cNvPr id="6" name="Picture 5">
            <a:extLst>
              <a:ext uri="{FF2B5EF4-FFF2-40B4-BE49-F238E27FC236}">
                <a16:creationId xmlns:a16="http://schemas.microsoft.com/office/drawing/2014/main" id="{81EB04AE-5289-E9A4-6F3E-FED1E75E588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17419" y="254001"/>
            <a:ext cx="1919740" cy="1280160"/>
          </a:xfrm>
          <a:prstGeom prst="rect">
            <a:avLst/>
          </a:prstGeom>
        </p:spPr>
      </p:pic>
      <p:grpSp>
        <p:nvGrpSpPr>
          <p:cNvPr id="7" name="Group 6">
            <a:extLst>
              <a:ext uri="{FF2B5EF4-FFF2-40B4-BE49-F238E27FC236}">
                <a16:creationId xmlns:a16="http://schemas.microsoft.com/office/drawing/2014/main" id="{3544D4AE-739B-1177-D03A-56721074B6AE}"/>
              </a:ext>
            </a:extLst>
          </p:cNvPr>
          <p:cNvGrpSpPr/>
          <p:nvPr/>
        </p:nvGrpSpPr>
        <p:grpSpPr>
          <a:xfrm>
            <a:off x="0" y="5917548"/>
            <a:ext cx="12188825" cy="940452"/>
            <a:chOff x="0" y="5917548"/>
            <a:chExt cx="12192000" cy="940452"/>
          </a:xfrm>
        </p:grpSpPr>
        <p:pic>
          <p:nvPicPr>
            <p:cNvPr id="9" name="Graphic 8">
              <a:extLst>
                <a:ext uri="{FF2B5EF4-FFF2-40B4-BE49-F238E27FC236}">
                  <a16:creationId xmlns:a16="http://schemas.microsoft.com/office/drawing/2014/main" id="{9B9290D9-9766-7E9E-C6C4-AC9BA18E322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3B2EF662-A19C-17D4-C84C-DA336E43F13F}"/>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676845935"/>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p:cSld name="M&amp;E-Title Slide Portal Pattern Dark">
    <p:bg>
      <p:bgPr>
        <a:solidFill>
          <a:srgbClr val="00175A"/>
        </a:solidFill>
        <a:effectLst/>
      </p:bgPr>
    </p:bg>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01A541CB-4D07-AC9F-94DA-37117FF2E22E}"/>
              </a:ext>
            </a:extLst>
          </p:cNvPr>
          <p:cNvSpPr>
            <a:spLocks noEditPoints="1"/>
          </p:cNvSpPr>
          <p:nvPr/>
        </p:nvSpPr>
        <p:spPr bwMode="auto">
          <a:xfrm>
            <a:off x="11112" y="1"/>
            <a:ext cx="12166605" cy="6858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006FCF">
              <a:alpha val="35000"/>
            </a:srgbClr>
          </a:solidFill>
          <a:ln>
            <a:noFill/>
          </a:ln>
        </p:spPr>
        <p:txBody>
          <a:bodyPr vert="horz" wrap="square" lIns="45715" tIns="22857" rIns="45715" bIns="22857" numCol="1" anchor="t" anchorCtr="0" compatLnSpc="1">
            <a:prstTxWarp prst="textNoShape">
              <a:avLst/>
            </a:prstTxWarp>
          </a:bodyPr>
          <a:lstStyle/>
          <a:p>
            <a:endParaRPr lang="en-GB" sz="900" b="0" i="0">
              <a:latin typeface="BentonSans Book" panose="02000503000000020004" pitchFamily="2" charset="0"/>
            </a:endParaRPr>
          </a:p>
        </p:txBody>
      </p:sp>
      <p:pic>
        <p:nvPicPr>
          <p:cNvPr id="7" name="Graphic 6">
            <a:extLst>
              <a:ext uri="{FF2B5EF4-FFF2-40B4-BE49-F238E27FC236}">
                <a16:creationId xmlns:a16="http://schemas.microsoft.com/office/drawing/2014/main" id="{CFCE8EBA-01BF-AC43-0168-1D105C5CB300}"/>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8207"/>
            <a:ext cx="12188823" cy="1554480"/>
          </a:xfrm>
          <a:prstGeom prst="rect">
            <a:avLst/>
          </a:prstGeom>
        </p:spPr>
      </p:pic>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chemeClr val="bg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chemeClr val="bg1"/>
                </a:solidFill>
                <a:latin typeface="+mn-lt"/>
                <a:ea typeface="+mn-ea"/>
                <a:cs typeface="Arial"/>
              </a:defRPr>
            </a:lvl1pPr>
            <a:lvl2pPr marL="0" indent="0">
              <a:buNone/>
              <a:defRPr/>
            </a:lvl2pPr>
          </a:lstStyle>
          <a:p>
            <a:pPr lvl="0"/>
            <a:r>
              <a:rPr lang="en-GB"/>
              <a:t>Subtitle</a:t>
            </a:r>
          </a:p>
        </p:txBody>
      </p:sp>
      <p:sp>
        <p:nvSpPr>
          <p:cNvPr id="5" name="object 6">
            <a:extLst>
              <a:ext uri="{FF2B5EF4-FFF2-40B4-BE49-F238E27FC236}">
                <a16:creationId xmlns:a16="http://schemas.microsoft.com/office/drawing/2014/main" id="{95C3134F-FAC0-5380-2D2F-EEC14AE2C9ED}"/>
              </a:ext>
            </a:extLst>
          </p:cNvPr>
          <p:cNvSpPr txBox="1"/>
          <p:nvPr/>
        </p:nvSpPr>
        <p:spPr>
          <a:xfrm>
            <a:off x="577700" y="6269849"/>
            <a:ext cx="11038188" cy="349458"/>
          </a:xfrm>
          <a:prstGeom prst="rect">
            <a:avLst/>
          </a:prstGeom>
          <a:noFill/>
        </p:spPr>
        <p:txBody>
          <a:bodyPr vert="horz" wrap="square" lIns="0" tIns="6160" rIns="0" bIns="0" rtlCol="0">
            <a:noAutofit/>
          </a:bodyPr>
          <a:lstStyle/>
          <a:p>
            <a:pPr marL="0" marR="1540" algn="just">
              <a:lnSpc>
                <a:spcPts val="425"/>
              </a:lnSpc>
              <a:spcBef>
                <a:spcPts val="0"/>
              </a:spcBef>
            </a:pPr>
            <a:r>
              <a:rPr lang="en-GB" sz="360" b="0" i="0">
                <a:solidFill>
                  <a:srgbClr val="999999"/>
                </a:solidFill>
                <a:latin typeface="BentonSans Book" panose="02000503000000020004" pitchFamily="2" charset="0"/>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pic>
        <p:nvPicPr>
          <p:cNvPr id="9" name="Picture 8">
            <a:extLst>
              <a:ext uri="{FF2B5EF4-FFF2-40B4-BE49-F238E27FC236}">
                <a16:creationId xmlns:a16="http://schemas.microsoft.com/office/drawing/2014/main" id="{F4199888-7011-C0DA-FCAB-0998D927BE7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17419" y="254001"/>
            <a:ext cx="1919740" cy="1280160"/>
          </a:xfrm>
          <a:prstGeom prst="rect">
            <a:avLst/>
          </a:prstGeom>
        </p:spPr>
      </p:pic>
      <p:grpSp>
        <p:nvGrpSpPr>
          <p:cNvPr id="6" name="Group 5">
            <a:extLst>
              <a:ext uri="{FF2B5EF4-FFF2-40B4-BE49-F238E27FC236}">
                <a16:creationId xmlns:a16="http://schemas.microsoft.com/office/drawing/2014/main" id="{39433EC7-4902-DC44-C386-3B15CE199E39}"/>
              </a:ext>
            </a:extLst>
          </p:cNvPr>
          <p:cNvGrpSpPr/>
          <p:nvPr/>
        </p:nvGrpSpPr>
        <p:grpSpPr>
          <a:xfrm>
            <a:off x="0" y="5917548"/>
            <a:ext cx="12188825" cy="940452"/>
            <a:chOff x="0" y="5917548"/>
            <a:chExt cx="12192000" cy="940452"/>
          </a:xfrm>
        </p:grpSpPr>
        <p:pic>
          <p:nvPicPr>
            <p:cNvPr id="11" name="Graphic 10">
              <a:extLst>
                <a:ext uri="{FF2B5EF4-FFF2-40B4-BE49-F238E27FC236}">
                  <a16:creationId xmlns:a16="http://schemas.microsoft.com/office/drawing/2014/main" id="{9F762BB3-2BE6-516B-2D3A-C2D176C1631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5D29087F-E73B-B776-EB09-C1DF181BA09C}"/>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306856033"/>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M&amp;E-Title Slide with Line Pattern Light">
    <p:bg>
      <p:bgPr>
        <a:solidFill>
          <a:srgbClr val="B4EBFF"/>
        </a:solidFill>
        <a:effectLst/>
      </p:bgPr>
    </p:bg>
    <p:spTree>
      <p:nvGrpSpPr>
        <p:cNvPr id="1" name=""/>
        <p:cNvGrpSpPr/>
        <p:nvPr/>
      </p:nvGrpSpPr>
      <p:grpSpPr>
        <a:xfrm>
          <a:off x="0" y="0"/>
          <a:ext cx="0" cy="0"/>
          <a:chOff x="0" y="0"/>
          <a:chExt cx="0" cy="0"/>
        </a:xfrm>
      </p:grpSpPr>
      <p:sp>
        <p:nvSpPr>
          <p:cNvPr id="14" name="Graphic 5834">
            <a:extLst>
              <a:ext uri="{FF2B5EF4-FFF2-40B4-BE49-F238E27FC236}">
                <a16:creationId xmlns:a16="http://schemas.microsoft.com/office/drawing/2014/main" id="{4A0065F5-6615-4FAB-9075-710D9B834E68}"/>
              </a:ext>
            </a:extLst>
          </p:cNvPr>
          <p:cNvSpPr/>
          <p:nvPr/>
        </p:nvSpPr>
        <p:spPr>
          <a:xfrm>
            <a:off x="13969" y="-1270"/>
            <a:ext cx="12188823" cy="6860539"/>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rgbClr val="006FCF"/>
          </a:solidFill>
          <a:ln w="12700" cap="flat">
            <a:noFill/>
            <a:prstDash val="solid"/>
            <a:miter/>
          </a:ln>
        </p:spPr>
        <p:txBody>
          <a:bodyPr rtlCol="0" anchor="ctr"/>
          <a:lstStyle/>
          <a:p>
            <a:endParaRPr lang="en-US" sz="900" b="0" i="0">
              <a:latin typeface="BentonSans Book" panose="02000503000000020004" pitchFamily="2" charset="0"/>
            </a:endParaRPr>
          </a:p>
        </p:txBody>
      </p:sp>
      <p:pic>
        <p:nvPicPr>
          <p:cNvPr id="7" name="Graphic 6">
            <a:extLst>
              <a:ext uri="{FF2B5EF4-FFF2-40B4-BE49-F238E27FC236}">
                <a16:creationId xmlns:a16="http://schemas.microsoft.com/office/drawing/2014/main" id="{CFCE8EBA-01BF-AC43-0168-1D105C5CB300}"/>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8207"/>
            <a:ext cx="12188823" cy="1554480"/>
          </a:xfrm>
          <a:prstGeom prst="rect">
            <a:avLst/>
          </a:prstGeom>
        </p:spPr>
      </p:pic>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chemeClr val="tx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chemeClr val="tx1"/>
                </a:solidFill>
                <a:latin typeface="+mn-lt"/>
                <a:ea typeface="+mn-ea"/>
                <a:cs typeface="Arial"/>
              </a:defRPr>
            </a:lvl1pPr>
            <a:lvl2pPr marL="0" indent="0">
              <a:buNone/>
              <a:defRPr/>
            </a:lvl2pPr>
          </a:lstStyle>
          <a:p>
            <a:pPr lvl="0"/>
            <a:r>
              <a:rPr lang="en-GB"/>
              <a:t>Subtitle</a:t>
            </a:r>
          </a:p>
        </p:txBody>
      </p:sp>
      <p:pic>
        <p:nvPicPr>
          <p:cNvPr id="13" name="Picture 12">
            <a:extLst>
              <a:ext uri="{FF2B5EF4-FFF2-40B4-BE49-F238E27FC236}">
                <a16:creationId xmlns:a16="http://schemas.microsoft.com/office/drawing/2014/main" id="{D6FFFEFE-2B63-E5AF-5F87-2EC5124BA7D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17419" y="254001"/>
            <a:ext cx="1919740" cy="1280160"/>
          </a:xfrm>
          <a:prstGeom prst="rect">
            <a:avLst/>
          </a:prstGeom>
        </p:spPr>
      </p:pic>
      <p:grpSp>
        <p:nvGrpSpPr>
          <p:cNvPr id="6" name="Group 5">
            <a:extLst>
              <a:ext uri="{FF2B5EF4-FFF2-40B4-BE49-F238E27FC236}">
                <a16:creationId xmlns:a16="http://schemas.microsoft.com/office/drawing/2014/main" id="{DEA62B9D-6C55-817E-8536-0C93C0F88D17}"/>
              </a:ext>
            </a:extLst>
          </p:cNvPr>
          <p:cNvGrpSpPr/>
          <p:nvPr/>
        </p:nvGrpSpPr>
        <p:grpSpPr>
          <a:xfrm>
            <a:off x="0" y="5917548"/>
            <a:ext cx="12188825" cy="940452"/>
            <a:chOff x="0" y="5917548"/>
            <a:chExt cx="12192000" cy="940452"/>
          </a:xfrm>
        </p:grpSpPr>
        <p:pic>
          <p:nvPicPr>
            <p:cNvPr id="9" name="Graphic 8">
              <a:extLst>
                <a:ext uri="{FF2B5EF4-FFF2-40B4-BE49-F238E27FC236}">
                  <a16:creationId xmlns:a16="http://schemas.microsoft.com/office/drawing/2014/main" id="{CA90522F-4116-942A-2193-0EA94A2388D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5D8D8286-B653-2F4A-A469-667CCE178AB1}"/>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4008653576"/>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M&amp;E-Title Slide Light Background Imag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chemeClr val="tx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chemeClr val="tx1"/>
                </a:solidFill>
                <a:latin typeface="+mn-lt"/>
                <a:ea typeface="+mn-ea"/>
                <a:cs typeface="Arial"/>
              </a:defRPr>
            </a:lvl1pPr>
            <a:lvl2pPr marL="0" indent="0">
              <a:buNone/>
              <a:defRPr/>
            </a:lvl2pPr>
          </a:lstStyle>
          <a:p>
            <a:pPr lvl="0"/>
            <a:r>
              <a:rPr lang="en-GB"/>
              <a:t>Subtitle</a:t>
            </a:r>
          </a:p>
        </p:txBody>
      </p:sp>
      <p:pic>
        <p:nvPicPr>
          <p:cNvPr id="9" name="Picture 8">
            <a:extLst>
              <a:ext uri="{FF2B5EF4-FFF2-40B4-BE49-F238E27FC236}">
                <a16:creationId xmlns:a16="http://schemas.microsoft.com/office/drawing/2014/main" id="{5F88E166-E569-D005-63BA-44A56C1D6D5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17419" y="254001"/>
            <a:ext cx="1919740" cy="1280160"/>
          </a:xfrm>
          <a:prstGeom prst="rect">
            <a:avLst/>
          </a:prstGeom>
        </p:spPr>
      </p:pic>
      <p:grpSp>
        <p:nvGrpSpPr>
          <p:cNvPr id="6" name="Group 5">
            <a:extLst>
              <a:ext uri="{FF2B5EF4-FFF2-40B4-BE49-F238E27FC236}">
                <a16:creationId xmlns:a16="http://schemas.microsoft.com/office/drawing/2014/main" id="{3461D698-80C1-23BC-00C3-51759A90482D}"/>
              </a:ext>
            </a:extLst>
          </p:cNvPr>
          <p:cNvGrpSpPr/>
          <p:nvPr/>
        </p:nvGrpSpPr>
        <p:grpSpPr>
          <a:xfrm>
            <a:off x="0" y="5917548"/>
            <a:ext cx="12188825" cy="940452"/>
            <a:chOff x="0" y="5917548"/>
            <a:chExt cx="12192000" cy="940452"/>
          </a:xfrm>
        </p:grpSpPr>
        <p:pic>
          <p:nvPicPr>
            <p:cNvPr id="7" name="Graphic 6">
              <a:extLst>
                <a:ext uri="{FF2B5EF4-FFF2-40B4-BE49-F238E27FC236}">
                  <a16:creationId xmlns:a16="http://schemas.microsoft.com/office/drawing/2014/main" id="{5FBF2BDD-D500-8524-78AF-CF3B41D3CFC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CE968E9D-11A3-FAB0-C8F1-85E64F5F0FDC}"/>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163146758"/>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M&amp;E-Title Slide Dark Background Imag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rgbClr val="FFFFFF"/>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rgbClr val="FFFFFF"/>
                </a:solidFill>
                <a:latin typeface="+mn-lt"/>
                <a:ea typeface="+mn-ea"/>
                <a:cs typeface="Arial"/>
              </a:defRPr>
            </a:lvl1pPr>
            <a:lvl2pPr marL="0" indent="0">
              <a:buNone/>
              <a:defRPr/>
            </a:lvl2pPr>
          </a:lstStyle>
          <a:p>
            <a:pPr lvl="0"/>
            <a:r>
              <a:rPr lang="en-GB"/>
              <a:t>Subtitle</a:t>
            </a:r>
          </a:p>
        </p:txBody>
      </p:sp>
      <p:pic>
        <p:nvPicPr>
          <p:cNvPr id="7" name="Picture 6" descr="A black background with white text&#10;&#10;Description automatically generated">
            <a:extLst>
              <a:ext uri="{FF2B5EF4-FFF2-40B4-BE49-F238E27FC236}">
                <a16:creationId xmlns:a16="http://schemas.microsoft.com/office/drawing/2014/main" id="{7E79B1DE-63F1-22E8-F559-5E7C5EC166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114" y="266700"/>
            <a:ext cx="1919740" cy="1280160"/>
          </a:xfrm>
          <a:prstGeom prst="rect">
            <a:avLst/>
          </a:prstGeom>
        </p:spPr>
      </p:pic>
      <p:grpSp>
        <p:nvGrpSpPr>
          <p:cNvPr id="2" name="Group 1">
            <a:extLst>
              <a:ext uri="{FF2B5EF4-FFF2-40B4-BE49-F238E27FC236}">
                <a16:creationId xmlns:a16="http://schemas.microsoft.com/office/drawing/2014/main" id="{2097C0BD-1585-7135-392A-4AE63B2B5F4C}"/>
              </a:ext>
            </a:extLst>
          </p:cNvPr>
          <p:cNvGrpSpPr/>
          <p:nvPr/>
        </p:nvGrpSpPr>
        <p:grpSpPr>
          <a:xfrm>
            <a:off x="0" y="5917548"/>
            <a:ext cx="12188825" cy="940452"/>
            <a:chOff x="0" y="5917548"/>
            <a:chExt cx="12192000" cy="940452"/>
          </a:xfrm>
        </p:grpSpPr>
        <p:pic>
          <p:nvPicPr>
            <p:cNvPr id="9" name="Graphic 8">
              <a:extLst>
                <a:ext uri="{FF2B5EF4-FFF2-40B4-BE49-F238E27FC236}">
                  <a16:creationId xmlns:a16="http://schemas.microsoft.com/office/drawing/2014/main" id="{B93DCE9C-A9D4-11BF-1211-12623837404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9EDA542F-BD26-6EEE-7A9D-557CC5779BD7}"/>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129953821"/>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M&amp;E-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20" y="1799999"/>
            <a:ext cx="11038188" cy="3960000"/>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717469" cy="415925"/>
          </a:xfrm>
        </p:spPr>
        <p:txBody>
          <a:bodyPr/>
          <a:lstStyle>
            <a:lvl1pPr>
              <a:defRPr sz="120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280896994"/>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MB-Title Slide Sky Blue with Images 2">
    <p:bg>
      <p:bgPr>
        <a:solidFill>
          <a:srgbClr val="B4EBFF"/>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chemeClr val="tx1"/>
                </a:solidFill>
                <a:latin typeface="+mj-lt"/>
                <a:ea typeface="+mj-ea"/>
                <a:cs typeface="+mj-cs"/>
              </a:defRPr>
            </a:lvl1pPr>
          </a:lstStyle>
          <a:p>
            <a:r>
              <a:rPr lang="en-US"/>
              <a:t>Click to edit Master title style</a:t>
            </a:r>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chemeClr val="tx1"/>
                </a:solidFill>
                <a:latin typeface="+mn-lt"/>
                <a:ea typeface="+mn-ea"/>
                <a:cs typeface="Arial"/>
              </a:defRPr>
            </a:lvl1pPr>
            <a:lvl2pPr marL="0" indent="0">
              <a:buNone/>
              <a:defRPr/>
            </a:lvl2pPr>
          </a:lstStyle>
          <a:p>
            <a:pPr lvl="0"/>
            <a:r>
              <a:rPr lang="en-GB"/>
              <a:t>Subtitle</a:t>
            </a:r>
          </a:p>
        </p:txBody>
      </p:sp>
      <p:pic>
        <p:nvPicPr>
          <p:cNvPr id="15" name="Graphic 14">
            <a:extLst>
              <a:ext uri="{FF2B5EF4-FFF2-40B4-BE49-F238E27FC236}">
                <a16:creationId xmlns:a16="http://schemas.microsoft.com/office/drawing/2014/main" id="{91473526-98D5-6072-1EE3-1EA3D9DAB33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577699" y="515938"/>
            <a:ext cx="2197435" cy="746650"/>
          </a:xfrm>
          <a:prstGeom prst="rect">
            <a:avLst/>
          </a:prstGeom>
        </p:spPr>
      </p:pic>
      <p:sp>
        <p:nvSpPr>
          <p:cNvPr id="13" name="Picture Placeholder 12">
            <a:extLst>
              <a:ext uri="{FF2B5EF4-FFF2-40B4-BE49-F238E27FC236}">
                <a16:creationId xmlns:a16="http://schemas.microsoft.com/office/drawing/2014/main" id="{DA5C1E61-A40B-6A44-D57D-8EBF506B29ED}"/>
              </a:ext>
            </a:extLst>
          </p:cNvPr>
          <p:cNvSpPr>
            <a:spLocks noGrp="1" noRot="1" noMove="1" noResize="1" noEditPoints="1" noAdjustHandles="1" noChangeArrowheads="1" noChangeShapeType="1"/>
          </p:cNvSpPr>
          <p:nvPr>
            <p:ph type="pic" sz="quarter" idx="17"/>
          </p:nvPr>
        </p:nvSpPr>
        <p:spPr>
          <a:xfrm>
            <a:off x="6305496" y="3120784"/>
            <a:ext cx="5883330" cy="3737216"/>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66A9E2"/>
          </a:solidFill>
        </p:spPr>
        <p:txBody>
          <a:bodyPr wrap="square" anchor="ctr">
            <a:noAutofit/>
          </a:bodyPr>
          <a:lstStyle>
            <a:lvl1pPr algn="ctr">
              <a:defRPr b="0" i="0">
                <a:solidFill>
                  <a:schemeClr val="tx1"/>
                </a:solidFill>
                <a:latin typeface="BentonSans Book" panose="02000503000000020004" pitchFamily="2" charset="0"/>
              </a:defRPr>
            </a:lvl1pPr>
          </a:lstStyle>
          <a:p>
            <a:r>
              <a:rPr lang="en-US"/>
              <a:t>Click icon to add picture</a:t>
            </a:r>
            <a:endParaRPr lang="en-GB"/>
          </a:p>
        </p:txBody>
      </p:sp>
      <p:sp>
        <p:nvSpPr>
          <p:cNvPr id="14" name="Picture Placeholder 13">
            <a:extLst>
              <a:ext uri="{FF2B5EF4-FFF2-40B4-BE49-F238E27FC236}">
                <a16:creationId xmlns:a16="http://schemas.microsoft.com/office/drawing/2014/main" id="{A37CDF99-1135-0184-4179-EF90FDF7EDCB}"/>
              </a:ext>
            </a:extLst>
          </p:cNvPr>
          <p:cNvSpPr>
            <a:spLocks noGrp="1" noRot="1" noMove="1" noResize="1" noEditPoints="1" noAdjustHandles="1" noChangeArrowheads="1" noChangeShapeType="1"/>
          </p:cNvSpPr>
          <p:nvPr>
            <p:ph type="pic" sz="quarter" idx="19"/>
          </p:nvPr>
        </p:nvSpPr>
        <p:spPr>
          <a:xfrm>
            <a:off x="9497220" y="729763"/>
            <a:ext cx="2691605" cy="3117762"/>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66A9E2"/>
          </a:solidFill>
        </p:spPr>
        <p:txBody>
          <a:bodyPr wrap="square">
            <a:noAutofit/>
          </a:bodyPr>
          <a:lstStyle>
            <a:lvl1pPr>
              <a:defRPr b="0" i="0">
                <a:solidFill>
                  <a:schemeClr val="tx1"/>
                </a:solidFill>
                <a:latin typeface="BentonSans Book" panose="02000503000000020004" pitchFamily="2" charset="0"/>
              </a:defRPr>
            </a:lvl1pPr>
          </a:lstStyle>
          <a:p>
            <a:r>
              <a:rPr lang="en-US"/>
              <a:t>Click icon to add picture</a:t>
            </a:r>
          </a:p>
        </p:txBody>
      </p:sp>
      <p:grpSp>
        <p:nvGrpSpPr>
          <p:cNvPr id="10" name="Group 9">
            <a:extLst>
              <a:ext uri="{FF2B5EF4-FFF2-40B4-BE49-F238E27FC236}">
                <a16:creationId xmlns:a16="http://schemas.microsoft.com/office/drawing/2014/main" id="{82BF5A7A-E7A1-CDD6-5D8D-616ABDC7767C}"/>
              </a:ext>
            </a:extLst>
          </p:cNvPr>
          <p:cNvGrpSpPr/>
          <p:nvPr/>
        </p:nvGrpSpPr>
        <p:grpSpPr>
          <a:xfrm>
            <a:off x="0" y="5917548"/>
            <a:ext cx="12188825" cy="940452"/>
            <a:chOff x="0" y="5917548"/>
            <a:chExt cx="12192000" cy="940452"/>
          </a:xfrm>
        </p:grpSpPr>
        <p:pic>
          <p:nvPicPr>
            <p:cNvPr id="11" name="Graphic 10">
              <a:extLst>
                <a:ext uri="{FF2B5EF4-FFF2-40B4-BE49-F238E27FC236}">
                  <a16:creationId xmlns:a16="http://schemas.microsoft.com/office/drawing/2014/main" id="{4B580DA6-3734-0499-F842-56DF475A4A9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7F7946F3-A8A0-CE2B-10FB-7FAFBE967DB0}"/>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1079836858"/>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M&amp;E-Text layout 2 line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572875" y="432000"/>
            <a:ext cx="9717469" cy="864000"/>
          </a:xfrm>
        </p:spPr>
        <p:txBody>
          <a:bodyPr/>
          <a:lstStyle>
            <a:lvl1pPr>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20" y="1980001"/>
            <a:ext cx="11038188" cy="3779999"/>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defRPr>
            </a:lvl1p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440001"/>
            <a:ext cx="9717469" cy="415925"/>
          </a:xfrm>
        </p:spPr>
        <p:txBody>
          <a:bodyPr/>
          <a:lstStyle>
            <a:lvl1pPr>
              <a:defRPr sz="120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592059794"/>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M&amp;E2Text layou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19" y="1799999"/>
            <a:ext cx="5307901" cy="3960000"/>
          </a:xfrm>
        </p:spPr>
        <p:txBody>
          <a:bodyPr anchor="t" anchorCtr="0"/>
          <a:lstStyle>
            <a:lvl1pPr marL="0" indent="0">
              <a:spcBef>
                <a:spcPts val="0"/>
              </a:spcBef>
              <a:spcAft>
                <a:spcPts val="0"/>
              </a:spcAft>
              <a:buClrTx/>
              <a:buFontTx/>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defRPr>
            </a:lvl1p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717469" cy="415925"/>
          </a:xfrm>
        </p:spPr>
        <p:txBody>
          <a:bodyPr/>
          <a:lstStyle>
            <a:lvl1pPr>
              <a:defRPr sz="1200"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6758" y="1799999"/>
            <a:ext cx="5308617" cy="3960000"/>
          </a:xfrm>
        </p:spPr>
        <p:txBody>
          <a:bodyPr/>
          <a:lstStyle>
            <a:lvl1pPr marL="0" indent="0">
              <a:buClrTx/>
              <a:buFontTx/>
              <a:buNone/>
              <a:defRPr sz="1000" b="0" i="0">
                <a:latin typeface="+mn-lt"/>
              </a:defRPr>
            </a:lvl1pPr>
            <a:lvl2pPr marL="180947" indent="-91267">
              <a:buFont typeface="Arial" panose="020B0604020202020204" pitchFamily="34" charset="0"/>
              <a:buChar char="•"/>
              <a:defRPr b="0" i="0">
                <a:latin typeface="+mn-lt"/>
              </a:defRPr>
            </a:lvl2pPr>
            <a:lvl3pPr marL="312689" indent="-91267">
              <a:defRPr b="0" i="0">
                <a:latin typeface="+mn-lt"/>
              </a:defRPr>
            </a:lvl3pPr>
            <a:lvl4pPr marL="448400" indent="-91267">
              <a:defRPr b="0" i="0">
                <a:latin typeface="+mn-lt"/>
              </a:defRPr>
            </a:lvl4pPr>
            <a:lvl5pPr marL="538873" indent="-91267">
              <a:defRPr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569666431"/>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M&amp;E_Text layout 2-col,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4" y="432001"/>
            <a:ext cx="9730815"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19" y="2340000"/>
            <a:ext cx="5307901" cy="3420000"/>
          </a:xfrm>
        </p:spPr>
        <p:txBody>
          <a:bodyPr anchor="t" anchorCtr="0"/>
          <a:lstStyle>
            <a:lvl1pPr marL="0" indent="0">
              <a:spcBef>
                <a:spcPts val="0"/>
              </a:spcBef>
              <a:spcAft>
                <a:spcPts val="0"/>
              </a:spcAft>
              <a:buClrTx/>
              <a:buFont typeface="Arial" panose="020B0604020202020204" pitchFamily="34" charset="0"/>
              <a:buNone/>
              <a:tabLst/>
              <a:defRPr sz="900" b="0" i="0">
                <a:latin typeface="+mn-lt"/>
              </a:defRPr>
            </a:lvl1pPr>
            <a:lvl2pPr marL="180947" indent="-91267">
              <a:buClrTx/>
              <a:buFont typeface="Arial" panose="020B0604020202020204" pitchFamily="34" charset="0"/>
              <a:buChar char="•"/>
              <a:defRPr sz="700" b="0" i="0">
                <a:latin typeface="+mn-lt"/>
              </a:defRPr>
            </a:lvl2pPr>
            <a:lvl3pPr marL="266659" indent="-91267">
              <a:buClrTx/>
              <a:defRPr sz="600" b="0" i="0">
                <a:latin typeface="+mn-lt"/>
              </a:defRPr>
            </a:lvl3pPr>
            <a:lvl4pPr marL="357926" indent="-91267">
              <a:buClrTx/>
              <a:defRPr sz="600" b="0" i="0">
                <a:latin typeface="+mn-lt"/>
              </a:defRPr>
            </a:lvl4pPr>
            <a:lvl5pPr marL="448400" indent="-90473">
              <a:buClrTx/>
              <a:defRPr sz="550"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717469" cy="415925"/>
          </a:xfrm>
        </p:spPr>
        <p:txBody>
          <a:bodyPr/>
          <a:lstStyle>
            <a:lvl1pPr>
              <a:defRPr sz="1200"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7272" y="2340000"/>
            <a:ext cx="5308617" cy="3420000"/>
          </a:xfrm>
        </p:spPr>
        <p:txBody>
          <a:bodyPr/>
          <a:lstStyle>
            <a:lvl1pPr marL="0" indent="0">
              <a:buClrTx/>
              <a:buFont typeface="Arial" panose="020B0604020202020204" pitchFamily="34" charset="0"/>
              <a:buNone/>
              <a:defRPr sz="900" b="0" i="0">
                <a:latin typeface="+mn-lt"/>
              </a:defRPr>
            </a:lvl1pPr>
            <a:lvl2pPr marL="180947" indent="-91267">
              <a:buFont typeface="Arial" panose="020B0604020202020204" pitchFamily="34" charset="0"/>
              <a:buChar char="•"/>
              <a:defRPr sz="700" b="0" i="0">
                <a:latin typeface="+mn-lt"/>
              </a:defRPr>
            </a:lvl2pPr>
            <a:lvl3pPr marL="312689" indent="-91267">
              <a:defRPr sz="600" b="0" i="0">
                <a:latin typeface="+mn-lt"/>
              </a:defRPr>
            </a:lvl3pPr>
            <a:lvl4pPr marL="448400" indent="-91267">
              <a:defRPr sz="600" b="0" i="0">
                <a:latin typeface="+mn-lt"/>
              </a:defRPr>
            </a:lvl4pPr>
            <a:lvl5pPr marL="538873" indent="-91267">
              <a:defRPr sz="550"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575853" y="1754188"/>
            <a:ext cx="5310391" cy="540000"/>
          </a:xfrm>
        </p:spPr>
        <p:txBody>
          <a:bodyPr anchor="ctr" anchorCtr="0"/>
          <a:lstStyle>
            <a:lvl1pPr algn="ctr">
              <a:defRPr sz="1000" b="0" i="0">
                <a:solidFill>
                  <a:schemeClr val="tx2"/>
                </a:solidFill>
                <a:latin typeface="+mj-lt"/>
              </a:defRPr>
            </a:lvl1pPr>
          </a:lstStyle>
          <a:p>
            <a:pPr lvl="0"/>
            <a:r>
              <a:rPr lang="en-GB" dirty="0"/>
              <a:t>Click to edit Master text styles</a:t>
            </a:r>
            <a:endParaRPr lang="en-US" dirty="0"/>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6307083" y="1754188"/>
            <a:ext cx="5308806" cy="539750"/>
          </a:xfrm>
        </p:spPr>
        <p:txBody>
          <a:bodyPr anchor="ctr" anchorCtr="0"/>
          <a:lstStyle>
            <a:lvl1pPr algn="ctr">
              <a:defRPr sz="1000" b="0" i="0">
                <a:solidFill>
                  <a:schemeClr val="tx2"/>
                </a:solidFill>
                <a:latin typeface="+mj-lt"/>
              </a:defRPr>
            </a:lvl1pPr>
          </a:lstStyle>
          <a:p>
            <a:pPr lvl="0"/>
            <a:r>
              <a:rPr lang="en-GB" dirty="0"/>
              <a:t>Click to edit Master text styles</a:t>
            </a:r>
            <a:endParaRPr lang="en-US" dirty="0"/>
          </a:p>
        </p:txBody>
      </p:sp>
    </p:spTree>
    <p:extLst>
      <p:ext uri="{BB962C8B-B14F-4D97-AF65-F5344CB8AC3E}">
        <p14:creationId xmlns:p14="http://schemas.microsoft.com/office/powerpoint/2010/main" val="2621490688"/>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M&amp;E-3 Column with Lin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6" y="432001"/>
            <a:ext cx="9715320" cy="566928"/>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730239" cy="415925"/>
          </a:xfrm>
        </p:spPr>
        <p:txBody>
          <a:bodyPr/>
          <a:lstStyle>
            <a:lvl1pPr>
              <a:defRPr sz="1200" b="0" i="0">
                <a:latin typeface="+mn-lt"/>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4185692" y="1795347"/>
            <a:ext cx="0" cy="396537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8006805" y="1795347"/>
            <a:ext cx="0" cy="396537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575320" y="1799999"/>
            <a:ext cx="3415779" cy="3960000"/>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4380612" y="1801368"/>
            <a:ext cx="3415779" cy="3960000"/>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8185903" y="1801368"/>
            <a:ext cx="3415779" cy="3960000"/>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Tree>
    <p:extLst>
      <p:ext uri="{BB962C8B-B14F-4D97-AF65-F5344CB8AC3E}">
        <p14:creationId xmlns:p14="http://schemas.microsoft.com/office/powerpoint/2010/main" val="1904742974"/>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p:cSld name="M&amp;E-Text layout image + 1-col">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845431C1-848E-FF90-7451-ADE176C758D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5200"/>
          </a:xfrm>
        </p:spPr>
        <p:txBody>
          <a:bodyPr/>
          <a:lstStyle/>
          <a:p>
            <a:r>
              <a:rPr lang="en-GB"/>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717469" cy="415925"/>
          </a:xfrm>
        </p:spPr>
        <p:txBody>
          <a:bodyPr/>
          <a:lstStyle>
            <a:lvl1pPr>
              <a:defRPr sz="1200" b="0" i="0">
                <a:latin typeface="+mn-lt"/>
              </a:defRPr>
            </a:lvl1pPr>
          </a:lstStyle>
          <a:p>
            <a:pPr lvl="0"/>
            <a:r>
              <a:rPr lang="en-US"/>
              <a:t>Click to edit Master subtitle styles</a:t>
            </a:r>
            <a:endParaRPr lang="en-GB"/>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6758" y="1799999"/>
            <a:ext cx="5308617" cy="3960000"/>
          </a:xfrm>
        </p:spPr>
        <p:txBody>
          <a:bodyPr/>
          <a:lstStyle>
            <a:lvl1pPr marL="0" indent="0">
              <a:buClrTx/>
              <a:buFontTx/>
              <a:buNone/>
              <a:defRPr sz="1000" b="0" i="0">
                <a:latin typeface="+mn-lt"/>
              </a:defRPr>
            </a:lvl1pPr>
            <a:lvl2pPr marL="180947" indent="-91267">
              <a:buFont typeface="Arial" panose="020B0604020202020204" pitchFamily="34" charset="0"/>
              <a:buChar char="•"/>
              <a:defRPr b="0" i="0">
                <a:latin typeface="+mn-lt"/>
              </a:defRPr>
            </a:lvl2pPr>
            <a:lvl3pPr marL="312689" indent="-91267">
              <a:defRPr b="0" i="0">
                <a:latin typeface="+mn-lt"/>
              </a:defRPr>
            </a:lvl3pPr>
            <a:lvl4pPr marL="448400" indent="-91267">
              <a:defRPr b="0" i="0">
                <a:latin typeface="+mn-lt"/>
              </a:defRPr>
            </a:lvl4pPr>
            <a:lvl5pPr marL="538873" indent="-91267">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7" name="Picture Placeholder 16">
            <a:extLst>
              <a:ext uri="{FF2B5EF4-FFF2-40B4-BE49-F238E27FC236}">
                <a16:creationId xmlns:a16="http://schemas.microsoft.com/office/drawing/2014/main" id="{F642D897-72F0-62D5-7707-0AFA63E52894}"/>
              </a:ext>
            </a:extLst>
          </p:cNvPr>
          <p:cNvSpPr>
            <a:spLocks noGrp="1"/>
          </p:cNvSpPr>
          <p:nvPr>
            <p:ph type="pic" sz="quarter" idx="16"/>
          </p:nvPr>
        </p:nvSpPr>
        <p:spPr>
          <a:xfrm>
            <a:off x="4" y="1601712"/>
            <a:ext cx="5509678" cy="4509767"/>
          </a:xfrm>
          <a:custGeom>
            <a:avLst/>
            <a:gdLst>
              <a:gd name="connsiteX0" fmla="*/ 2578443 w 5511113"/>
              <a:gd name="connsiteY0" fmla="*/ 0 h 4509766"/>
              <a:gd name="connsiteX1" fmla="*/ 5511113 w 5511113"/>
              <a:gd name="connsiteY1" fmla="*/ 2932670 h 4509766"/>
              <a:gd name="connsiteX2" fmla="*/ 5067995 w 5511113"/>
              <a:gd name="connsiteY2" fmla="*/ 4483479 h 4509766"/>
              <a:gd name="connsiteX3" fmla="*/ 5049540 w 5511113"/>
              <a:gd name="connsiteY3" fmla="*/ 4509766 h 4509766"/>
              <a:gd name="connsiteX4" fmla="*/ 194443 w 5511113"/>
              <a:gd name="connsiteY4" fmla="*/ 4509766 h 4509766"/>
              <a:gd name="connsiteX5" fmla="*/ 136622 w 5511113"/>
              <a:gd name="connsiteY5" fmla="*/ 4501024 h 4509766"/>
              <a:gd name="connsiteX6" fmla="*/ 89544 w 5511113"/>
              <a:gd name="connsiteY6" fmla="*/ 4478393 h 4509766"/>
              <a:gd name="connsiteX7" fmla="*/ 0 w 5511113"/>
              <a:gd name="connsiteY7" fmla="*/ 4330999 h 4509766"/>
              <a:gd name="connsiteX8" fmla="*/ 0 w 5511113"/>
              <a:gd name="connsiteY8" fmla="*/ 1534342 h 4509766"/>
              <a:gd name="connsiteX9" fmla="*/ 146627 w 5511113"/>
              <a:gd name="connsiteY9" fmla="*/ 1292986 h 4509766"/>
              <a:gd name="connsiteX10" fmla="*/ 2578443 w 5511113"/>
              <a:gd name="connsiteY10" fmla="*/ 0 h 450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11113" h="4509766">
                <a:moveTo>
                  <a:pt x="2578443" y="0"/>
                </a:moveTo>
                <a:cubicBezTo>
                  <a:pt x="4198112" y="0"/>
                  <a:pt x="5511113" y="1313001"/>
                  <a:pt x="5511113" y="2932670"/>
                </a:cubicBezTo>
                <a:cubicBezTo>
                  <a:pt x="5511113" y="3502085"/>
                  <a:pt x="5348831" y="4033597"/>
                  <a:pt x="5067995" y="4483479"/>
                </a:cubicBezTo>
                <a:lnTo>
                  <a:pt x="5049540" y="4509766"/>
                </a:lnTo>
                <a:lnTo>
                  <a:pt x="194443" y="4509766"/>
                </a:lnTo>
                <a:cubicBezTo>
                  <a:pt x="174308" y="4509766"/>
                  <a:pt x="154887" y="4506706"/>
                  <a:pt x="136622" y="4501024"/>
                </a:cubicBezTo>
                <a:lnTo>
                  <a:pt x="89544" y="4478393"/>
                </a:lnTo>
                <a:lnTo>
                  <a:pt x="0" y="4330999"/>
                </a:lnTo>
                <a:lnTo>
                  <a:pt x="0" y="1534342"/>
                </a:lnTo>
                <a:lnTo>
                  <a:pt x="146627" y="1292986"/>
                </a:lnTo>
                <a:cubicBezTo>
                  <a:pt x="673649" y="512891"/>
                  <a:pt x="1566150" y="0"/>
                  <a:pt x="2578443" y="0"/>
                </a:cubicBezTo>
                <a:close/>
              </a:path>
            </a:pathLst>
          </a:custGeom>
          <a:solidFill>
            <a:srgbClr val="E6F0FA"/>
          </a:solidFill>
        </p:spPr>
        <p:txBody>
          <a:bodyPr wrap="square">
            <a:noAutofit/>
          </a:bodyPr>
          <a:lstStyle>
            <a:lvl1pPr>
              <a:defRPr b="0" i="0">
                <a:latin typeface="BentonSans Book" panose="02000503000000020004" pitchFamily="2" charset="0"/>
              </a:defRPr>
            </a:lvl1pPr>
          </a:lstStyle>
          <a:p>
            <a:endParaRPr lang="en-US"/>
          </a:p>
        </p:txBody>
      </p:sp>
      <p:cxnSp>
        <p:nvCxnSpPr>
          <p:cNvPr id="19" name="Straight Connector 18">
            <a:extLst>
              <a:ext uri="{FF2B5EF4-FFF2-40B4-BE49-F238E27FC236}">
                <a16:creationId xmlns:a16="http://schemas.microsoft.com/office/drawing/2014/main" id="{4930A1EC-993D-4A0A-2FF5-CC057AF5A898}"/>
              </a:ext>
            </a:extLst>
          </p:cNvPr>
          <p:cNvCxnSpPr>
            <a:cxnSpLocks/>
          </p:cNvCxnSpPr>
          <p:nvPr/>
        </p:nvCxnSpPr>
        <p:spPr>
          <a:xfrm>
            <a:off x="5295551" y="6081592"/>
            <a:ext cx="6312782"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7" name="Picture 6" descr="Blue text on a black background&#10;&#10;Description automatically generated">
            <a:extLst>
              <a:ext uri="{FF2B5EF4-FFF2-40B4-BE49-F238E27FC236}">
                <a16:creationId xmlns:a16="http://schemas.microsoft.com/office/drawing/2014/main" id="{7E8748A3-B4E6-92ED-EA69-2E4660E0B1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85896" y="263526"/>
            <a:ext cx="1422028" cy="948266"/>
          </a:xfrm>
          <a:prstGeom prst="rect">
            <a:avLst/>
          </a:prstGeom>
        </p:spPr>
      </p:pic>
      <p:pic>
        <p:nvPicPr>
          <p:cNvPr id="3" name="Picture 2">
            <a:extLst>
              <a:ext uri="{FF2B5EF4-FFF2-40B4-BE49-F238E27FC236}">
                <a16:creationId xmlns:a16="http://schemas.microsoft.com/office/drawing/2014/main" id="{943E361C-CB23-E141-38EC-DB2F4DB0EEC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10" name="object 15">
            <a:extLst>
              <a:ext uri="{FF2B5EF4-FFF2-40B4-BE49-F238E27FC236}">
                <a16:creationId xmlns:a16="http://schemas.microsoft.com/office/drawing/2014/main" id="{1CA3DD9A-757E-CFA6-332E-9DCF0AC1CFC2}"/>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BentonSans Book" panose="02000503000000020004" pitchFamily="2" charset="0"/>
              <a:cs typeface="BentonSans Regular"/>
            </a:endParaRPr>
          </a:p>
          <a:p>
            <a:pPr marL="0">
              <a:lnSpc>
                <a:spcPts val="425"/>
              </a:lnSpc>
            </a:pPr>
            <a:r>
              <a:rPr sz="400" b="0" i="0">
                <a:solidFill>
                  <a:srgbClr val="888B8D"/>
                </a:solidFill>
                <a:latin typeface="BentonSans Book" panose="02000503000000020004" pitchFamily="2" charset="0"/>
                <a:cs typeface="BentonSans Regular"/>
              </a:rPr>
              <a:t>This</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document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contains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unpublished,</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confidential,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and</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proprietary</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information </a:t>
            </a:r>
            <a:r>
              <a:rPr sz="400" b="0" i="0">
                <a:solidFill>
                  <a:srgbClr val="888B8D"/>
                </a:solidFill>
                <a:latin typeface="BentonSans Book" panose="02000503000000020004" pitchFamily="2" charset="0"/>
                <a:cs typeface="BentonSans Regular"/>
              </a:rPr>
              <a:t>of</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American</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Express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Global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Business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Travel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(Amex</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GBT).</a:t>
            </a:r>
            <a:endParaRPr sz="400" b="0" i="0">
              <a:solidFill>
                <a:srgbClr val="888B8D"/>
              </a:solidFill>
              <a:latin typeface="BentonSans Book" panose="02000503000000020004" pitchFamily="2" charset="0"/>
              <a:cs typeface="BentonSans Regular"/>
            </a:endParaRPr>
          </a:p>
          <a:p>
            <a:pPr marL="0">
              <a:lnSpc>
                <a:spcPts val="430"/>
              </a:lnSpc>
            </a:pPr>
            <a:r>
              <a:rPr sz="400" b="0" i="0">
                <a:solidFill>
                  <a:srgbClr val="888B8D"/>
                </a:solidFill>
                <a:latin typeface="BentonSans Book" panose="02000503000000020004" pitchFamily="2" charset="0"/>
                <a:cs typeface="BentonSans Regular"/>
              </a:rPr>
              <a:t>No</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disclosure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or</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use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any</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portion</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these</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materials</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may</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be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made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without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the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express</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written</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consent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Amex</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GBT.</a:t>
            </a:r>
            <a:r>
              <a:rPr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a:t>
            </a:r>
            <a:r>
              <a:rPr lang="en-GB" sz="400" b="0" i="0" spc="-5">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2023</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GBT</a:t>
            </a:r>
            <a:r>
              <a:rPr lang="en-GB" sz="400" b="0" i="0" spc="-5">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Travel</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Services</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UK</a:t>
            </a:r>
            <a:r>
              <a:rPr lang="en-GB" sz="400" b="0" i="0" spc="-5">
                <a:solidFill>
                  <a:srgbClr val="888B8D"/>
                </a:solidFill>
                <a:latin typeface="BentonSans Book" panose="02000503000000020004" pitchFamily="2" charset="0"/>
                <a:cs typeface="BentonSans Regular"/>
              </a:rPr>
              <a:t> </a:t>
            </a:r>
            <a:r>
              <a:rPr lang="en-GB" sz="400" b="0" i="0" spc="-3">
                <a:solidFill>
                  <a:srgbClr val="888B8D"/>
                </a:solidFill>
                <a:latin typeface="BentonSans Book" panose="02000503000000020004" pitchFamily="2" charset="0"/>
                <a:cs typeface="BentonSans Regular"/>
              </a:rPr>
              <a:t>Limited.</a:t>
            </a:r>
            <a:endParaRPr sz="400" b="0" i="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3416948152"/>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M&amp;E-Text layout 1-col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19" y="1799999"/>
            <a:ext cx="5307901" cy="3960000"/>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717469" cy="415925"/>
          </a:xfrm>
        </p:spPr>
        <p:txBody>
          <a:bodyPr/>
          <a:lstStyle>
            <a:lvl1pPr>
              <a:defRPr sz="1200" b="0" i="0">
                <a:latin typeface="+mn-lt"/>
              </a:defRPr>
            </a:lvl1pPr>
          </a:lstStyle>
          <a:p>
            <a:pPr lvl="0"/>
            <a:r>
              <a:rPr lang="en-US" dirty="0"/>
              <a:t>Click to edit Master subtitle styles</a:t>
            </a:r>
            <a:endParaRPr lang="en-GB" dirty="0"/>
          </a:p>
        </p:txBody>
      </p:sp>
      <p:sp>
        <p:nvSpPr>
          <p:cNvPr id="12" name="Picture Placeholder 11">
            <a:extLst>
              <a:ext uri="{FF2B5EF4-FFF2-40B4-BE49-F238E27FC236}">
                <a16:creationId xmlns:a16="http://schemas.microsoft.com/office/drawing/2014/main" id="{CF38508A-DD49-072A-53AE-A7A7238CC706}"/>
              </a:ext>
            </a:extLst>
          </p:cNvPr>
          <p:cNvSpPr>
            <a:spLocks noGrp="1"/>
          </p:cNvSpPr>
          <p:nvPr>
            <p:ph type="pic" sz="quarter" idx="15"/>
          </p:nvPr>
        </p:nvSpPr>
        <p:spPr>
          <a:xfrm>
            <a:off x="6094412" y="1799999"/>
            <a:ext cx="6094413" cy="3960000"/>
          </a:xfrm>
          <a:custGeom>
            <a:avLst/>
            <a:gdLst>
              <a:gd name="connsiteX0" fmla="*/ 1980000 w 6096000"/>
              <a:gd name="connsiteY0" fmla="*/ 0 h 3960000"/>
              <a:gd name="connsiteX1" fmla="*/ 6096000 w 6096000"/>
              <a:gd name="connsiteY1" fmla="*/ 0 h 3960000"/>
              <a:gd name="connsiteX2" fmla="*/ 6096000 w 6096000"/>
              <a:gd name="connsiteY2" fmla="*/ 3960000 h 3960000"/>
              <a:gd name="connsiteX3" fmla="*/ 1980000 w 6096000"/>
              <a:gd name="connsiteY3" fmla="*/ 3960000 h 3960000"/>
              <a:gd name="connsiteX4" fmla="*/ 0 w 6096000"/>
              <a:gd name="connsiteY4" fmla="*/ 1980000 h 3960000"/>
              <a:gd name="connsiteX5" fmla="*/ 1980000 w 6096000"/>
              <a:gd name="connsiteY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3960000">
                <a:moveTo>
                  <a:pt x="1980000" y="0"/>
                </a:moveTo>
                <a:lnTo>
                  <a:pt x="6096000" y="0"/>
                </a:lnTo>
                <a:lnTo>
                  <a:pt x="6096000" y="3960000"/>
                </a:lnTo>
                <a:lnTo>
                  <a:pt x="1980000" y="3960000"/>
                </a:lnTo>
                <a:cubicBezTo>
                  <a:pt x="886476" y="3960000"/>
                  <a:pt x="0" y="3073524"/>
                  <a:pt x="0" y="1980000"/>
                </a:cubicBezTo>
                <a:cubicBezTo>
                  <a:pt x="0" y="886476"/>
                  <a:pt x="886476" y="0"/>
                  <a:pt x="1980000" y="0"/>
                </a:cubicBezTo>
                <a:close/>
              </a:path>
            </a:pathLst>
          </a:custGeom>
          <a:solidFill>
            <a:srgbClr val="E6F0FA"/>
          </a:solidFill>
        </p:spPr>
        <p:txBody>
          <a:bodyPr wrap="square">
            <a:noAutofit/>
          </a:bodyPr>
          <a:lstStyle>
            <a:lvl1pPr>
              <a:defRPr b="0" i="0">
                <a:latin typeface="BentonSans Book" panose="02000503000000020004" pitchFamily="2" charset="0"/>
              </a:defRPr>
            </a:lvl1pPr>
          </a:lstStyle>
          <a:p>
            <a:endParaRPr lang="en-US" dirty="0"/>
          </a:p>
        </p:txBody>
      </p:sp>
    </p:spTree>
    <p:extLst>
      <p:ext uri="{BB962C8B-B14F-4D97-AF65-F5344CB8AC3E}">
        <p14:creationId xmlns:p14="http://schemas.microsoft.com/office/powerpoint/2010/main" val="3343726004"/>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M&amp;E-Text layout 1-col +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19" y="1799999"/>
            <a:ext cx="5307901" cy="3960000"/>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717469" cy="415925"/>
          </a:xfrm>
        </p:spPr>
        <p:txBody>
          <a:bodyPr/>
          <a:lstStyle>
            <a:lvl1pPr>
              <a:defRPr sz="1200" b="0" i="0">
                <a:latin typeface="+mn-lt"/>
              </a:defRPr>
            </a:lvl1pPr>
          </a:lstStyle>
          <a:p>
            <a:pPr lvl="0"/>
            <a:r>
              <a:rPr lang="en-US" dirty="0"/>
              <a:t>Click to edit Master subtitle styles</a:t>
            </a:r>
            <a:endParaRPr lang="en-GB" dirty="0"/>
          </a:p>
        </p:txBody>
      </p:sp>
      <p:sp>
        <p:nvSpPr>
          <p:cNvPr id="10" name="Content Placeholder 9">
            <a:extLst>
              <a:ext uri="{FF2B5EF4-FFF2-40B4-BE49-F238E27FC236}">
                <a16:creationId xmlns:a16="http://schemas.microsoft.com/office/drawing/2014/main" id="{7BC08622-4D9A-63F0-4C37-CB1FD8A8A024}"/>
              </a:ext>
            </a:extLst>
          </p:cNvPr>
          <p:cNvSpPr>
            <a:spLocks noGrp="1"/>
          </p:cNvSpPr>
          <p:nvPr>
            <p:ph sz="quarter" idx="15"/>
          </p:nvPr>
        </p:nvSpPr>
        <p:spPr>
          <a:xfrm>
            <a:off x="6168535" y="1799999"/>
            <a:ext cx="5446841" cy="3960000"/>
          </a:xfrm>
          <a:custGeom>
            <a:avLst/>
            <a:gdLst>
              <a:gd name="connsiteX0" fmla="*/ 228215 w 5448259"/>
              <a:gd name="connsiteY0" fmla="*/ 0 h 3960000"/>
              <a:gd name="connsiteX1" fmla="*/ 5220044 w 5448259"/>
              <a:gd name="connsiteY1" fmla="*/ 0 h 3960000"/>
              <a:gd name="connsiteX2" fmla="*/ 5448259 w 5448259"/>
              <a:gd name="connsiteY2" fmla="*/ 228215 h 3960000"/>
              <a:gd name="connsiteX3" fmla="*/ 5448259 w 5448259"/>
              <a:gd name="connsiteY3" fmla="*/ 3731785 h 3960000"/>
              <a:gd name="connsiteX4" fmla="*/ 5220044 w 5448259"/>
              <a:gd name="connsiteY4" fmla="*/ 3960000 h 3960000"/>
              <a:gd name="connsiteX5" fmla="*/ 228215 w 5448259"/>
              <a:gd name="connsiteY5" fmla="*/ 3960000 h 3960000"/>
              <a:gd name="connsiteX6" fmla="*/ 0 w 5448259"/>
              <a:gd name="connsiteY6" fmla="*/ 3731785 h 3960000"/>
              <a:gd name="connsiteX7" fmla="*/ 0 w 5448259"/>
              <a:gd name="connsiteY7" fmla="*/ 228215 h 3960000"/>
              <a:gd name="connsiteX8" fmla="*/ 228215 w 5448259"/>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8259" h="3960000">
                <a:moveTo>
                  <a:pt x="228215" y="0"/>
                </a:moveTo>
                <a:lnTo>
                  <a:pt x="5220044" y="0"/>
                </a:lnTo>
                <a:cubicBezTo>
                  <a:pt x="5346084" y="0"/>
                  <a:pt x="5448259" y="102175"/>
                  <a:pt x="5448259" y="228215"/>
                </a:cubicBezTo>
                <a:lnTo>
                  <a:pt x="5448259" y="3731785"/>
                </a:lnTo>
                <a:cubicBezTo>
                  <a:pt x="5448259" y="3857825"/>
                  <a:pt x="5346084" y="3960000"/>
                  <a:pt x="5220044" y="3960000"/>
                </a:cubicBezTo>
                <a:lnTo>
                  <a:pt x="228215" y="3960000"/>
                </a:lnTo>
                <a:cubicBezTo>
                  <a:pt x="102175" y="3960000"/>
                  <a:pt x="0" y="3857825"/>
                  <a:pt x="0" y="3731785"/>
                </a:cubicBezTo>
                <a:lnTo>
                  <a:pt x="0" y="228215"/>
                </a:lnTo>
                <a:cubicBezTo>
                  <a:pt x="0" y="102175"/>
                  <a:pt x="102175" y="0"/>
                  <a:pt x="228215" y="0"/>
                </a:cubicBezTo>
                <a:close/>
              </a:path>
            </a:pathLst>
          </a:custGeom>
          <a:solidFill>
            <a:srgbClr val="E6F0FA"/>
          </a:solidFill>
        </p:spPr>
        <p:txBody>
          <a:bodyPr wrap="square" lIns="360000" tIns="360000" rIns="360000" bIns="360000" anchor="ctr" anchorCtr="0">
            <a:noAutofit/>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613094513"/>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M&amp;E-Text layout content + 1 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6928"/>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717469" cy="415925"/>
          </a:xfrm>
        </p:spPr>
        <p:txBody>
          <a:bodyPr/>
          <a:lstStyle>
            <a:lvl1pPr>
              <a:defRPr sz="1200"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6758" y="1799999"/>
            <a:ext cx="5308617" cy="3960000"/>
          </a:xfrm>
        </p:spPr>
        <p:txBody>
          <a:bodyPr/>
          <a:lstStyle>
            <a:lvl1pPr marL="0" indent="0">
              <a:buClrTx/>
              <a:buFont typeface="Arial" panose="020B0604020202020204" pitchFamily="34" charset="0"/>
              <a:buNone/>
              <a:defRPr sz="1000" b="0" i="0">
                <a:latin typeface="+mn-lt"/>
              </a:defRPr>
            </a:lvl1pPr>
            <a:lvl2pPr marL="180947" indent="-91267">
              <a:buFont typeface="Arial" panose="020B0604020202020204" pitchFamily="34" charset="0"/>
              <a:buChar char="•"/>
              <a:defRPr b="0" i="0">
                <a:latin typeface="+mn-lt"/>
              </a:defRPr>
            </a:lvl2pPr>
            <a:lvl3pPr marL="312689" indent="-91267">
              <a:defRPr b="0" i="0">
                <a:latin typeface="+mn-lt"/>
              </a:defRPr>
            </a:lvl3pPr>
            <a:lvl4pPr marL="448400" indent="-91267">
              <a:defRPr b="0" i="0">
                <a:latin typeface="+mn-lt"/>
              </a:defRPr>
            </a:lvl4pPr>
            <a:lvl5pPr marL="538873" indent="-91267">
              <a:defRPr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9">
            <a:extLst>
              <a:ext uri="{FF2B5EF4-FFF2-40B4-BE49-F238E27FC236}">
                <a16:creationId xmlns:a16="http://schemas.microsoft.com/office/drawing/2014/main" id="{02C917FF-4D68-B4EE-8090-9738E834B172}"/>
              </a:ext>
            </a:extLst>
          </p:cNvPr>
          <p:cNvSpPr>
            <a:spLocks noGrp="1"/>
          </p:cNvSpPr>
          <p:nvPr>
            <p:ph sz="quarter" idx="16"/>
          </p:nvPr>
        </p:nvSpPr>
        <p:spPr>
          <a:xfrm>
            <a:off x="572875" y="1799999"/>
            <a:ext cx="5439181" cy="3960000"/>
          </a:xfrm>
          <a:custGeom>
            <a:avLst/>
            <a:gdLst>
              <a:gd name="connsiteX0" fmla="*/ 256370 w 5440598"/>
              <a:gd name="connsiteY0" fmla="*/ 0 h 3960000"/>
              <a:gd name="connsiteX1" fmla="*/ 5184228 w 5440598"/>
              <a:gd name="connsiteY1" fmla="*/ 0 h 3960000"/>
              <a:gd name="connsiteX2" fmla="*/ 5440598 w 5440598"/>
              <a:gd name="connsiteY2" fmla="*/ 256370 h 3960000"/>
              <a:gd name="connsiteX3" fmla="*/ 5440598 w 5440598"/>
              <a:gd name="connsiteY3" fmla="*/ 3703630 h 3960000"/>
              <a:gd name="connsiteX4" fmla="*/ 5184228 w 5440598"/>
              <a:gd name="connsiteY4" fmla="*/ 3960000 h 3960000"/>
              <a:gd name="connsiteX5" fmla="*/ 256370 w 5440598"/>
              <a:gd name="connsiteY5" fmla="*/ 3960000 h 3960000"/>
              <a:gd name="connsiteX6" fmla="*/ 0 w 5440598"/>
              <a:gd name="connsiteY6" fmla="*/ 3703630 h 3960000"/>
              <a:gd name="connsiteX7" fmla="*/ 0 w 5440598"/>
              <a:gd name="connsiteY7" fmla="*/ 256370 h 3960000"/>
              <a:gd name="connsiteX8" fmla="*/ 256370 w 5440598"/>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0598" h="3960000">
                <a:moveTo>
                  <a:pt x="256370" y="0"/>
                </a:moveTo>
                <a:lnTo>
                  <a:pt x="5184228" y="0"/>
                </a:lnTo>
                <a:cubicBezTo>
                  <a:pt x="5325817" y="0"/>
                  <a:pt x="5440598" y="114781"/>
                  <a:pt x="5440598" y="256370"/>
                </a:cubicBezTo>
                <a:lnTo>
                  <a:pt x="5440598" y="3703630"/>
                </a:lnTo>
                <a:cubicBezTo>
                  <a:pt x="5440598" y="3845219"/>
                  <a:pt x="5325817" y="3960000"/>
                  <a:pt x="5184228" y="3960000"/>
                </a:cubicBezTo>
                <a:lnTo>
                  <a:pt x="256370" y="3960000"/>
                </a:lnTo>
                <a:cubicBezTo>
                  <a:pt x="114781" y="3960000"/>
                  <a:pt x="0" y="3845219"/>
                  <a:pt x="0" y="3703630"/>
                </a:cubicBezTo>
                <a:lnTo>
                  <a:pt x="0" y="256370"/>
                </a:lnTo>
                <a:cubicBezTo>
                  <a:pt x="0" y="114781"/>
                  <a:pt x="114781" y="0"/>
                  <a:pt x="256370" y="0"/>
                </a:cubicBezTo>
                <a:close/>
              </a:path>
            </a:pathLst>
          </a:custGeom>
          <a:solidFill>
            <a:srgbClr val="E6F0FA"/>
          </a:solidFill>
        </p:spPr>
        <p:txBody>
          <a:bodyPr wrap="square" lIns="360000" tIns="360000" rIns="360000" bIns="360000" anchor="ctr" anchorCtr="0">
            <a:noAutofit/>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382439198"/>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M&amp;E-Multi Image Display">
    <p:spTree>
      <p:nvGrpSpPr>
        <p:cNvPr id="1" name=""/>
        <p:cNvGrpSpPr/>
        <p:nvPr/>
      </p:nvGrpSpPr>
      <p:grpSpPr>
        <a:xfrm>
          <a:off x="0" y="0"/>
          <a:ext cx="0" cy="0"/>
          <a:chOff x="0" y="0"/>
          <a:chExt cx="0" cy="0"/>
        </a:xfrm>
      </p:grpSpPr>
      <p:sp>
        <p:nvSpPr>
          <p:cNvPr id="20" name="Picture Placeholder 18">
            <a:extLst>
              <a:ext uri="{FF2B5EF4-FFF2-40B4-BE49-F238E27FC236}">
                <a16:creationId xmlns:a16="http://schemas.microsoft.com/office/drawing/2014/main" id="{0973EA16-F472-C15B-FDA5-FE933E419E70}"/>
              </a:ext>
            </a:extLst>
          </p:cNvPr>
          <p:cNvSpPr>
            <a:spLocks noGrp="1"/>
          </p:cNvSpPr>
          <p:nvPr>
            <p:ph type="pic" sz="quarter" idx="16"/>
          </p:nvPr>
        </p:nvSpPr>
        <p:spPr>
          <a:xfrm>
            <a:off x="8736215" y="3914076"/>
            <a:ext cx="2925318" cy="2176758"/>
          </a:xfrm>
          <a:prstGeom prst="round2SameRect">
            <a:avLst/>
          </a:prstGeom>
          <a:solidFill>
            <a:srgbClr val="E6F0FA"/>
          </a:solidFill>
        </p:spPr>
        <p:txBody>
          <a:bodyPr/>
          <a:lstStyle>
            <a:lvl1pPr>
              <a:defRPr b="0" i="0">
                <a:latin typeface="BentonSans Book" panose="02000503000000020004" pitchFamily="2" charset="0"/>
              </a:defRPr>
            </a:lvl1pPr>
          </a:lstStyle>
          <a:p>
            <a:endParaRPr lang="en-US"/>
          </a:p>
        </p:txBody>
      </p:sp>
      <p:sp>
        <p:nvSpPr>
          <p:cNvPr id="23" name="Picture Placeholder 18">
            <a:extLst>
              <a:ext uri="{FF2B5EF4-FFF2-40B4-BE49-F238E27FC236}">
                <a16:creationId xmlns:a16="http://schemas.microsoft.com/office/drawing/2014/main" id="{F29587D1-BC77-02AD-D9E3-35883D8D9C99}"/>
              </a:ext>
            </a:extLst>
          </p:cNvPr>
          <p:cNvSpPr>
            <a:spLocks noGrp="1"/>
          </p:cNvSpPr>
          <p:nvPr>
            <p:ph type="pic" sz="quarter" idx="18"/>
          </p:nvPr>
        </p:nvSpPr>
        <p:spPr>
          <a:xfrm>
            <a:off x="5650272" y="3921826"/>
            <a:ext cx="2925318" cy="2163844"/>
          </a:xfrm>
          <a:prstGeom prst="round2SameRect">
            <a:avLst/>
          </a:prstGeom>
          <a:solidFill>
            <a:srgbClr val="E6F0FA"/>
          </a:solidFill>
        </p:spPr>
        <p:txBody>
          <a:bodyPr/>
          <a:lstStyle>
            <a:lvl1pPr>
              <a:defRPr b="0" i="0">
                <a:latin typeface="BentonSans Book" panose="02000503000000020004" pitchFamily="2" charset="0"/>
              </a:defRPr>
            </a:lvl1pPr>
          </a:lstStyle>
          <a:p>
            <a:endParaRPr lang="en-US"/>
          </a:p>
        </p:txBody>
      </p:sp>
      <p:sp>
        <p:nvSpPr>
          <p:cNvPr id="27" name="Picture Placeholder 18">
            <a:extLst>
              <a:ext uri="{FF2B5EF4-FFF2-40B4-BE49-F238E27FC236}">
                <a16:creationId xmlns:a16="http://schemas.microsoft.com/office/drawing/2014/main" id="{F574F731-E831-CCC3-E46B-C9C03F9CA6B4}"/>
              </a:ext>
            </a:extLst>
          </p:cNvPr>
          <p:cNvSpPr>
            <a:spLocks noGrp="1"/>
          </p:cNvSpPr>
          <p:nvPr>
            <p:ph type="pic" sz="quarter" idx="19"/>
          </p:nvPr>
        </p:nvSpPr>
        <p:spPr>
          <a:xfrm>
            <a:off x="575924" y="1791035"/>
            <a:ext cx="4924543" cy="4294634"/>
          </a:xfrm>
          <a:prstGeom prst="round2SameRect">
            <a:avLst>
              <a:gd name="adj1" fmla="val 12129"/>
              <a:gd name="adj2" fmla="val 0"/>
            </a:avLst>
          </a:prstGeom>
          <a:solidFill>
            <a:srgbClr val="E6F0FA"/>
          </a:solidFill>
        </p:spPr>
        <p:txBody>
          <a:bodyPr/>
          <a:lstStyle>
            <a:lvl1pPr>
              <a:defRPr b="0" i="0">
                <a:latin typeface="BentonSans Book" panose="02000503000000020004" pitchFamily="2" charset="0"/>
              </a:defRPr>
            </a:lvl1pPr>
          </a:lstStyle>
          <a:p>
            <a:endParaRPr lang="en-US"/>
          </a:p>
        </p:txBody>
      </p:sp>
      <p:pic>
        <p:nvPicPr>
          <p:cNvPr id="5" name="Graphic 4">
            <a:extLst>
              <a:ext uri="{FF2B5EF4-FFF2-40B4-BE49-F238E27FC236}">
                <a16:creationId xmlns:a16="http://schemas.microsoft.com/office/drawing/2014/main" id="{871BEC9B-7DF3-332E-E772-7AC5648BF2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7" y="432001"/>
            <a:ext cx="9142031" cy="566928"/>
          </a:xfrm>
        </p:spPr>
        <p:txBody>
          <a:bodyPr/>
          <a:lstStyle/>
          <a:p>
            <a:r>
              <a:rPr lang="en-GB"/>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defRPr>
            </a:lvl1pPr>
          </a:lstStyle>
          <a:p>
            <a:r>
              <a:rPr lang="en-US"/>
              <a:t>P.</a:t>
            </a:r>
            <a:fld id="{8C1BCF7C-2884-4FE2-A9ED-57CF9A0CDEFF}" type="slidenum">
              <a:rPr lang="en-US" smtClean="0"/>
              <a:pPr/>
              <a:t>‹#›</a:t>
            </a:fld>
            <a:endParaRPr lang="en-US"/>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3" y="1080001"/>
            <a:ext cx="9141455" cy="415925"/>
          </a:xfrm>
        </p:spPr>
        <p:txBody>
          <a:bodyPr/>
          <a:lstStyle>
            <a:lvl1pPr>
              <a:defRPr sz="1200" b="0" i="0">
                <a:latin typeface="+mn-lt"/>
              </a:defRPr>
            </a:lvl1pPr>
          </a:lstStyle>
          <a:p>
            <a:pPr lvl="0"/>
            <a:r>
              <a:rPr lang="en-US"/>
              <a:t>Click to edit Master subtitle styles</a:t>
            </a:r>
            <a:endParaRPr lang="en-GB"/>
          </a:p>
        </p:txBody>
      </p:sp>
      <p:sp>
        <p:nvSpPr>
          <p:cNvPr id="19" name="Picture Placeholder 18">
            <a:extLst>
              <a:ext uri="{FF2B5EF4-FFF2-40B4-BE49-F238E27FC236}">
                <a16:creationId xmlns:a16="http://schemas.microsoft.com/office/drawing/2014/main" id="{8FA0B06B-164D-B33A-6508-FB60B637800B}"/>
              </a:ext>
            </a:extLst>
          </p:cNvPr>
          <p:cNvSpPr>
            <a:spLocks noGrp="1"/>
          </p:cNvSpPr>
          <p:nvPr>
            <p:ph type="pic" sz="quarter" idx="15"/>
          </p:nvPr>
        </p:nvSpPr>
        <p:spPr>
          <a:xfrm>
            <a:off x="8723301" y="1798557"/>
            <a:ext cx="2925318" cy="2011680"/>
          </a:xfrm>
          <a:prstGeom prst="roundRect">
            <a:avLst>
              <a:gd name="adj" fmla="val 13277"/>
            </a:avLst>
          </a:prstGeom>
          <a:solidFill>
            <a:srgbClr val="E6F0FA"/>
          </a:solidFill>
        </p:spPr>
        <p:txBody>
          <a:bodyPr/>
          <a:lstStyle>
            <a:lvl1pPr>
              <a:defRPr b="0" i="0">
                <a:latin typeface="BentonSans Book" panose="02000503000000020004" pitchFamily="2" charset="0"/>
              </a:defRPr>
            </a:lvl1pPr>
          </a:lstStyle>
          <a:p>
            <a:endParaRPr lang="en-US"/>
          </a:p>
        </p:txBody>
      </p:sp>
      <p:sp>
        <p:nvSpPr>
          <p:cNvPr id="22" name="Picture Placeholder 18">
            <a:extLst>
              <a:ext uri="{FF2B5EF4-FFF2-40B4-BE49-F238E27FC236}">
                <a16:creationId xmlns:a16="http://schemas.microsoft.com/office/drawing/2014/main" id="{725A9E1D-A185-C624-518B-F8FE2ECFD7A8}"/>
              </a:ext>
            </a:extLst>
          </p:cNvPr>
          <p:cNvSpPr>
            <a:spLocks noGrp="1"/>
          </p:cNvSpPr>
          <p:nvPr>
            <p:ph type="pic" sz="quarter" idx="17"/>
          </p:nvPr>
        </p:nvSpPr>
        <p:spPr>
          <a:xfrm>
            <a:off x="5637360" y="1811473"/>
            <a:ext cx="2925318" cy="2011680"/>
          </a:xfrm>
          <a:prstGeom prst="roundRect">
            <a:avLst>
              <a:gd name="adj" fmla="val 13277"/>
            </a:avLst>
          </a:prstGeom>
          <a:solidFill>
            <a:srgbClr val="E6F0FA"/>
          </a:solidFill>
        </p:spPr>
        <p:txBody>
          <a:bodyPr/>
          <a:lstStyle>
            <a:lvl1pPr>
              <a:defRPr b="0" i="0">
                <a:latin typeface="BentonSans Book" panose="02000503000000020004" pitchFamily="2" charset="0"/>
              </a:defRPr>
            </a:lvl1pPr>
          </a:lstStyle>
          <a:p>
            <a:endParaRPr lang="en-US"/>
          </a:p>
        </p:txBody>
      </p:sp>
      <p:pic>
        <p:nvPicPr>
          <p:cNvPr id="3" name="Picture 2">
            <a:extLst>
              <a:ext uri="{FF2B5EF4-FFF2-40B4-BE49-F238E27FC236}">
                <a16:creationId xmlns:a16="http://schemas.microsoft.com/office/drawing/2014/main" id="{594D8467-E391-642C-88B2-9027ADD6BE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8" name="object 15">
            <a:extLst>
              <a:ext uri="{FF2B5EF4-FFF2-40B4-BE49-F238E27FC236}">
                <a16:creationId xmlns:a16="http://schemas.microsoft.com/office/drawing/2014/main" id="{679B5E70-7F14-1F6E-E0CA-1028B3BC11A4}"/>
              </a:ext>
            </a:extLst>
          </p:cNvPr>
          <p:cNvSpPr txBox="1"/>
          <p:nvPr/>
        </p:nvSpPr>
        <p:spPr>
          <a:xfrm>
            <a:off x="562973" y="6285592"/>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BentonSans Book" panose="02000503000000020004" pitchFamily="2" charset="0"/>
              <a:cs typeface="BentonSans Regular"/>
            </a:endParaRPr>
          </a:p>
          <a:p>
            <a:pPr marL="0">
              <a:lnSpc>
                <a:spcPts val="425"/>
              </a:lnSpc>
            </a:pPr>
            <a:r>
              <a:rPr sz="400" b="0" i="0">
                <a:solidFill>
                  <a:srgbClr val="888B8D"/>
                </a:solidFill>
                <a:latin typeface="BentonSans Book" panose="02000503000000020004" pitchFamily="2" charset="0"/>
                <a:cs typeface="BentonSans Regular"/>
              </a:rPr>
              <a:t>This</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document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contains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unpublished,</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confidential,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and</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proprietary</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information </a:t>
            </a:r>
            <a:r>
              <a:rPr sz="400" b="0" i="0">
                <a:solidFill>
                  <a:srgbClr val="888B8D"/>
                </a:solidFill>
                <a:latin typeface="BentonSans Book" panose="02000503000000020004" pitchFamily="2" charset="0"/>
                <a:cs typeface="BentonSans Regular"/>
              </a:rPr>
              <a:t>of</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American</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Express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Global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Business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Travel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(Amex</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GBT).</a:t>
            </a:r>
            <a:endParaRPr sz="400" b="0" i="0">
              <a:solidFill>
                <a:srgbClr val="888B8D"/>
              </a:solidFill>
              <a:latin typeface="BentonSans Book" panose="02000503000000020004" pitchFamily="2" charset="0"/>
              <a:cs typeface="BentonSans Regular"/>
            </a:endParaRPr>
          </a:p>
          <a:p>
            <a:pPr marL="0">
              <a:lnSpc>
                <a:spcPts val="430"/>
              </a:lnSpc>
            </a:pPr>
            <a:r>
              <a:rPr sz="400" b="0" i="0">
                <a:solidFill>
                  <a:srgbClr val="888B8D"/>
                </a:solidFill>
                <a:latin typeface="BentonSans Book" panose="02000503000000020004" pitchFamily="2" charset="0"/>
                <a:cs typeface="BentonSans Regular"/>
              </a:rPr>
              <a:t>No</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disclosure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or</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use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any</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portion</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these</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materials</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may</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be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made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without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the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express</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written</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consent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Amex</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GBT.</a:t>
            </a:r>
            <a:r>
              <a:rPr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a:t>
            </a:r>
            <a:r>
              <a:rPr lang="en-GB" sz="400" b="0" i="0" spc="-5">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2023</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GBT</a:t>
            </a:r>
            <a:r>
              <a:rPr lang="en-GB" sz="400" b="0" i="0" spc="-5">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Travel</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Services</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UK</a:t>
            </a:r>
            <a:r>
              <a:rPr lang="en-GB" sz="400" b="0" i="0" spc="-5">
                <a:solidFill>
                  <a:srgbClr val="888B8D"/>
                </a:solidFill>
                <a:latin typeface="BentonSans Book" panose="02000503000000020004" pitchFamily="2" charset="0"/>
                <a:cs typeface="BentonSans Regular"/>
              </a:rPr>
              <a:t> </a:t>
            </a:r>
            <a:r>
              <a:rPr lang="en-GB" sz="400" b="0" i="0" spc="-3">
                <a:solidFill>
                  <a:srgbClr val="888B8D"/>
                </a:solidFill>
                <a:latin typeface="BentonSans Book" panose="02000503000000020004" pitchFamily="2" charset="0"/>
                <a:cs typeface="BentonSans Regular"/>
              </a:rPr>
              <a:t>Limited.</a:t>
            </a:r>
            <a:endParaRPr sz="400" b="0" i="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3079756183"/>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extLst>
    <p:ext uri="{DCECCB84-F9BA-43D5-87BE-67443E8EF086}">
      <p15:sldGuideLst xmlns:p15="http://schemas.microsoft.com/office/powerpoint/2012/main">
        <p15:guide id="1" orient="horz" pos="3840" userDrawn="1">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M&amp;E-Title + Subhead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6928"/>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717469" cy="415925"/>
          </a:xfrm>
        </p:spPr>
        <p:txBody>
          <a:bodyPr/>
          <a:lstStyle>
            <a:lvl1pPr>
              <a:defRPr sz="120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3061191995"/>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MB-Title Slide Sky Blue Pattern">
    <p:bg>
      <p:bgPr>
        <a:solidFill>
          <a:srgbClr val="B4EBFF"/>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876C87BF-1A4C-8585-71E3-4C861DF28C1D}"/>
              </a:ext>
            </a:extLst>
          </p:cNvPr>
          <p:cNvSpPr>
            <a:spLocks noEditPoints="1"/>
          </p:cNvSpPr>
          <p:nvPr/>
        </p:nvSpPr>
        <p:spPr bwMode="auto">
          <a:xfrm>
            <a:off x="11112" y="1"/>
            <a:ext cx="12166605" cy="6858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66A9E2">
              <a:alpha val="35000"/>
            </a:srgbClr>
          </a:solidFill>
          <a:ln>
            <a:noFill/>
          </a:ln>
        </p:spPr>
        <p:txBody>
          <a:bodyPr vert="horz" wrap="square" lIns="45715" tIns="22857" rIns="45715" bIns="22857" numCol="1" anchor="t" anchorCtr="0" compatLnSpc="1">
            <a:prstTxWarp prst="textNoShape">
              <a:avLst/>
            </a:prstTxWarp>
          </a:bodyPr>
          <a:lstStyle/>
          <a:p>
            <a:endParaRPr lang="en-GB" sz="900" b="0" i="0">
              <a:latin typeface="BentonSans Book" panose="02000503000000020004" pitchFamily="2" charset="0"/>
            </a:endParaRPr>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chemeClr val="tx1"/>
                </a:solidFill>
                <a:latin typeface="+mj-lt"/>
                <a:ea typeface="+mj-ea"/>
                <a:cs typeface="+mj-cs"/>
              </a:defRPr>
            </a:lvl1pPr>
          </a:lstStyle>
          <a:p>
            <a:r>
              <a:rPr lang="en-US"/>
              <a:t>Click to edit Master title style</a:t>
            </a:r>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chemeClr val="tx1"/>
                </a:solidFill>
                <a:latin typeface="+mn-lt"/>
                <a:ea typeface="+mn-ea"/>
                <a:cs typeface="Arial"/>
              </a:defRPr>
            </a:lvl1pPr>
            <a:lvl2pPr marL="0" indent="0">
              <a:buNone/>
              <a:defRPr/>
            </a:lvl2pPr>
          </a:lstStyle>
          <a:p>
            <a:pPr lvl="0"/>
            <a:r>
              <a:rPr lang="en-GB"/>
              <a:t>Subtitle</a:t>
            </a:r>
          </a:p>
        </p:txBody>
      </p:sp>
      <p:sp>
        <p:nvSpPr>
          <p:cNvPr id="3" name="Round Same Side Corner Rectangle 2">
            <a:extLst>
              <a:ext uri="{FF2B5EF4-FFF2-40B4-BE49-F238E27FC236}">
                <a16:creationId xmlns:a16="http://schemas.microsoft.com/office/drawing/2014/main" id="{E53B6099-35EF-D1A1-B22F-D66419A57327}"/>
              </a:ext>
            </a:extLst>
          </p:cNvPr>
          <p:cNvSpPr/>
          <p:nvPr/>
        </p:nvSpPr>
        <p:spPr>
          <a:xfrm rot="5400000">
            <a:off x="1142523" y="-931324"/>
            <a:ext cx="1371601" cy="3656648"/>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900"/>
          </a:p>
        </p:txBody>
      </p:sp>
      <p:pic>
        <p:nvPicPr>
          <p:cNvPr id="15" name="Graphic 14">
            <a:extLst>
              <a:ext uri="{FF2B5EF4-FFF2-40B4-BE49-F238E27FC236}">
                <a16:creationId xmlns:a16="http://schemas.microsoft.com/office/drawing/2014/main" id="{91473526-98D5-6072-1EE3-1EA3D9DAB33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577699" y="515938"/>
            <a:ext cx="2197435" cy="746650"/>
          </a:xfrm>
          <a:prstGeom prst="rect">
            <a:avLst/>
          </a:prstGeom>
        </p:spPr>
      </p:pic>
      <p:grpSp>
        <p:nvGrpSpPr>
          <p:cNvPr id="10" name="Group 9">
            <a:extLst>
              <a:ext uri="{FF2B5EF4-FFF2-40B4-BE49-F238E27FC236}">
                <a16:creationId xmlns:a16="http://schemas.microsoft.com/office/drawing/2014/main" id="{82BF5A7A-E7A1-CDD6-5D8D-616ABDC7767C}"/>
              </a:ext>
            </a:extLst>
          </p:cNvPr>
          <p:cNvGrpSpPr/>
          <p:nvPr/>
        </p:nvGrpSpPr>
        <p:grpSpPr>
          <a:xfrm>
            <a:off x="0" y="5917548"/>
            <a:ext cx="12188825" cy="940452"/>
            <a:chOff x="0" y="5917548"/>
            <a:chExt cx="12192000" cy="940452"/>
          </a:xfrm>
        </p:grpSpPr>
        <p:pic>
          <p:nvPicPr>
            <p:cNvPr id="11" name="Graphic 10">
              <a:extLst>
                <a:ext uri="{FF2B5EF4-FFF2-40B4-BE49-F238E27FC236}">
                  <a16:creationId xmlns:a16="http://schemas.microsoft.com/office/drawing/2014/main" id="{4B580DA6-3734-0499-F842-56DF475A4A9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7F7946F3-A8A0-CE2B-10FB-7FAFBE967DB0}"/>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703008701"/>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M&amp;E-Blank with wordmar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Tree>
    <p:extLst>
      <p:ext uri="{BB962C8B-B14F-4D97-AF65-F5344CB8AC3E}">
        <p14:creationId xmlns:p14="http://schemas.microsoft.com/office/powerpoint/2010/main" val="675152613"/>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M&amp;E-Agenda Number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3451" y="1799999"/>
            <a:ext cx="11041924" cy="3960000"/>
          </a:xfrm>
        </p:spPr>
        <p:txBody>
          <a:bodyPr anchor="t" anchorCtr="0"/>
          <a:lstStyle>
            <a:lvl1pPr marL="180154" indent="-180154">
              <a:spcBef>
                <a:spcPts val="600"/>
              </a:spcBef>
              <a:spcAft>
                <a:spcPts val="0"/>
              </a:spcAft>
              <a:buClrTx/>
              <a:buFont typeface="+mj-lt"/>
              <a:buAutoNum type="arabicPeriod"/>
              <a:tabLst/>
              <a:defRPr sz="1000" b="0" i="0">
                <a:latin typeface="+mn-lt"/>
              </a:defRPr>
            </a:lvl1pPr>
            <a:lvl2pPr marL="267452" indent="-91267">
              <a:buClrTx/>
              <a:defRPr b="0" i="0">
                <a:latin typeface="+mn-lt"/>
              </a:defRPr>
            </a:lvl2pPr>
            <a:lvl3pPr marL="360306" indent="-91267">
              <a:buClrTx/>
              <a:defRPr b="0" i="0">
                <a:latin typeface="+mn-lt"/>
              </a:defRPr>
            </a:lvl3pPr>
            <a:lvl4pPr marL="447605" indent="-91267">
              <a:buClrTx/>
              <a:defRPr b="0" i="0">
                <a:latin typeface="+mn-lt"/>
              </a:defRPr>
            </a:lvl4pPr>
            <a:lvl5pPr marL="540460" indent="-91267">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2939" y="1080001"/>
            <a:ext cx="9717469" cy="461963"/>
          </a:xfrm>
        </p:spPr>
        <p:txBody>
          <a:bodyPr/>
          <a:lstStyle>
            <a:lvl1pPr>
              <a:defRPr sz="120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678656750"/>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M&amp;E-Agenda Graph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6928"/>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2939" y="1080001"/>
            <a:ext cx="9717469" cy="461963"/>
          </a:xfrm>
        </p:spPr>
        <p:txBody>
          <a:bodyPr/>
          <a:lstStyle>
            <a:lvl1pPr>
              <a:defRPr sz="1200" b="0" i="0">
                <a:latin typeface="+mn-lt"/>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1772194" y="1935163"/>
            <a:ext cx="9848583"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577703" y="1935163"/>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1772194" y="2598364"/>
            <a:ext cx="9848583"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577703" y="2598364"/>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B4EBFF"/>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1772194" y="3261563"/>
            <a:ext cx="9848583"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577703" y="3261563"/>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1772194" y="3924764"/>
            <a:ext cx="9848583"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577703" y="3924764"/>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1772194" y="4587964"/>
            <a:ext cx="9848583"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577703" y="4587964"/>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FFB900"/>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1772194" y="5251163"/>
            <a:ext cx="9848583"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577703" y="5251163"/>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152835"/>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Tree>
    <p:extLst>
      <p:ext uri="{BB962C8B-B14F-4D97-AF65-F5344CB8AC3E}">
        <p14:creationId xmlns:p14="http://schemas.microsoft.com/office/powerpoint/2010/main" val="3809953946"/>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M&amp;E-Agenda Graphical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6928"/>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2939" y="1080001"/>
            <a:ext cx="9717469" cy="461963"/>
          </a:xfrm>
        </p:spPr>
        <p:txBody>
          <a:bodyPr/>
          <a:lstStyle>
            <a:lvl1pPr>
              <a:defRPr sz="1200" b="0" i="0">
                <a:latin typeface="+mn-lt"/>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3974282" y="1935163"/>
            <a:ext cx="7644945" cy="540000"/>
          </a:xfrm>
          <a:prstGeom prst="rect">
            <a:avLst/>
          </a:prstGeom>
          <a:noFill/>
        </p:spPr>
        <p:txBody>
          <a:bodyPr wrap="square" lIns="216000" anchor="ctr" anchorCtr="0">
            <a:noAutofit/>
          </a:bodyPr>
          <a:lstStyle>
            <a:lvl1pPr>
              <a:defRPr sz="800" b="0" i="0">
                <a:latin typeface="+mn-lt"/>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577703" y="1935163"/>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3974282" y="2598364"/>
            <a:ext cx="7644945" cy="540000"/>
          </a:xfrm>
          <a:prstGeom prst="rect">
            <a:avLst/>
          </a:prstGeom>
          <a:noFill/>
        </p:spPr>
        <p:txBody>
          <a:bodyPr wrap="square" lIns="216000" anchor="ctr" anchorCtr="0">
            <a:noAutofit/>
          </a:bodyPr>
          <a:lstStyle>
            <a:lvl1pPr>
              <a:defRPr sz="800" b="0" i="0">
                <a:latin typeface="+mn-lt"/>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577703" y="2598364"/>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B4EBFF"/>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3974282" y="3261563"/>
            <a:ext cx="7644945" cy="540000"/>
          </a:xfrm>
          <a:prstGeom prst="rect">
            <a:avLst/>
          </a:prstGeom>
          <a:noFill/>
        </p:spPr>
        <p:txBody>
          <a:bodyPr wrap="square" lIns="216000" anchor="ctr" anchorCtr="0">
            <a:noAutofit/>
          </a:bodyPr>
          <a:lstStyle>
            <a:lvl1pPr>
              <a:defRPr sz="800" b="0" i="0">
                <a:latin typeface="+mn-lt"/>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577703" y="3261563"/>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3974282" y="3924764"/>
            <a:ext cx="7644945" cy="540000"/>
          </a:xfrm>
          <a:prstGeom prst="rect">
            <a:avLst/>
          </a:prstGeom>
          <a:noFill/>
        </p:spPr>
        <p:txBody>
          <a:bodyPr wrap="square" lIns="216000" anchor="ctr" anchorCtr="0">
            <a:noAutofit/>
          </a:bodyPr>
          <a:lstStyle>
            <a:lvl1pPr>
              <a:defRPr sz="800" b="0" i="0">
                <a:latin typeface="+mn-lt"/>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577703" y="3924764"/>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3974282" y="4587964"/>
            <a:ext cx="7644945" cy="540000"/>
          </a:xfrm>
          <a:prstGeom prst="rect">
            <a:avLst/>
          </a:prstGeom>
          <a:noFill/>
        </p:spPr>
        <p:txBody>
          <a:bodyPr wrap="square" lIns="216000" anchor="ctr" anchorCtr="0">
            <a:noAutofit/>
          </a:bodyPr>
          <a:lstStyle>
            <a:lvl1pPr>
              <a:defRPr sz="800" b="0" i="0">
                <a:latin typeface="+mn-lt"/>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577703" y="4587964"/>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FFB900"/>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3974282" y="5251163"/>
            <a:ext cx="7644945" cy="540000"/>
          </a:xfrm>
          <a:prstGeom prst="rect">
            <a:avLst/>
          </a:prstGeom>
          <a:noFill/>
        </p:spPr>
        <p:txBody>
          <a:bodyPr wrap="square" lIns="216000" anchor="ctr" anchorCtr="0">
            <a:noAutofit/>
          </a:bodyPr>
          <a:lstStyle>
            <a:lvl1pPr>
              <a:defRPr sz="800" b="0" i="0">
                <a:latin typeface="+mn-lt"/>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577703" y="5251163"/>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152835"/>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10" name="Text Placeholder 9">
            <a:extLst>
              <a:ext uri="{FF2B5EF4-FFF2-40B4-BE49-F238E27FC236}">
                <a16:creationId xmlns:a16="http://schemas.microsoft.com/office/drawing/2014/main" id="{7B47A445-960C-55A3-E64C-AC08570ED5FA}"/>
              </a:ext>
            </a:extLst>
          </p:cNvPr>
          <p:cNvSpPr>
            <a:spLocks noGrp="1"/>
          </p:cNvSpPr>
          <p:nvPr>
            <p:ph type="body" sz="quarter" idx="27"/>
          </p:nvPr>
        </p:nvSpPr>
        <p:spPr>
          <a:xfrm>
            <a:off x="1772194" y="1935163"/>
            <a:ext cx="1866817"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800" b="0" i="0">
                <a:latin typeface="+mj-lt"/>
              </a:defRPr>
            </a:lvl1pPr>
            <a:lvl2pPr marL="0" indent="0">
              <a:buNone/>
              <a:defRPr/>
            </a:lvl2pPr>
          </a:lstStyle>
          <a:p>
            <a:pPr lvl="0"/>
            <a:r>
              <a:rPr lang="en-GB" dirty="0"/>
              <a:t>Click to edit Master text styles</a:t>
            </a:r>
          </a:p>
        </p:txBody>
      </p:sp>
      <p:sp>
        <p:nvSpPr>
          <p:cNvPr id="11" name="Text Placeholder 10">
            <a:extLst>
              <a:ext uri="{FF2B5EF4-FFF2-40B4-BE49-F238E27FC236}">
                <a16:creationId xmlns:a16="http://schemas.microsoft.com/office/drawing/2014/main" id="{CBDED53E-FB03-511F-EEF1-E11238AF24CF}"/>
              </a:ext>
            </a:extLst>
          </p:cNvPr>
          <p:cNvSpPr>
            <a:spLocks noGrp="1"/>
          </p:cNvSpPr>
          <p:nvPr>
            <p:ph type="body" sz="quarter" idx="28"/>
          </p:nvPr>
        </p:nvSpPr>
        <p:spPr>
          <a:xfrm>
            <a:off x="1772194" y="2598364"/>
            <a:ext cx="1866817"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800" b="0" i="0">
                <a:latin typeface="+mj-lt"/>
              </a:defRPr>
            </a:lvl1pPr>
            <a:lvl2pPr marL="0" indent="0">
              <a:buNone/>
              <a:defRPr/>
            </a:lvl2pPr>
          </a:lstStyle>
          <a:p>
            <a:pPr lvl="0"/>
            <a:r>
              <a:rPr lang="en-GB" dirty="0"/>
              <a:t>Click to edit Master text styles</a:t>
            </a:r>
          </a:p>
        </p:txBody>
      </p:sp>
      <p:sp>
        <p:nvSpPr>
          <p:cNvPr id="12" name="Text Placeholder 11">
            <a:extLst>
              <a:ext uri="{FF2B5EF4-FFF2-40B4-BE49-F238E27FC236}">
                <a16:creationId xmlns:a16="http://schemas.microsoft.com/office/drawing/2014/main" id="{8775BD4C-8CF6-2898-F9A0-CF09476375B0}"/>
              </a:ext>
            </a:extLst>
          </p:cNvPr>
          <p:cNvSpPr>
            <a:spLocks noGrp="1"/>
          </p:cNvSpPr>
          <p:nvPr>
            <p:ph type="body" sz="quarter" idx="29"/>
          </p:nvPr>
        </p:nvSpPr>
        <p:spPr>
          <a:xfrm>
            <a:off x="1772194" y="3261563"/>
            <a:ext cx="1866817"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800" b="0" i="0">
                <a:latin typeface="+mj-lt"/>
              </a:defRPr>
            </a:lvl1pPr>
            <a:lvl2pPr marL="0" indent="0">
              <a:buNone/>
              <a:defRPr/>
            </a:lvl2pPr>
          </a:lstStyle>
          <a:p>
            <a:pPr lvl="0"/>
            <a:r>
              <a:rPr lang="en-GB" dirty="0"/>
              <a:t>Click to edit Master text styles</a:t>
            </a:r>
          </a:p>
        </p:txBody>
      </p:sp>
      <p:sp>
        <p:nvSpPr>
          <p:cNvPr id="13" name="Text Placeholder 12">
            <a:extLst>
              <a:ext uri="{FF2B5EF4-FFF2-40B4-BE49-F238E27FC236}">
                <a16:creationId xmlns:a16="http://schemas.microsoft.com/office/drawing/2014/main" id="{0988012E-DFD8-F30C-7D24-5BD0887DAF2B}"/>
              </a:ext>
            </a:extLst>
          </p:cNvPr>
          <p:cNvSpPr>
            <a:spLocks noGrp="1"/>
          </p:cNvSpPr>
          <p:nvPr>
            <p:ph type="body" sz="quarter" idx="30"/>
          </p:nvPr>
        </p:nvSpPr>
        <p:spPr>
          <a:xfrm>
            <a:off x="1772194" y="3924764"/>
            <a:ext cx="1866817"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800" b="0" i="0">
                <a:latin typeface="+mj-lt"/>
              </a:defRPr>
            </a:lvl1pPr>
            <a:lvl2pPr marL="0" indent="0">
              <a:buNone/>
              <a:defRPr/>
            </a:lvl2pPr>
          </a:lstStyle>
          <a:p>
            <a:pPr lvl="0"/>
            <a:r>
              <a:rPr lang="en-GB" dirty="0"/>
              <a:t>Click to edit Master text styles</a:t>
            </a:r>
          </a:p>
        </p:txBody>
      </p:sp>
      <p:sp>
        <p:nvSpPr>
          <p:cNvPr id="14" name="Text Placeholder 13">
            <a:extLst>
              <a:ext uri="{FF2B5EF4-FFF2-40B4-BE49-F238E27FC236}">
                <a16:creationId xmlns:a16="http://schemas.microsoft.com/office/drawing/2014/main" id="{E405608D-E369-8B2D-FBA3-8406778A7FF9}"/>
              </a:ext>
            </a:extLst>
          </p:cNvPr>
          <p:cNvSpPr>
            <a:spLocks noGrp="1"/>
          </p:cNvSpPr>
          <p:nvPr>
            <p:ph type="body" sz="quarter" idx="31"/>
          </p:nvPr>
        </p:nvSpPr>
        <p:spPr>
          <a:xfrm>
            <a:off x="1772194" y="5251163"/>
            <a:ext cx="1866817"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800" b="0" i="0">
                <a:latin typeface="+mj-lt"/>
              </a:defRPr>
            </a:lvl1pPr>
            <a:lvl2pPr marL="0" indent="0">
              <a:buNone/>
              <a:defRPr/>
            </a:lvl2pPr>
          </a:lstStyle>
          <a:p>
            <a:pPr lvl="0"/>
            <a:r>
              <a:rPr lang="en-GB" dirty="0"/>
              <a:t>Click to edit Master text styles</a:t>
            </a:r>
          </a:p>
        </p:txBody>
      </p:sp>
      <p:sp>
        <p:nvSpPr>
          <p:cNvPr id="16" name="Text Placeholder 15">
            <a:extLst>
              <a:ext uri="{FF2B5EF4-FFF2-40B4-BE49-F238E27FC236}">
                <a16:creationId xmlns:a16="http://schemas.microsoft.com/office/drawing/2014/main" id="{BE70B2B5-6108-1B12-79EB-2FAF74074087}"/>
              </a:ext>
            </a:extLst>
          </p:cNvPr>
          <p:cNvSpPr>
            <a:spLocks noGrp="1"/>
          </p:cNvSpPr>
          <p:nvPr>
            <p:ph type="body" sz="quarter" idx="32"/>
          </p:nvPr>
        </p:nvSpPr>
        <p:spPr>
          <a:xfrm>
            <a:off x="1772194" y="4587964"/>
            <a:ext cx="1866817"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800" b="0" i="0">
                <a:latin typeface="+mj-lt"/>
              </a:defRPr>
            </a:lvl1pPr>
            <a:lvl2pPr marL="0" indent="0">
              <a:buNone/>
              <a:defRPr/>
            </a:lvl2pPr>
          </a:lstStyle>
          <a:p>
            <a:pPr lvl="0"/>
            <a:r>
              <a:rPr lang="en-GB" dirty="0"/>
              <a:t>Click to edit Master text styles</a:t>
            </a:r>
          </a:p>
        </p:txBody>
      </p:sp>
    </p:spTree>
    <p:extLst>
      <p:ext uri="{BB962C8B-B14F-4D97-AF65-F5344CB8AC3E}">
        <p14:creationId xmlns:p14="http://schemas.microsoft.com/office/powerpoint/2010/main" val="440446807"/>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p:cSld name="M&amp;E-Divider with Portal Pattern Dark">
    <p:bg>
      <p:bgPr>
        <a:solidFill>
          <a:schemeClr val="tx1"/>
        </a:solidFill>
        <a:effectLst/>
      </p:bgPr>
    </p:bg>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id="{6C450CF9-33A4-BE67-8834-EE0B43237516}"/>
              </a:ext>
            </a:extLst>
          </p:cNvPr>
          <p:cNvSpPr>
            <a:spLocks noEditPoints="1"/>
          </p:cNvSpPr>
          <p:nvPr/>
        </p:nvSpPr>
        <p:spPr bwMode="auto">
          <a:xfrm>
            <a:off x="11112" y="1"/>
            <a:ext cx="12166605" cy="6858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006FCF">
              <a:alpha val="35000"/>
            </a:srgbClr>
          </a:solidFill>
          <a:ln>
            <a:noFill/>
          </a:ln>
        </p:spPr>
        <p:txBody>
          <a:bodyPr vert="horz" wrap="square" lIns="45715" tIns="22857" rIns="45715" bIns="22857" numCol="1" anchor="t" anchorCtr="0" compatLnSpc="1">
            <a:prstTxWarp prst="textNoShape">
              <a:avLst/>
            </a:prstTxWarp>
          </a:bodyPr>
          <a:lstStyle/>
          <a:p>
            <a:endParaRPr lang="en-GB" sz="900" b="0" i="0">
              <a:latin typeface="BentonSans Book" panose="02000503000000020004" pitchFamily="2" charset="0"/>
            </a:endParaRPr>
          </a:p>
        </p:txBody>
      </p:sp>
      <p:pic>
        <p:nvPicPr>
          <p:cNvPr id="4" name="Graphic 3">
            <a:extLst>
              <a:ext uri="{FF2B5EF4-FFF2-40B4-BE49-F238E27FC236}">
                <a16:creationId xmlns:a16="http://schemas.microsoft.com/office/drawing/2014/main" id="{260A6CC4-18E7-99B5-2AB6-F41CE1C651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AD63DDC6-90D6-D81C-1BAE-84546B9D4C6A}"/>
              </a:ext>
            </a:extLst>
          </p:cNvPr>
          <p:cNvSpPr>
            <a:spLocks noGrp="1"/>
          </p:cNvSpPr>
          <p:nvPr>
            <p:ph type="sldNum" sz="quarter" idx="18"/>
          </p:nvPr>
        </p:nvSpPr>
        <p:spPr/>
        <p:txBody>
          <a:bodyPr/>
          <a:lstStyle>
            <a:lvl1pPr>
              <a:defRPr>
                <a:solidFill>
                  <a:srgbClr val="888B8D"/>
                </a:solidFill>
              </a:defRPr>
            </a:lvl1pPr>
          </a:lstStyle>
          <a:p>
            <a:r>
              <a:rPr lang="en-US"/>
              <a:t>P.</a:t>
            </a:r>
            <a:fld id="{8C1BCF7C-2884-4FE2-A9ED-57CF9A0CDEFF}" type="slidenum">
              <a:rPr lang="en-US" smtClean="0"/>
              <a:pPr/>
              <a:t>‹#›</a:t>
            </a:fld>
            <a:endParaRPr lang="en-US"/>
          </a:p>
        </p:txBody>
      </p:sp>
      <p:sp>
        <p:nvSpPr>
          <p:cNvPr id="11" name="Text Placeholder 10">
            <a:extLst>
              <a:ext uri="{FF2B5EF4-FFF2-40B4-BE49-F238E27FC236}">
                <a16:creationId xmlns:a16="http://schemas.microsoft.com/office/drawing/2014/main" id="{CD546AA7-6C4A-F9F6-4EC7-6B87DDC4BDCC}"/>
              </a:ext>
            </a:extLst>
          </p:cNvPr>
          <p:cNvSpPr>
            <a:spLocks noGrp="1"/>
          </p:cNvSpPr>
          <p:nvPr>
            <p:ph type="body" sz="quarter" idx="19" hasCustomPrompt="1"/>
          </p:nvPr>
        </p:nvSpPr>
        <p:spPr>
          <a:xfrm>
            <a:off x="577700" y="1800000"/>
            <a:ext cx="5398594" cy="2520000"/>
          </a:xfrm>
        </p:spPr>
        <p:txBody>
          <a:bodyPr/>
          <a:lstStyle>
            <a:lvl1pPr>
              <a:defRPr sz="1799">
                <a:solidFill>
                  <a:schemeClr val="bg1"/>
                </a:solidFill>
                <a:latin typeface="+mj-lt"/>
              </a:defRPr>
            </a:lvl1pPr>
          </a:lstStyle>
          <a:p>
            <a:pPr lvl="0"/>
            <a:r>
              <a:rPr lang="en-US"/>
              <a:t>Click to edit title text styles</a:t>
            </a:r>
            <a:endParaRPr lang="en-GB"/>
          </a:p>
        </p:txBody>
      </p:sp>
      <p:pic>
        <p:nvPicPr>
          <p:cNvPr id="5" name="Graphic 4">
            <a:extLst>
              <a:ext uri="{FF2B5EF4-FFF2-40B4-BE49-F238E27FC236}">
                <a16:creationId xmlns:a16="http://schemas.microsoft.com/office/drawing/2014/main" id="{CAD88D76-B638-69C6-6DF6-0CB828669656}"/>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8207"/>
            <a:ext cx="12188823" cy="1554480"/>
          </a:xfrm>
          <a:prstGeom prst="rect">
            <a:avLst/>
          </a:prstGeom>
        </p:spPr>
      </p:pic>
      <p:pic>
        <p:nvPicPr>
          <p:cNvPr id="7" name="Picture 6">
            <a:extLst>
              <a:ext uri="{FF2B5EF4-FFF2-40B4-BE49-F238E27FC236}">
                <a16:creationId xmlns:a16="http://schemas.microsoft.com/office/drawing/2014/main" id="{8B0C84FC-4576-4FE9-9F36-70EB888C8CC0}"/>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317419" y="254001"/>
            <a:ext cx="1919740" cy="1280160"/>
          </a:xfrm>
          <a:prstGeom prst="rect">
            <a:avLst/>
          </a:prstGeom>
        </p:spPr>
      </p:pic>
      <p:pic>
        <p:nvPicPr>
          <p:cNvPr id="2" name="Picture 1">
            <a:extLst>
              <a:ext uri="{FF2B5EF4-FFF2-40B4-BE49-F238E27FC236}">
                <a16:creationId xmlns:a16="http://schemas.microsoft.com/office/drawing/2014/main" id="{D515E694-75A0-6B44-520F-F600ABBF420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9" name="object 15">
            <a:extLst>
              <a:ext uri="{FF2B5EF4-FFF2-40B4-BE49-F238E27FC236}">
                <a16:creationId xmlns:a16="http://schemas.microsoft.com/office/drawing/2014/main" id="{8AD2507B-B012-685C-0AC1-171BCB4FDEC4}"/>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BentonSans Book" panose="02000503000000020004" pitchFamily="2" charset="0"/>
              <a:cs typeface="BentonSans Regular"/>
            </a:endParaRPr>
          </a:p>
          <a:p>
            <a:pPr marL="0">
              <a:lnSpc>
                <a:spcPts val="425"/>
              </a:lnSpc>
            </a:pPr>
            <a:r>
              <a:rPr sz="400" b="0" i="0">
                <a:solidFill>
                  <a:srgbClr val="888B8D"/>
                </a:solidFill>
                <a:latin typeface="BentonSans Book" panose="02000503000000020004" pitchFamily="2" charset="0"/>
                <a:cs typeface="BentonSans Regular"/>
              </a:rPr>
              <a:t>This</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document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contains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unpublished,</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confidential,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and</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proprietary</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information </a:t>
            </a:r>
            <a:r>
              <a:rPr sz="400" b="0" i="0">
                <a:solidFill>
                  <a:srgbClr val="888B8D"/>
                </a:solidFill>
                <a:latin typeface="BentonSans Book" panose="02000503000000020004" pitchFamily="2" charset="0"/>
                <a:cs typeface="BentonSans Regular"/>
              </a:rPr>
              <a:t>of</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American</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Express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Global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Business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Travel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(Amex</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GBT).</a:t>
            </a:r>
            <a:endParaRPr sz="400" b="0" i="0">
              <a:solidFill>
                <a:srgbClr val="888B8D"/>
              </a:solidFill>
              <a:latin typeface="BentonSans Book" panose="02000503000000020004" pitchFamily="2" charset="0"/>
              <a:cs typeface="BentonSans Regular"/>
            </a:endParaRPr>
          </a:p>
          <a:p>
            <a:pPr marL="0">
              <a:lnSpc>
                <a:spcPts val="430"/>
              </a:lnSpc>
            </a:pPr>
            <a:r>
              <a:rPr sz="400" b="0" i="0">
                <a:solidFill>
                  <a:srgbClr val="888B8D"/>
                </a:solidFill>
                <a:latin typeface="BentonSans Book" panose="02000503000000020004" pitchFamily="2" charset="0"/>
                <a:cs typeface="BentonSans Regular"/>
              </a:rPr>
              <a:t>No</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disclosure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or</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use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any</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portion</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these</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materials</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may</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be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made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without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the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express</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written</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consent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Amex</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GBT.</a:t>
            </a:r>
            <a:r>
              <a:rPr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a:t>
            </a:r>
            <a:r>
              <a:rPr lang="en-GB" sz="400" b="0" i="0" spc="-5">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2023</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GBT</a:t>
            </a:r>
            <a:r>
              <a:rPr lang="en-GB" sz="400" b="0" i="0" spc="-5">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Travel</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Services</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UK</a:t>
            </a:r>
            <a:r>
              <a:rPr lang="en-GB" sz="400" b="0" i="0" spc="-5">
                <a:solidFill>
                  <a:srgbClr val="888B8D"/>
                </a:solidFill>
                <a:latin typeface="BentonSans Book" panose="02000503000000020004" pitchFamily="2" charset="0"/>
                <a:cs typeface="BentonSans Regular"/>
              </a:rPr>
              <a:t> </a:t>
            </a:r>
            <a:r>
              <a:rPr lang="en-GB" sz="400" b="0" i="0" spc="-3">
                <a:solidFill>
                  <a:srgbClr val="888B8D"/>
                </a:solidFill>
                <a:latin typeface="BentonSans Book" panose="02000503000000020004" pitchFamily="2" charset="0"/>
                <a:cs typeface="BentonSans Regular"/>
              </a:rPr>
              <a:t>Limited.</a:t>
            </a:r>
            <a:endParaRPr sz="400" b="0" i="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1057899534"/>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p:cSld name="M&amp;E-Divider with Line Pattern Light">
    <p:bg>
      <p:bgPr>
        <a:solidFill>
          <a:srgbClr val="B4EBFF"/>
        </a:solidFill>
        <a:effectLst/>
      </p:bgPr>
    </p:bg>
    <p:spTree>
      <p:nvGrpSpPr>
        <p:cNvPr id="1" name=""/>
        <p:cNvGrpSpPr/>
        <p:nvPr/>
      </p:nvGrpSpPr>
      <p:grpSpPr>
        <a:xfrm>
          <a:off x="0" y="0"/>
          <a:ext cx="0" cy="0"/>
          <a:chOff x="0" y="0"/>
          <a:chExt cx="0" cy="0"/>
        </a:xfrm>
      </p:grpSpPr>
      <p:sp>
        <p:nvSpPr>
          <p:cNvPr id="4" name="Graphic 5834">
            <a:extLst>
              <a:ext uri="{FF2B5EF4-FFF2-40B4-BE49-F238E27FC236}">
                <a16:creationId xmlns:a16="http://schemas.microsoft.com/office/drawing/2014/main" id="{D9251483-B58C-0E44-D99E-EB74F154467A}"/>
              </a:ext>
            </a:extLst>
          </p:cNvPr>
          <p:cNvSpPr/>
          <p:nvPr/>
        </p:nvSpPr>
        <p:spPr>
          <a:xfrm>
            <a:off x="13969" y="-1270"/>
            <a:ext cx="12188823" cy="6860539"/>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rgbClr val="006FCF"/>
          </a:solidFill>
          <a:ln w="12700" cap="flat">
            <a:noFill/>
            <a:prstDash val="solid"/>
            <a:miter/>
          </a:ln>
        </p:spPr>
        <p:txBody>
          <a:bodyPr rtlCol="0" anchor="ctr"/>
          <a:lstStyle/>
          <a:p>
            <a:endParaRPr lang="en-US" sz="900" b="0" i="0">
              <a:latin typeface="BentonSans Book" panose="02000503000000020004" pitchFamily="2" charset="0"/>
            </a:endParaRPr>
          </a:p>
        </p:txBody>
      </p:sp>
      <p:pic>
        <p:nvPicPr>
          <p:cNvPr id="8" name="Graphic 7">
            <a:extLst>
              <a:ext uri="{FF2B5EF4-FFF2-40B4-BE49-F238E27FC236}">
                <a16:creationId xmlns:a16="http://schemas.microsoft.com/office/drawing/2014/main" id="{17CD691D-503A-1B28-D0F4-BC67C87A27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EB49E85E-6C52-2892-C7C8-979980899D9D}"/>
              </a:ext>
            </a:extLst>
          </p:cNvPr>
          <p:cNvSpPr>
            <a:spLocks noGrp="1"/>
          </p:cNvSpPr>
          <p:nvPr>
            <p:ph type="sldNum" sz="quarter" idx="18"/>
          </p:nvPr>
        </p:nvSpPr>
        <p:spPr/>
        <p:txBody>
          <a:bodyPr/>
          <a:lstStyle>
            <a:lvl1pPr>
              <a:defRPr>
                <a:solidFill>
                  <a:srgbClr val="888B8D"/>
                </a:solidFill>
              </a:defRPr>
            </a:lvl1pPr>
          </a:lstStyle>
          <a:p>
            <a:r>
              <a:rPr lang="en-US"/>
              <a:t>P.</a:t>
            </a:r>
            <a:fld id="{8C1BCF7C-2884-4FE2-A9ED-57CF9A0CDEFF}" type="slidenum">
              <a:rPr lang="en-US" smtClean="0"/>
              <a:pPr/>
              <a:t>‹#›</a:t>
            </a:fld>
            <a:endParaRPr lang="en-US"/>
          </a:p>
        </p:txBody>
      </p:sp>
      <p:sp>
        <p:nvSpPr>
          <p:cNvPr id="12" name="Text Placeholder 11">
            <a:extLst>
              <a:ext uri="{FF2B5EF4-FFF2-40B4-BE49-F238E27FC236}">
                <a16:creationId xmlns:a16="http://schemas.microsoft.com/office/drawing/2014/main" id="{EC06A7D5-1873-5C33-0D4C-1BDE8B67D1F3}"/>
              </a:ext>
            </a:extLst>
          </p:cNvPr>
          <p:cNvSpPr>
            <a:spLocks noGrp="1"/>
          </p:cNvSpPr>
          <p:nvPr>
            <p:ph type="body" sz="quarter" idx="19" hasCustomPrompt="1"/>
          </p:nvPr>
        </p:nvSpPr>
        <p:spPr>
          <a:xfrm>
            <a:off x="577700" y="1800000"/>
            <a:ext cx="5398594" cy="2520000"/>
          </a:xfrm>
        </p:spPr>
        <p:txBody>
          <a:bodyPr/>
          <a:lstStyle>
            <a:lvl1pPr>
              <a:defRPr sz="1799">
                <a:latin typeface="+mj-lt"/>
              </a:defRPr>
            </a:lvl1pPr>
          </a:lstStyle>
          <a:p>
            <a:pPr lvl="0"/>
            <a:r>
              <a:rPr lang="en-US"/>
              <a:t>Click to edit title text styles</a:t>
            </a:r>
            <a:endParaRPr lang="en-GB"/>
          </a:p>
        </p:txBody>
      </p:sp>
      <p:pic>
        <p:nvPicPr>
          <p:cNvPr id="5" name="Graphic 4">
            <a:extLst>
              <a:ext uri="{FF2B5EF4-FFF2-40B4-BE49-F238E27FC236}">
                <a16:creationId xmlns:a16="http://schemas.microsoft.com/office/drawing/2014/main" id="{DB8E499A-F982-D0B0-0299-C9B145677B6E}"/>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8207"/>
            <a:ext cx="12188823" cy="1554480"/>
          </a:xfrm>
          <a:prstGeom prst="rect">
            <a:avLst/>
          </a:prstGeom>
        </p:spPr>
      </p:pic>
      <p:pic>
        <p:nvPicPr>
          <p:cNvPr id="7" name="Picture 6">
            <a:extLst>
              <a:ext uri="{FF2B5EF4-FFF2-40B4-BE49-F238E27FC236}">
                <a16:creationId xmlns:a16="http://schemas.microsoft.com/office/drawing/2014/main" id="{EF283DAD-F58B-020E-2875-E25322B87E3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317419" y="254001"/>
            <a:ext cx="1919740" cy="1280160"/>
          </a:xfrm>
          <a:prstGeom prst="rect">
            <a:avLst/>
          </a:prstGeom>
        </p:spPr>
      </p:pic>
      <p:pic>
        <p:nvPicPr>
          <p:cNvPr id="2" name="Picture 1">
            <a:extLst>
              <a:ext uri="{FF2B5EF4-FFF2-40B4-BE49-F238E27FC236}">
                <a16:creationId xmlns:a16="http://schemas.microsoft.com/office/drawing/2014/main" id="{4DE2A2A8-282A-F3A9-4C02-C00C457BFB7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3" name="object 15">
            <a:extLst>
              <a:ext uri="{FF2B5EF4-FFF2-40B4-BE49-F238E27FC236}">
                <a16:creationId xmlns:a16="http://schemas.microsoft.com/office/drawing/2014/main" id="{2946656A-072F-C7EC-03EB-334AD8C81628}"/>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BentonSans Book" panose="02000503000000020004" pitchFamily="2" charset="0"/>
              <a:cs typeface="BentonSans Regular"/>
            </a:endParaRPr>
          </a:p>
          <a:p>
            <a:pPr marL="0">
              <a:lnSpc>
                <a:spcPts val="425"/>
              </a:lnSpc>
            </a:pPr>
            <a:r>
              <a:rPr sz="400" b="0" i="0">
                <a:solidFill>
                  <a:srgbClr val="888B8D"/>
                </a:solidFill>
                <a:latin typeface="BentonSans Book" panose="02000503000000020004" pitchFamily="2" charset="0"/>
                <a:cs typeface="BentonSans Regular"/>
              </a:rPr>
              <a:t>This</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document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contains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unpublished,</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confidential,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and</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proprietary</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information </a:t>
            </a:r>
            <a:r>
              <a:rPr sz="400" b="0" i="0">
                <a:solidFill>
                  <a:srgbClr val="888B8D"/>
                </a:solidFill>
                <a:latin typeface="BentonSans Book" panose="02000503000000020004" pitchFamily="2" charset="0"/>
                <a:cs typeface="BentonSans Regular"/>
              </a:rPr>
              <a:t>of</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American</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Express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Global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Business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Travel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(Amex</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GBT).</a:t>
            </a:r>
            <a:endParaRPr sz="400" b="0" i="0">
              <a:solidFill>
                <a:srgbClr val="888B8D"/>
              </a:solidFill>
              <a:latin typeface="BentonSans Book" panose="02000503000000020004" pitchFamily="2" charset="0"/>
              <a:cs typeface="BentonSans Regular"/>
            </a:endParaRPr>
          </a:p>
          <a:p>
            <a:pPr marL="0">
              <a:lnSpc>
                <a:spcPts val="430"/>
              </a:lnSpc>
            </a:pPr>
            <a:r>
              <a:rPr sz="400" b="0" i="0">
                <a:solidFill>
                  <a:srgbClr val="888B8D"/>
                </a:solidFill>
                <a:latin typeface="BentonSans Book" panose="02000503000000020004" pitchFamily="2" charset="0"/>
                <a:cs typeface="BentonSans Regular"/>
              </a:rPr>
              <a:t>No</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disclosure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or</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use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any</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portion</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these</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materials</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may</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be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made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without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the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express</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written</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consent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Amex</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GBT.</a:t>
            </a:r>
            <a:r>
              <a:rPr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a:t>
            </a:r>
            <a:r>
              <a:rPr lang="en-GB" sz="400" b="0" i="0" spc="-5">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2023</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GBT</a:t>
            </a:r>
            <a:r>
              <a:rPr lang="en-GB" sz="400" b="0" i="0" spc="-5">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Travel</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Services</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UK</a:t>
            </a:r>
            <a:r>
              <a:rPr lang="en-GB" sz="400" b="0" i="0" spc="-5">
                <a:solidFill>
                  <a:srgbClr val="888B8D"/>
                </a:solidFill>
                <a:latin typeface="BentonSans Book" panose="02000503000000020004" pitchFamily="2" charset="0"/>
                <a:cs typeface="BentonSans Regular"/>
              </a:rPr>
              <a:t> </a:t>
            </a:r>
            <a:r>
              <a:rPr lang="en-GB" sz="400" b="0" i="0" spc="-3">
                <a:solidFill>
                  <a:srgbClr val="888B8D"/>
                </a:solidFill>
                <a:latin typeface="BentonSans Book" panose="02000503000000020004" pitchFamily="2" charset="0"/>
                <a:cs typeface="BentonSans Regular"/>
              </a:rPr>
              <a:t>Limited.</a:t>
            </a:r>
            <a:endParaRPr sz="400" b="0" i="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1741373003"/>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p:cSld name="M&amp;E-Divider with Image 1">
    <p:bg>
      <p:bgPr>
        <a:solidFill>
          <a:srgbClr val="FFFAD2"/>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ED51969B-1641-3B80-9ECE-AC4001858A1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8" name="Slide Number Placeholder 7">
            <a:extLst>
              <a:ext uri="{FF2B5EF4-FFF2-40B4-BE49-F238E27FC236}">
                <a16:creationId xmlns:a16="http://schemas.microsoft.com/office/drawing/2014/main" id="{92807978-26EC-CB51-07CF-3CD5E77170BE}"/>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19" name="Picture Placeholder 18">
            <a:extLst>
              <a:ext uri="{FF2B5EF4-FFF2-40B4-BE49-F238E27FC236}">
                <a16:creationId xmlns:a16="http://schemas.microsoft.com/office/drawing/2014/main" id="{2ACD7BB1-753A-FB7C-25C9-3F94215BA071}"/>
              </a:ext>
            </a:extLst>
          </p:cNvPr>
          <p:cNvSpPr>
            <a:spLocks noGrp="1"/>
          </p:cNvSpPr>
          <p:nvPr>
            <p:ph type="pic" sz="quarter" idx="19"/>
          </p:nvPr>
        </p:nvSpPr>
        <p:spPr>
          <a:xfrm>
            <a:off x="7437955" y="1"/>
            <a:ext cx="4750871" cy="6086764"/>
          </a:xfrm>
          <a:custGeom>
            <a:avLst/>
            <a:gdLst>
              <a:gd name="connsiteX0" fmla="*/ 0 w 4752108"/>
              <a:gd name="connsiteY0" fmla="*/ 0 h 6086764"/>
              <a:gd name="connsiteX1" fmla="*/ 4752108 w 4752108"/>
              <a:gd name="connsiteY1" fmla="*/ 0 h 6086764"/>
              <a:gd name="connsiteX2" fmla="*/ 4752108 w 4752108"/>
              <a:gd name="connsiteY2" fmla="*/ 5917548 h 6086764"/>
              <a:gd name="connsiteX3" fmla="*/ 4747015 w 4752108"/>
              <a:gd name="connsiteY3" fmla="*/ 5917548 h 6086764"/>
              <a:gd name="connsiteX4" fmla="*/ 4736828 w 4752108"/>
              <a:gd name="connsiteY4" fmla="*/ 5968006 h 6086764"/>
              <a:gd name="connsiteX5" fmla="*/ 4557664 w 4752108"/>
              <a:gd name="connsiteY5" fmla="*/ 6086764 h 6086764"/>
              <a:gd name="connsiteX6" fmla="*/ 1437853 w 4752108"/>
              <a:gd name="connsiteY6" fmla="*/ 6086764 h 6086764"/>
              <a:gd name="connsiteX7" fmla="*/ 1412694 w 4752108"/>
              <a:gd name="connsiteY7" fmla="*/ 6064306 h 6086764"/>
              <a:gd name="connsiteX8" fmla="*/ 0 w 4752108"/>
              <a:gd name="connsiteY8" fmla="*/ 2766212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2108" h="6086764">
                <a:moveTo>
                  <a:pt x="0" y="0"/>
                </a:moveTo>
                <a:lnTo>
                  <a:pt x="4752108" y="0"/>
                </a:lnTo>
                <a:lnTo>
                  <a:pt x="4752108" y="5917548"/>
                </a:lnTo>
                <a:lnTo>
                  <a:pt x="4747015" y="5917548"/>
                </a:lnTo>
                <a:lnTo>
                  <a:pt x="4736828" y="5968006"/>
                </a:lnTo>
                <a:cubicBezTo>
                  <a:pt x="4707309" y="6037795"/>
                  <a:pt x="4638205" y="6086764"/>
                  <a:pt x="4557664" y="6086764"/>
                </a:cubicBezTo>
                <a:lnTo>
                  <a:pt x="1437853" y="6086764"/>
                </a:lnTo>
                <a:lnTo>
                  <a:pt x="1412694" y="6064306"/>
                </a:lnTo>
                <a:cubicBezTo>
                  <a:pt x="542341" y="5234499"/>
                  <a:pt x="0" y="4063691"/>
                  <a:pt x="0" y="2766212"/>
                </a:cubicBezTo>
                <a:close/>
              </a:path>
            </a:pathLst>
          </a:custGeom>
          <a:solidFill>
            <a:schemeClr val="bg1"/>
          </a:solidFill>
        </p:spPr>
        <p:txBody>
          <a:bodyPr wrap="square">
            <a:noAutofit/>
          </a:bodyPr>
          <a:lstStyle>
            <a:lvl1pPr>
              <a:defRPr b="0" i="0">
                <a:latin typeface="BentonSans Book" panose="02000503000000020004" pitchFamily="2" charset="0"/>
              </a:defRPr>
            </a:lvl1pPr>
          </a:lstStyle>
          <a:p>
            <a:endParaRPr lang="en-GB"/>
          </a:p>
        </p:txBody>
      </p:sp>
      <p:sp>
        <p:nvSpPr>
          <p:cNvPr id="21" name="Text Placeholder 20">
            <a:extLst>
              <a:ext uri="{FF2B5EF4-FFF2-40B4-BE49-F238E27FC236}">
                <a16:creationId xmlns:a16="http://schemas.microsoft.com/office/drawing/2014/main" id="{88D66771-0E3D-76BC-10EF-ABC8DB55DC05}"/>
              </a:ext>
            </a:extLst>
          </p:cNvPr>
          <p:cNvSpPr>
            <a:spLocks noGrp="1"/>
          </p:cNvSpPr>
          <p:nvPr>
            <p:ph type="body" sz="quarter" idx="20" hasCustomPrompt="1"/>
          </p:nvPr>
        </p:nvSpPr>
        <p:spPr>
          <a:xfrm>
            <a:off x="579449" y="1800001"/>
            <a:ext cx="5398594" cy="1260000"/>
          </a:xfrm>
        </p:spPr>
        <p:txBody>
          <a:bodyPr/>
          <a:lstStyle>
            <a:lvl1pPr>
              <a:defRPr sz="1799">
                <a:latin typeface="+mj-lt"/>
              </a:defRPr>
            </a:lvl1pPr>
          </a:lstStyle>
          <a:p>
            <a:pPr lvl="0"/>
            <a:r>
              <a:rPr lang="en-US"/>
              <a:t>Click to edit title text styles</a:t>
            </a:r>
          </a:p>
        </p:txBody>
      </p:sp>
      <p:sp>
        <p:nvSpPr>
          <p:cNvPr id="23" name="Text Placeholder 22">
            <a:extLst>
              <a:ext uri="{FF2B5EF4-FFF2-40B4-BE49-F238E27FC236}">
                <a16:creationId xmlns:a16="http://schemas.microsoft.com/office/drawing/2014/main" id="{D147B2E0-9381-4851-E121-600B281B765D}"/>
              </a:ext>
            </a:extLst>
          </p:cNvPr>
          <p:cNvSpPr>
            <a:spLocks noGrp="1"/>
          </p:cNvSpPr>
          <p:nvPr>
            <p:ph type="body" sz="quarter" idx="21" hasCustomPrompt="1"/>
          </p:nvPr>
        </p:nvSpPr>
        <p:spPr>
          <a:xfrm>
            <a:off x="579449" y="3132000"/>
            <a:ext cx="5398594" cy="720000"/>
          </a:xfrm>
        </p:spPr>
        <p:txBody>
          <a:bodyPr/>
          <a:lstStyle>
            <a:lvl1pPr>
              <a:defRPr sz="1000" b="0" i="0">
                <a:latin typeface="+mn-lt"/>
              </a:defRPr>
            </a:lvl1pPr>
          </a:lstStyle>
          <a:p>
            <a:pPr lvl="0"/>
            <a:r>
              <a:rPr lang="en-US"/>
              <a:t>Click to edit subtitle text styles</a:t>
            </a:r>
          </a:p>
        </p:txBody>
      </p:sp>
      <p:pic>
        <p:nvPicPr>
          <p:cNvPr id="2" name="Picture 1">
            <a:extLst>
              <a:ext uri="{FF2B5EF4-FFF2-40B4-BE49-F238E27FC236}">
                <a16:creationId xmlns:a16="http://schemas.microsoft.com/office/drawing/2014/main" id="{118270AB-6D75-3088-2924-1409C4CA236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17419" y="254001"/>
            <a:ext cx="1919740" cy="1280160"/>
          </a:xfrm>
          <a:prstGeom prst="rect">
            <a:avLst/>
          </a:prstGeom>
        </p:spPr>
      </p:pic>
      <p:pic>
        <p:nvPicPr>
          <p:cNvPr id="3" name="Picture 2">
            <a:extLst>
              <a:ext uri="{FF2B5EF4-FFF2-40B4-BE49-F238E27FC236}">
                <a16:creationId xmlns:a16="http://schemas.microsoft.com/office/drawing/2014/main" id="{ABE56D46-A07B-E492-DA17-19A7E9D7787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4" name="object 15">
            <a:extLst>
              <a:ext uri="{FF2B5EF4-FFF2-40B4-BE49-F238E27FC236}">
                <a16:creationId xmlns:a16="http://schemas.microsoft.com/office/drawing/2014/main" id="{B85AE9E5-BDB6-C1E2-DB84-7B208EDE0CFB}"/>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BentonSans Book" panose="02000503000000020004" pitchFamily="2" charset="0"/>
              <a:cs typeface="BentonSans Regular"/>
            </a:endParaRPr>
          </a:p>
          <a:p>
            <a:pPr marL="0">
              <a:lnSpc>
                <a:spcPts val="425"/>
              </a:lnSpc>
            </a:pPr>
            <a:r>
              <a:rPr sz="400" b="0" i="0">
                <a:solidFill>
                  <a:srgbClr val="888B8D"/>
                </a:solidFill>
                <a:latin typeface="BentonSans Book" panose="02000503000000020004" pitchFamily="2" charset="0"/>
                <a:cs typeface="BentonSans Regular"/>
              </a:rPr>
              <a:t>This</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document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contains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unpublished,</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confidential,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and</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proprietary</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information </a:t>
            </a:r>
            <a:r>
              <a:rPr sz="400" b="0" i="0">
                <a:solidFill>
                  <a:srgbClr val="888B8D"/>
                </a:solidFill>
                <a:latin typeface="BentonSans Book" panose="02000503000000020004" pitchFamily="2" charset="0"/>
                <a:cs typeface="BentonSans Regular"/>
              </a:rPr>
              <a:t>of</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American</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Express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Global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Business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Travel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(Amex</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GBT).</a:t>
            </a:r>
            <a:endParaRPr sz="400" b="0" i="0">
              <a:solidFill>
                <a:srgbClr val="888B8D"/>
              </a:solidFill>
              <a:latin typeface="BentonSans Book" panose="02000503000000020004" pitchFamily="2" charset="0"/>
              <a:cs typeface="BentonSans Regular"/>
            </a:endParaRPr>
          </a:p>
          <a:p>
            <a:pPr marL="0">
              <a:lnSpc>
                <a:spcPts val="430"/>
              </a:lnSpc>
            </a:pPr>
            <a:r>
              <a:rPr sz="400" b="0" i="0">
                <a:solidFill>
                  <a:srgbClr val="888B8D"/>
                </a:solidFill>
                <a:latin typeface="BentonSans Book" panose="02000503000000020004" pitchFamily="2" charset="0"/>
                <a:cs typeface="BentonSans Regular"/>
              </a:rPr>
              <a:t>No</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disclosure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or</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use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any</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portion</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these</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materials</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may</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be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made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without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the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express</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written</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consent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Amex</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GBT.</a:t>
            </a:r>
            <a:r>
              <a:rPr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a:t>
            </a:r>
            <a:r>
              <a:rPr lang="en-GB" sz="400" b="0" i="0" spc="-5">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2023</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GBT</a:t>
            </a:r>
            <a:r>
              <a:rPr lang="en-GB" sz="400" b="0" i="0" spc="-5">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Travel</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Services</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UK</a:t>
            </a:r>
            <a:r>
              <a:rPr lang="en-GB" sz="400" b="0" i="0" spc="-5">
                <a:solidFill>
                  <a:srgbClr val="888B8D"/>
                </a:solidFill>
                <a:latin typeface="BentonSans Book" panose="02000503000000020004" pitchFamily="2" charset="0"/>
                <a:cs typeface="BentonSans Regular"/>
              </a:rPr>
              <a:t> </a:t>
            </a:r>
            <a:r>
              <a:rPr lang="en-GB" sz="400" b="0" i="0" spc="-3">
                <a:solidFill>
                  <a:srgbClr val="888B8D"/>
                </a:solidFill>
                <a:latin typeface="BentonSans Book" panose="02000503000000020004" pitchFamily="2" charset="0"/>
                <a:cs typeface="BentonSans Regular"/>
              </a:rPr>
              <a:t>Limited.</a:t>
            </a:r>
            <a:endParaRPr sz="400" b="0" i="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4089039291"/>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p:cSld name="M&amp;E-Divider with Image 2">
    <p:bg>
      <p:bgPr>
        <a:solidFill>
          <a:srgbClr val="FFD0FF"/>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8291239-715E-D1DA-9589-331F883BBD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17" name="Picture Placeholder 16">
            <a:extLst>
              <a:ext uri="{FF2B5EF4-FFF2-40B4-BE49-F238E27FC236}">
                <a16:creationId xmlns:a16="http://schemas.microsoft.com/office/drawing/2014/main" id="{4A181F57-25F3-0944-BE25-390721E21DBF}"/>
              </a:ext>
            </a:extLst>
          </p:cNvPr>
          <p:cNvSpPr>
            <a:spLocks noGrp="1"/>
          </p:cNvSpPr>
          <p:nvPr>
            <p:ph type="pic" sz="quarter" idx="19"/>
          </p:nvPr>
        </p:nvSpPr>
        <p:spPr>
          <a:xfrm>
            <a:off x="6544570" y="1"/>
            <a:ext cx="5644256" cy="5530850"/>
          </a:xfrm>
          <a:custGeom>
            <a:avLst/>
            <a:gdLst>
              <a:gd name="connsiteX0" fmla="*/ 12418 w 5645727"/>
              <a:gd name="connsiteY0" fmla="*/ 0 h 6046788"/>
              <a:gd name="connsiteX1" fmla="*/ 5633310 w 5645727"/>
              <a:gd name="connsiteY1" fmla="*/ 0 h 6046788"/>
              <a:gd name="connsiteX2" fmla="*/ 5645727 w 5645727"/>
              <a:gd name="connsiteY2" fmla="*/ 245899 h 6046788"/>
              <a:gd name="connsiteX3" fmla="*/ 5645727 w 5645727"/>
              <a:gd name="connsiteY3" fmla="*/ 3229184 h 6046788"/>
              <a:gd name="connsiteX4" fmla="*/ 3111484 w 5645727"/>
              <a:gd name="connsiteY4" fmla="*/ 6037474 h 6046788"/>
              <a:gd name="connsiteX5" fmla="*/ 2927031 w 5645727"/>
              <a:gd name="connsiteY5" fmla="*/ 6046788 h 6046788"/>
              <a:gd name="connsiteX6" fmla="*/ 2718716 w 5645727"/>
              <a:gd name="connsiteY6" fmla="*/ 6046788 h 6046788"/>
              <a:gd name="connsiteX7" fmla="*/ 2534243 w 5645727"/>
              <a:gd name="connsiteY7" fmla="*/ 6037473 h 6046788"/>
              <a:gd name="connsiteX8" fmla="*/ 0 w 5645727"/>
              <a:gd name="connsiteY8" fmla="*/ 3229183 h 6046788"/>
              <a:gd name="connsiteX9" fmla="*/ 0 w 5645727"/>
              <a:gd name="connsiteY9" fmla="*/ 245919 h 604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45727" h="6046788">
                <a:moveTo>
                  <a:pt x="12418" y="0"/>
                </a:moveTo>
                <a:lnTo>
                  <a:pt x="5633310" y="0"/>
                </a:lnTo>
                <a:lnTo>
                  <a:pt x="5645727" y="245899"/>
                </a:lnTo>
                <a:lnTo>
                  <a:pt x="5645727" y="3229184"/>
                </a:lnTo>
                <a:cubicBezTo>
                  <a:pt x="5645727" y="4690770"/>
                  <a:pt x="4534931" y="5892915"/>
                  <a:pt x="3111484" y="6037474"/>
                </a:cubicBezTo>
                <a:lnTo>
                  <a:pt x="2927031" y="6046788"/>
                </a:lnTo>
                <a:lnTo>
                  <a:pt x="2718716" y="6046788"/>
                </a:lnTo>
                <a:lnTo>
                  <a:pt x="2534243" y="6037473"/>
                </a:lnTo>
                <a:cubicBezTo>
                  <a:pt x="1110796" y="5892914"/>
                  <a:pt x="0" y="4690769"/>
                  <a:pt x="0" y="3229183"/>
                </a:cubicBezTo>
                <a:lnTo>
                  <a:pt x="0" y="245919"/>
                </a:lnTo>
                <a:close/>
              </a:path>
            </a:pathLst>
          </a:custGeom>
          <a:solidFill>
            <a:schemeClr val="bg1"/>
          </a:solidFill>
        </p:spPr>
        <p:txBody>
          <a:bodyPr wrap="square">
            <a:noAutofit/>
          </a:bodyPr>
          <a:lstStyle>
            <a:lvl1pPr>
              <a:defRPr b="0" i="0">
                <a:solidFill>
                  <a:schemeClr val="tx1"/>
                </a:solidFill>
                <a:latin typeface="BentonSans Book" panose="02000503000000020004" pitchFamily="2" charset="0"/>
              </a:defRPr>
            </a:lvl1pPr>
          </a:lstStyle>
          <a:p>
            <a:endParaRPr lang="en-GB"/>
          </a:p>
        </p:txBody>
      </p:sp>
      <p:sp>
        <p:nvSpPr>
          <p:cNvPr id="4" name="Text Placeholder 3">
            <a:extLst>
              <a:ext uri="{FF2B5EF4-FFF2-40B4-BE49-F238E27FC236}">
                <a16:creationId xmlns:a16="http://schemas.microsoft.com/office/drawing/2014/main" id="{95D02AAB-4459-32EC-2541-173434A205D2}"/>
              </a:ext>
            </a:extLst>
          </p:cNvPr>
          <p:cNvSpPr>
            <a:spLocks noGrp="1"/>
          </p:cNvSpPr>
          <p:nvPr>
            <p:ph type="body" sz="quarter" idx="20" hasCustomPrompt="1"/>
          </p:nvPr>
        </p:nvSpPr>
        <p:spPr>
          <a:xfrm>
            <a:off x="579449" y="1800000"/>
            <a:ext cx="5398594" cy="540000"/>
          </a:xfrm>
        </p:spPr>
        <p:txBody>
          <a:bodyPr/>
          <a:lstStyle>
            <a:lvl1pPr>
              <a:defRPr sz="1000" b="0" i="0">
                <a:latin typeface="+mn-lt"/>
              </a:defRPr>
            </a:lvl1pPr>
          </a:lstStyle>
          <a:p>
            <a:pPr lvl="0"/>
            <a:r>
              <a:rPr lang="en-GB"/>
              <a:t>Click to edit subhead text styles</a:t>
            </a:r>
            <a:endParaRPr lang="en-US"/>
          </a:p>
        </p:txBody>
      </p:sp>
      <p:sp>
        <p:nvSpPr>
          <p:cNvPr id="6" name="Text Placeholder 5">
            <a:extLst>
              <a:ext uri="{FF2B5EF4-FFF2-40B4-BE49-F238E27FC236}">
                <a16:creationId xmlns:a16="http://schemas.microsoft.com/office/drawing/2014/main" id="{1022A9AF-B375-2E28-DC7B-C938F514659C}"/>
              </a:ext>
            </a:extLst>
          </p:cNvPr>
          <p:cNvSpPr>
            <a:spLocks noGrp="1"/>
          </p:cNvSpPr>
          <p:nvPr>
            <p:ph type="body" sz="quarter" idx="21"/>
          </p:nvPr>
        </p:nvSpPr>
        <p:spPr>
          <a:xfrm>
            <a:off x="579287" y="2340000"/>
            <a:ext cx="5399269" cy="1440000"/>
          </a:xfrm>
        </p:spPr>
        <p:txBody>
          <a:bodyPr/>
          <a:lstStyle>
            <a:lvl1pPr>
              <a:defRPr sz="1799" b="0" i="0">
                <a:latin typeface="+mj-lt"/>
              </a:defRPr>
            </a:lvl1pPr>
            <a:lvl2pPr marL="0" indent="0">
              <a:buNone/>
              <a:defRPr/>
            </a:lvl2pPr>
          </a:lstStyle>
          <a:p>
            <a:pPr lvl="0"/>
            <a:r>
              <a:rPr lang="en-GB"/>
              <a:t>Click to edit Master text styles</a:t>
            </a:r>
          </a:p>
        </p:txBody>
      </p:sp>
      <p:pic>
        <p:nvPicPr>
          <p:cNvPr id="5" name="Picture 4">
            <a:extLst>
              <a:ext uri="{FF2B5EF4-FFF2-40B4-BE49-F238E27FC236}">
                <a16:creationId xmlns:a16="http://schemas.microsoft.com/office/drawing/2014/main" id="{AD75E9F7-3276-EA2F-84D1-31E660F11D9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17419" y="254001"/>
            <a:ext cx="1919740" cy="1280160"/>
          </a:xfrm>
          <a:prstGeom prst="rect">
            <a:avLst/>
          </a:prstGeom>
        </p:spPr>
      </p:pic>
      <p:pic>
        <p:nvPicPr>
          <p:cNvPr id="2" name="Picture 1">
            <a:extLst>
              <a:ext uri="{FF2B5EF4-FFF2-40B4-BE49-F238E27FC236}">
                <a16:creationId xmlns:a16="http://schemas.microsoft.com/office/drawing/2014/main" id="{C0851991-3103-5AE5-FB09-ECABB49DF91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7" name="object 15">
            <a:extLst>
              <a:ext uri="{FF2B5EF4-FFF2-40B4-BE49-F238E27FC236}">
                <a16:creationId xmlns:a16="http://schemas.microsoft.com/office/drawing/2014/main" id="{B7527601-60B4-36F0-99E1-1BB84015F896}"/>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mn-lt"/>
              <a:cs typeface="BentonSans Regular"/>
            </a:endParaRPr>
          </a:p>
          <a:p>
            <a:pPr marL="0">
              <a:lnSpc>
                <a:spcPts val="425"/>
              </a:lnSpc>
            </a:pPr>
            <a:r>
              <a:rPr sz="400" b="0" i="0">
                <a:solidFill>
                  <a:srgbClr val="888B8D"/>
                </a:solidFill>
                <a:latin typeface="+mn-lt"/>
                <a:cs typeface="BentonSans Regular"/>
              </a:rPr>
              <a:t>This</a:t>
            </a:r>
            <a:r>
              <a:rPr sz="400" b="0" i="0" spc="-5">
                <a:solidFill>
                  <a:srgbClr val="888B8D"/>
                </a:solidFill>
                <a:latin typeface="+mn-lt"/>
                <a:cs typeface="BentonSans Regular"/>
              </a:rPr>
              <a:t> </a:t>
            </a:r>
            <a:r>
              <a:rPr sz="400" b="0" i="0">
                <a:solidFill>
                  <a:srgbClr val="888B8D"/>
                </a:solidFill>
                <a:latin typeface="+mn-lt"/>
                <a:cs typeface="BentonSans Regular"/>
              </a:rPr>
              <a:t>document</a:t>
            </a:r>
            <a:r>
              <a:rPr sz="400" b="0" i="0" spc="-5">
                <a:solidFill>
                  <a:srgbClr val="888B8D"/>
                </a:solidFill>
                <a:latin typeface="+mn-lt"/>
                <a:cs typeface="BentonSans Regular"/>
              </a:rPr>
              <a:t> </a:t>
            </a:r>
            <a:r>
              <a:rPr sz="400" b="0" i="0">
                <a:solidFill>
                  <a:srgbClr val="888B8D"/>
                </a:solidFill>
                <a:latin typeface="+mn-lt"/>
                <a:cs typeface="BentonSans Regular"/>
              </a:rPr>
              <a:t>contains</a:t>
            </a:r>
            <a:r>
              <a:rPr sz="400" b="0" i="0" spc="-3">
                <a:solidFill>
                  <a:srgbClr val="888B8D"/>
                </a:solidFill>
                <a:latin typeface="+mn-lt"/>
                <a:cs typeface="BentonSans Regular"/>
              </a:rPr>
              <a:t> </a:t>
            </a:r>
            <a:r>
              <a:rPr sz="400" b="0" i="0">
                <a:solidFill>
                  <a:srgbClr val="888B8D"/>
                </a:solidFill>
                <a:latin typeface="+mn-lt"/>
                <a:cs typeface="BentonSans Regular"/>
              </a:rPr>
              <a:t>unpublished,</a:t>
            </a:r>
            <a:r>
              <a:rPr sz="400" b="0" i="0" spc="-5">
                <a:solidFill>
                  <a:srgbClr val="888B8D"/>
                </a:solidFill>
                <a:latin typeface="+mn-lt"/>
                <a:cs typeface="BentonSans Regular"/>
              </a:rPr>
              <a:t> </a:t>
            </a:r>
            <a:r>
              <a:rPr sz="400" b="0" i="0" spc="-3">
                <a:solidFill>
                  <a:srgbClr val="888B8D"/>
                </a:solidFill>
                <a:latin typeface="+mn-lt"/>
                <a:cs typeface="BentonSans Regular"/>
              </a:rPr>
              <a:t>confidential,</a:t>
            </a:r>
            <a:r>
              <a:rPr sz="400" b="0" i="0" spc="-5">
                <a:solidFill>
                  <a:srgbClr val="888B8D"/>
                </a:solidFill>
                <a:latin typeface="+mn-lt"/>
                <a:cs typeface="BentonSans Regular"/>
              </a:rPr>
              <a:t> </a:t>
            </a:r>
            <a:r>
              <a:rPr sz="400" b="0" i="0">
                <a:solidFill>
                  <a:srgbClr val="888B8D"/>
                </a:solidFill>
                <a:latin typeface="+mn-lt"/>
                <a:cs typeface="BentonSans Regular"/>
              </a:rPr>
              <a:t>and</a:t>
            </a:r>
            <a:r>
              <a:rPr sz="400" b="0" i="0" spc="-3">
                <a:solidFill>
                  <a:srgbClr val="888B8D"/>
                </a:solidFill>
                <a:latin typeface="+mn-lt"/>
                <a:cs typeface="BentonSans Regular"/>
              </a:rPr>
              <a:t> </a:t>
            </a:r>
            <a:r>
              <a:rPr sz="400" b="0" i="0">
                <a:solidFill>
                  <a:srgbClr val="888B8D"/>
                </a:solidFill>
                <a:latin typeface="+mn-lt"/>
                <a:cs typeface="BentonSans Regular"/>
              </a:rPr>
              <a:t>proprietary</a:t>
            </a:r>
            <a:r>
              <a:rPr sz="400" b="0" i="0" spc="-5">
                <a:solidFill>
                  <a:srgbClr val="888B8D"/>
                </a:solidFill>
                <a:latin typeface="+mn-lt"/>
                <a:cs typeface="BentonSans Regular"/>
              </a:rPr>
              <a:t> </a:t>
            </a:r>
            <a:r>
              <a:rPr sz="400" b="0" i="0" spc="-3">
                <a:solidFill>
                  <a:srgbClr val="888B8D"/>
                </a:solidFill>
                <a:latin typeface="+mn-lt"/>
                <a:cs typeface="BentonSans Regular"/>
              </a:rPr>
              <a:t>information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American</a:t>
            </a:r>
            <a:r>
              <a:rPr sz="400" b="0" i="0" spc="-5">
                <a:solidFill>
                  <a:srgbClr val="888B8D"/>
                </a:solidFill>
                <a:latin typeface="+mn-lt"/>
                <a:cs typeface="BentonSans Regular"/>
              </a:rPr>
              <a:t> </a:t>
            </a:r>
            <a:r>
              <a:rPr sz="400" b="0" i="0">
                <a:solidFill>
                  <a:srgbClr val="888B8D"/>
                </a:solidFill>
                <a:latin typeface="+mn-lt"/>
                <a:cs typeface="BentonSans Regular"/>
              </a:rPr>
              <a:t>Express</a:t>
            </a:r>
            <a:r>
              <a:rPr sz="400" b="0" i="0" spc="-3">
                <a:solidFill>
                  <a:srgbClr val="888B8D"/>
                </a:solidFill>
                <a:latin typeface="+mn-lt"/>
                <a:cs typeface="BentonSans Regular"/>
              </a:rPr>
              <a:t> </a:t>
            </a:r>
            <a:r>
              <a:rPr sz="400" b="0" i="0">
                <a:solidFill>
                  <a:srgbClr val="888B8D"/>
                </a:solidFill>
                <a:latin typeface="+mn-lt"/>
                <a:cs typeface="BentonSans Regular"/>
              </a:rPr>
              <a:t>Global</a:t>
            </a:r>
            <a:r>
              <a:rPr sz="400" b="0" i="0" spc="-5">
                <a:solidFill>
                  <a:srgbClr val="888B8D"/>
                </a:solidFill>
                <a:latin typeface="+mn-lt"/>
                <a:cs typeface="BentonSans Regular"/>
              </a:rPr>
              <a:t> </a:t>
            </a:r>
            <a:r>
              <a:rPr sz="400" b="0" i="0">
                <a:solidFill>
                  <a:srgbClr val="888B8D"/>
                </a:solidFill>
                <a:latin typeface="+mn-lt"/>
                <a:cs typeface="BentonSans Regular"/>
              </a:rPr>
              <a:t>Business</a:t>
            </a:r>
            <a:r>
              <a:rPr sz="400" b="0" i="0" spc="-3">
                <a:solidFill>
                  <a:srgbClr val="888B8D"/>
                </a:solidFill>
                <a:latin typeface="+mn-lt"/>
                <a:cs typeface="BentonSans Regular"/>
              </a:rPr>
              <a:t> </a:t>
            </a:r>
            <a:r>
              <a:rPr sz="400" b="0" i="0">
                <a:solidFill>
                  <a:srgbClr val="888B8D"/>
                </a:solidFill>
                <a:latin typeface="+mn-lt"/>
                <a:cs typeface="BentonSans Regular"/>
              </a:rPr>
              <a:t>Travel</a:t>
            </a:r>
            <a:r>
              <a:rPr sz="400" b="0" i="0" spc="-5">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spc="-3">
                <a:solidFill>
                  <a:srgbClr val="888B8D"/>
                </a:solidFill>
                <a:latin typeface="+mn-lt"/>
                <a:cs typeface="BentonSans Regular"/>
              </a:rPr>
              <a:t>GBT).</a:t>
            </a:r>
            <a:endParaRPr sz="400" b="0" i="0">
              <a:solidFill>
                <a:srgbClr val="888B8D"/>
              </a:solidFill>
              <a:latin typeface="+mn-lt"/>
              <a:cs typeface="BentonSans Regular"/>
            </a:endParaRPr>
          </a:p>
          <a:p>
            <a:pPr marL="0">
              <a:lnSpc>
                <a:spcPts val="430"/>
              </a:lnSpc>
            </a:pPr>
            <a:r>
              <a:rPr sz="400" b="0" i="0">
                <a:solidFill>
                  <a:srgbClr val="888B8D"/>
                </a:solidFill>
                <a:latin typeface="+mn-lt"/>
                <a:cs typeface="BentonSans Regular"/>
              </a:rPr>
              <a:t>No</a:t>
            </a:r>
            <a:r>
              <a:rPr sz="400" b="0" i="0" spc="-6">
                <a:solidFill>
                  <a:srgbClr val="888B8D"/>
                </a:solidFill>
                <a:latin typeface="+mn-lt"/>
                <a:cs typeface="BentonSans Regular"/>
              </a:rPr>
              <a:t> </a:t>
            </a:r>
            <a:r>
              <a:rPr sz="400" b="0" i="0">
                <a:solidFill>
                  <a:srgbClr val="888B8D"/>
                </a:solidFill>
                <a:latin typeface="+mn-lt"/>
                <a:cs typeface="BentonSans Regular"/>
              </a:rPr>
              <a:t>disclosure</a:t>
            </a:r>
            <a:r>
              <a:rPr sz="400" b="0" i="0" spc="-6">
                <a:solidFill>
                  <a:srgbClr val="888B8D"/>
                </a:solidFill>
                <a:latin typeface="+mn-lt"/>
                <a:cs typeface="BentonSans Regular"/>
              </a:rPr>
              <a:t> </a:t>
            </a:r>
            <a:r>
              <a:rPr sz="400" b="0" i="0">
                <a:solidFill>
                  <a:srgbClr val="888B8D"/>
                </a:solidFill>
                <a:latin typeface="+mn-lt"/>
                <a:cs typeface="BentonSans Regular"/>
              </a:rPr>
              <a:t>or</a:t>
            </a:r>
            <a:r>
              <a:rPr sz="400" b="0" i="0" spc="-5">
                <a:solidFill>
                  <a:srgbClr val="888B8D"/>
                </a:solidFill>
                <a:latin typeface="+mn-lt"/>
                <a:cs typeface="BentonSans Regular"/>
              </a:rPr>
              <a:t> </a:t>
            </a:r>
            <a:r>
              <a:rPr sz="400" b="0" i="0">
                <a:solidFill>
                  <a:srgbClr val="888B8D"/>
                </a:solidFill>
                <a:latin typeface="+mn-lt"/>
                <a:cs typeface="BentonSans Regular"/>
              </a:rPr>
              <a:t>use</a:t>
            </a:r>
            <a:r>
              <a:rPr sz="400" b="0" i="0" spc="-6">
                <a:solidFill>
                  <a:srgbClr val="888B8D"/>
                </a:solidFill>
                <a:latin typeface="+mn-lt"/>
                <a:cs typeface="BentonSans Regular"/>
              </a:rPr>
              <a:t>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any</a:t>
            </a:r>
            <a:r>
              <a:rPr sz="400" b="0" i="0" spc="-6">
                <a:solidFill>
                  <a:srgbClr val="888B8D"/>
                </a:solidFill>
                <a:latin typeface="+mn-lt"/>
                <a:cs typeface="BentonSans Regular"/>
              </a:rPr>
              <a:t> </a:t>
            </a:r>
            <a:r>
              <a:rPr sz="400" b="0" i="0">
                <a:solidFill>
                  <a:srgbClr val="888B8D"/>
                </a:solidFill>
                <a:latin typeface="+mn-lt"/>
                <a:cs typeface="BentonSans Regular"/>
              </a:rPr>
              <a:t>portion</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these</a:t>
            </a:r>
            <a:r>
              <a:rPr sz="400" b="0" i="0" spc="-5">
                <a:solidFill>
                  <a:srgbClr val="888B8D"/>
                </a:solidFill>
                <a:latin typeface="+mn-lt"/>
                <a:cs typeface="BentonSans Regular"/>
              </a:rPr>
              <a:t> </a:t>
            </a:r>
            <a:r>
              <a:rPr sz="400" b="0" i="0">
                <a:solidFill>
                  <a:srgbClr val="888B8D"/>
                </a:solidFill>
                <a:latin typeface="+mn-lt"/>
                <a:cs typeface="BentonSans Regular"/>
              </a:rPr>
              <a:t>materials</a:t>
            </a:r>
            <a:r>
              <a:rPr sz="400" b="0" i="0" spc="-6">
                <a:solidFill>
                  <a:srgbClr val="888B8D"/>
                </a:solidFill>
                <a:latin typeface="+mn-lt"/>
                <a:cs typeface="BentonSans Regular"/>
              </a:rPr>
              <a:t> </a:t>
            </a:r>
            <a:r>
              <a:rPr sz="400" b="0" i="0">
                <a:solidFill>
                  <a:srgbClr val="888B8D"/>
                </a:solidFill>
                <a:latin typeface="+mn-lt"/>
                <a:cs typeface="BentonSans Regular"/>
              </a:rPr>
              <a:t>may</a:t>
            </a:r>
            <a:r>
              <a:rPr sz="400" b="0" i="0" spc="-5">
                <a:solidFill>
                  <a:srgbClr val="888B8D"/>
                </a:solidFill>
                <a:latin typeface="+mn-lt"/>
                <a:cs typeface="BentonSans Regular"/>
              </a:rPr>
              <a:t> </a:t>
            </a:r>
            <a:r>
              <a:rPr sz="400" b="0" i="0">
                <a:solidFill>
                  <a:srgbClr val="888B8D"/>
                </a:solidFill>
                <a:latin typeface="+mn-lt"/>
                <a:cs typeface="BentonSans Regular"/>
              </a:rPr>
              <a:t>be</a:t>
            </a:r>
            <a:r>
              <a:rPr sz="400" b="0" i="0" spc="-6">
                <a:solidFill>
                  <a:srgbClr val="888B8D"/>
                </a:solidFill>
                <a:latin typeface="+mn-lt"/>
                <a:cs typeface="BentonSans Regular"/>
              </a:rPr>
              <a:t> </a:t>
            </a:r>
            <a:r>
              <a:rPr sz="400" b="0" i="0">
                <a:solidFill>
                  <a:srgbClr val="888B8D"/>
                </a:solidFill>
                <a:latin typeface="+mn-lt"/>
                <a:cs typeface="BentonSans Regular"/>
              </a:rPr>
              <a:t>made</a:t>
            </a:r>
            <a:r>
              <a:rPr sz="400" b="0" i="0" spc="-6">
                <a:solidFill>
                  <a:srgbClr val="888B8D"/>
                </a:solidFill>
                <a:latin typeface="+mn-lt"/>
                <a:cs typeface="BentonSans Regular"/>
              </a:rPr>
              <a:t> </a:t>
            </a:r>
            <a:r>
              <a:rPr sz="400" b="0" i="0">
                <a:solidFill>
                  <a:srgbClr val="888B8D"/>
                </a:solidFill>
                <a:latin typeface="+mn-lt"/>
                <a:cs typeface="BentonSans Regular"/>
              </a:rPr>
              <a:t>without</a:t>
            </a:r>
            <a:r>
              <a:rPr sz="400" b="0" i="0" spc="-5">
                <a:solidFill>
                  <a:srgbClr val="888B8D"/>
                </a:solidFill>
                <a:latin typeface="+mn-lt"/>
                <a:cs typeface="BentonSans Regular"/>
              </a:rPr>
              <a:t> </a:t>
            </a:r>
            <a:r>
              <a:rPr sz="400" b="0" i="0">
                <a:solidFill>
                  <a:srgbClr val="888B8D"/>
                </a:solidFill>
                <a:latin typeface="+mn-lt"/>
                <a:cs typeface="BentonSans Regular"/>
              </a:rPr>
              <a:t>the</a:t>
            </a:r>
            <a:r>
              <a:rPr sz="400" b="0" i="0" spc="-6">
                <a:solidFill>
                  <a:srgbClr val="888B8D"/>
                </a:solidFill>
                <a:latin typeface="+mn-lt"/>
                <a:cs typeface="BentonSans Regular"/>
              </a:rPr>
              <a:t> </a:t>
            </a:r>
            <a:r>
              <a:rPr sz="400" b="0" i="0">
                <a:solidFill>
                  <a:srgbClr val="888B8D"/>
                </a:solidFill>
                <a:latin typeface="+mn-lt"/>
                <a:cs typeface="BentonSans Regular"/>
              </a:rPr>
              <a:t>express</a:t>
            </a:r>
            <a:r>
              <a:rPr sz="400" b="0" i="0" spc="-5">
                <a:solidFill>
                  <a:srgbClr val="888B8D"/>
                </a:solidFill>
                <a:latin typeface="+mn-lt"/>
                <a:cs typeface="BentonSans Regular"/>
              </a:rPr>
              <a:t> </a:t>
            </a:r>
            <a:r>
              <a:rPr sz="400" b="0" i="0">
                <a:solidFill>
                  <a:srgbClr val="888B8D"/>
                </a:solidFill>
                <a:latin typeface="+mn-lt"/>
                <a:cs typeface="BentonSans Regular"/>
              </a:rPr>
              <a:t>written</a:t>
            </a:r>
            <a:r>
              <a:rPr sz="400" b="0" i="0" spc="-6">
                <a:solidFill>
                  <a:srgbClr val="888B8D"/>
                </a:solidFill>
                <a:latin typeface="+mn-lt"/>
                <a:cs typeface="BentonSans Regular"/>
              </a:rPr>
              <a:t> </a:t>
            </a:r>
            <a:r>
              <a:rPr sz="400" b="0" i="0">
                <a:solidFill>
                  <a:srgbClr val="888B8D"/>
                </a:solidFill>
                <a:latin typeface="+mn-lt"/>
                <a:cs typeface="BentonSans Regular"/>
              </a:rPr>
              <a:t>consent</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a:solidFill>
                  <a:srgbClr val="888B8D"/>
                </a:solidFill>
                <a:latin typeface="+mn-lt"/>
                <a:cs typeface="BentonSans Regular"/>
              </a:rPr>
              <a:t>GBT.</a:t>
            </a:r>
            <a:r>
              <a:rPr sz="400" b="0" i="0" spc="-6">
                <a:solidFill>
                  <a:srgbClr val="888B8D"/>
                </a:solidFill>
                <a:latin typeface="+mn-lt"/>
                <a:cs typeface="BentonSans Regular"/>
              </a:rPr>
              <a:t> </a:t>
            </a:r>
            <a:r>
              <a:rPr lang="en-GB" sz="400" b="0" i="0">
                <a:solidFill>
                  <a:srgbClr val="888B8D"/>
                </a:solidFill>
                <a:latin typeface="+mn-lt"/>
                <a:cs typeface="BentonSans Regular"/>
              </a:rPr>
              <a:t>©</a:t>
            </a:r>
            <a:r>
              <a:rPr lang="en-GB" sz="400" b="0" i="0" spc="-5">
                <a:solidFill>
                  <a:srgbClr val="888B8D"/>
                </a:solidFill>
                <a:latin typeface="+mn-lt"/>
                <a:cs typeface="BentonSans Regular"/>
              </a:rPr>
              <a:t> </a:t>
            </a:r>
            <a:r>
              <a:rPr lang="en-GB" sz="400" b="0" i="0">
                <a:solidFill>
                  <a:srgbClr val="888B8D"/>
                </a:solidFill>
                <a:latin typeface="+mn-lt"/>
                <a:cs typeface="BentonSans Regular"/>
              </a:rPr>
              <a:t>2023</a:t>
            </a:r>
            <a:r>
              <a:rPr lang="en-GB" sz="400" b="0" i="0" spc="-6">
                <a:solidFill>
                  <a:srgbClr val="888B8D"/>
                </a:solidFill>
                <a:latin typeface="+mn-lt"/>
                <a:cs typeface="BentonSans Regular"/>
              </a:rPr>
              <a:t> </a:t>
            </a:r>
            <a:r>
              <a:rPr lang="en-GB" sz="400" b="0" i="0">
                <a:solidFill>
                  <a:srgbClr val="888B8D"/>
                </a:solidFill>
                <a:latin typeface="+mn-lt"/>
                <a:cs typeface="BentonSans Regular"/>
              </a:rPr>
              <a:t>GBT</a:t>
            </a:r>
            <a:r>
              <a:rPr lang="en-GB" sz="400" b="0" i="0" spc="-5">
                <a:solidFill>
                  <a:srgbClr val="888B8D"/>
                </a:solidFill>
                <a:latin typeface="+mn-lt"/>
                <a:cs typeface="BentonSans Regular"/>
              </a:rPr>
              <a:t> </a:t>
            </a:r>
            <a:r>
              <a:rPr lang="en-GB" sz="400" b="0" i="0">
                <a:solidFill>
                  <a:srgbClr val="888B8D"/>
                </a:solidFill>
                <a:latin typeface="+mn-lt"/>
                <a:cs typeface="BentonSans Regular"/>
              </a:rPr>
              <a:t>Travel</a:t>
            </a:r>
            <a:r>
              <a:rPr lang="en-GB" sz="400" b="0" i="0" spc="-6">
                <a:solidFill>
                  <a:srgbClr val="888B8D"/>
                </a:solidFill>
                <a:latin typeface="+mn-lt"/>
                <a:cs typeface="BentonSans Regular"/>
              </a:rPr>
              <a:t> </a:t>
            </a:r>
            <a:r>
              <a:rPr lang="en-GB" sz="400" b="0" i="0">
                <a:solidFill>
                  <a:srgbClr val="888B8D"/>
                </a:solidFill>
                <a:latin typeface="+mn-lt"/>
                <a:cs typeface="BentonSans Regular"/>
              </a:rPr>
              <a:t>Services</a:t>
            </a:r>
            <a:r>
              <a:rPr lang="en-GB" sz="400" b="0" i="0" spc="-6">
                <a:solidFill>
                  <a:srgbClr val="888B8D"/>
                </a:solidFill>
                <a:latin typeface="+mn-lt"/>
                <a:cs typeface="BentonSans Regular"/>
              </a:rPr>
              <a:t> </a:t>
            </a:r>
            <a:r>
              <a:rPr lang="en-GB" sz="400" b="0" i="0">
                <a:solidFill>
                  <a:srgbClr val="888B8D"/>
                </a:solidFill>
                <a:latin typeface="+mn-lt"/>
                <a:cs typeface="BentonSans Regular"/>
              </a:rPr>
              <a:t>UK</a:t>
            </a:r>
            <a:r>
              <a:rPr lang="en-GB" sz="400" b="0" i="0" spc="-5">
                <a:solidFill>
                  <a:srgbClr val="888B8D"/>
                </a:solidFill>
                <a:latin typeface="+mn-lt"/>
                <a:cs typeface="BentonSans Regular"/>
              </a:rPr>
              <a:t> </a:t>
            </a:r>
            <a:r>
              <a:rPr lang="en-GB" sz="400" b="0" i="0" spc="-3">
                <a:solidFill>
                  <a:srgbClr val="888B8D"/>
                </a:solidFill>
                <a:latin typeface="+mn-lt"/>
                <a:cs typeface="BentonSans Regular"/>
              </a:rPr>
              <a:t>Limited.</a:t>
            </a:r>
            <a:endParaRPr sz="400" b="0" i="0">
              <a:solidFill>
                <a:srgbClr val="888B8D"/>
              </a:solidFill>
              <a:latin typeface="+mn-lt"/>
              <a:cs typeface="BentonSans Regular"/>
            </a:endParaRPr>
          </a:p>
        </p:txBody>
      </p:sp>
    </p:spTree>
    <p:extLst>
      <p:ext uri="{BB962C8B-B14F-4D97-AF65-F5344CB8AC3E}">
        <p14:creationId xmlns:p14="http://schemas.microsoft.com/office/powerpoint/2010/main" val="3765448104"/>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p:cSld name="M&amp;E-Divider with Text Over Image placeholder">
    <p:bg>
      <p:bgPr>
        <a:solidFill>
          <a:schemeClr val="tx2"/>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59EE679B-9746-096B-6B34-6B977094AB2D}"/>
              </a:ext>
            </a:extLst>
          </p:cNvPr>
          <p:cNvSpPr>
            <a:spLocks noGrp="1"/>
          </p:cNvSpPr>
          <p:nvPr>
            <p:ph type="pic" sz="quarter" idx="19"/>
          </p:nvPr>
        </p:nvSpPr>
        <p:spPr>
          <a:xfrm>
            <a:off x="1" y="1"/>
            <a:ext cx="7998267" cy="6086764"/>
          </a:xfrm>
          <a:custGeom>
            <a:avLst/>
            <a:gdLst>
              <a:gd name="connsiteX0" fmla="*/ 0 w 8000350"/>
              <a:gd name="connsiteY0" fmla="*/ 0 h 6086764"/>
              <a:gd name="connsiteX1" fmla="*/ 8000350 w 8000350"/>
              <a:gd name="connsiteY1" fmla="*/ 0 h 6086764"/>
              <a:gd name="connsiteX2" fmla="*/ 8000350 w 8000350"/>
              <a:gd name="connsiteY2" fmla="*/ 1149329 h 6086764"/>
              <a:gd name="connsiteX3" fmla="*/ 5233405 w 8000350"/>
              <a:gd name="connsiteY3" fmla="*/ 6064271 h 6086764"/>
              <a:gd name="connsiteX4" fmla="*/ 5194286 w 8000350"/>
              <a:gd name="connsiteY4" fmla="*/ 6086764 h 6086764"/>
              <a:gd name="connsiteX5" fmla="*/ 194444 w 8000350"/>
              <a:gd name="connsiteY5" fmla="*/ 6086764 h 6086764"/>
              <a:gd name="connsiteX6" fmla="*/ 15281 w 8000350"/>
              <a:gd name="connsiteY6" fmla="*/ 5968006 h 6086764"/>
              <a:gd name="connsiteX7" fmla="*/ 5094 w 8000350"/>
              <a:gd name="connsiteY7" fmla="*/ 5917548 h 6086764"/>
              <a:gd name="connsiteX8" fmla="*/ 0 w 8000350"/>
              <a:gd name="connsiteY8" fmla="*/ 5917548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0350" h="6086764">
                <a:moveTo>
                  <a:pt x="0" y="0"/>
                </a:moveTo>
                <a:lnTo>
                  <a:pt x="8000350" y="0"/>
                </a:lnTo>
                <a:lnTo>
                  <a:pt x="8000350" y="1149329"/>
                </a:lnTo>
                <a:cubicBezTo>
                  <a:pt x="8000350" y="3232234"/>
                  <a:pt x="6892253" y="5056330"/>
                  <a:pt x="5233405" y="6064271"/>
                </a:cubicBezTo>
                <a:lnTo>
                  <a:pt x="5194286" y="6086764"/>
                </a:lnTo>
                <a:lnTo>
                  <a:pt x="194444" y="6086764"/>
                </a:lnTo>
                <a:cubicBezTo>
                  <a:pt x="113903" y="6086764"/>
                  <a:pt x="44799" y="6037795"/>
                  <a:pt x="15281" y="5968006"/>
                </a:cubicBezTo>
                <a:lnTo>
                  <a:pt x="5094" y="5917548"/>
                </a:lnTo>
                <a:lnTo>
                  <a:pt x="0" y="5917548"/>
                </a:lnTo>
                <a:close/>
              </a:path>
            </a:pathLst>
          </a:custGeom>
          <a:solidFill>
            <a:schemeClr val="bg1"/>
          </a:solidFill>
        </p:spPr>
        <p:txBody>
          <a:bodyPr wrap="square">
            <a:noAutofit/>
          </a:bodyPr>
          <a:lstStyle>
            <a:lvl1pPr>
              <a:defRPr b="0" i="0">
                <a:latin typeface="BentonSans Book" panose="02000503000000020004" pitchFamily="2" charset="0"/>
              </a:defRPr>
            </a:lvl1pPr>
          </a:lstStyle>
          <a:p>
            <a:endParaRPr lang="en-US"/>
          </a:p>
        </p:txBody>
      </p:sp>
      <p:pic>
        <p:nvPicPr>
          <p:cNvPr id="2" name="Graphic 1">
            <a:extLst>
              <a:ext uri="{FF2B5EF4-FFF2-40B4-BE49-F238E27FC236}">
                <a16:creationId xmlns:a16="http://schemas.microsoft.com/office/drawing/2014/main" id="{5AC036E0-6DF3-BBD9-6DE4-5BF852244C7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a:p>
        </p:txBody>
      </p:sp>
      <p:sp>
        <p:nvSpPr>
          <p:cNvPr id="25" name="Text Placeholder 24">
            <a:extLst>
              <a:ext uri="{FF2B5EF4-FFF2-40B4-BE49-F238E27FC236}">
                <a16:creationId xmlns:a16="http://schemas.microsoft.com/office/drawing/2014/main" id="{8B96DBCA-376F-6427-8EE5-559BD66E04F6}"/>
              </a:ext>
            </a:extLst>
          </p:cNvPr>
          <p:cNvSpPr>
            <a:spLocks noGrp="1"/>
          </p:cNvSpPr>
          <p:nvPr>
            <p:ph type="body" sz="quarter" idx="20" hasCustomPrompt="1"/>
          </p:nvPr>
        </p:nvSpPr>
        <p:spPr>
          <a:xfrm>
            <a:off x="579449" y="1800001"/>
            <a:ext cx="6478313" cy="1260000"/>
          </a:xfrm>
        </p:spPr>
        <p:txBody>
          <a:bodyPr anchor="b" anchorCtr="0"/>
          <a:lstStyle>
            <a:lvl1pPr>
              <a:defRPr sz="1799" b="0" i="0">
                <a:solidFill>
                  <a:schemeClr val="tx2"/>
                </a:solidFill>
                <a:latin typeface="+mj-lt"/>
              </a:defRPr>
            </a:lvl1pPr>
          </a:lstStyle>
          <a:p>
            <a:pPr lvl="0"/>
            <a:r>
              <a:rPr lang="en-GB"/>
              <a:t>Click to edit title text styles</a:t>
            </a:r>
            <a:endParaRPr lang="en-US"/>
          </a:p>
        </p:txBody>
      </p:sp>
      <p:sp>
        <p:nvSpPr>
          <p:cNvPr id="27" name="Text Placeholder 26">
            <a:extLst>
              <a:ext uri="{FF2B5EF4-FFF2-40B4-BE49-F238E27FC236}">
                <a16:creationId xmlns:a16="http://schemas.microsoft.com/office/drawing/2014/main" id="{4DE9CA1E-D2F1-6FC7-D156-165C50364EA4}"/>
              </a:ext>
            </a:extLst>
          </p:cNvPr>
          <p:cNvSpPr>
            <a:spLocks noGrp="1"/>
          </p:cNvSpPr>
          <p:nvPr>
            <p:ph type="body" sz="quarter" idx="21"/>
          </p:nvPr>
        </p:nvSpPr>
        <p:spPr>
          <a:xfrm>
            <a:off x="579287" y="3060000"/>
            <a:ext cx="6478313" cy="720000"/>
          </a:xfrm>
        </p:spPr>
        <p:txBody>
          <a:bodyPr/>
          <a:lstStyle>
            <a:lvl1pPr>
              <a:defRPr sz="1000" b="0" i="0">
                <a:latin typeface="+mn-lt"/>
              </a:defRPr>
            </a:lvl1pPr>
          </a:lstStyle>
          <a:p>
            <a:pPr lvl="0"/>
            <a:r>
              <a:rPr lang="en-GB"/>
              <a:t>Click to edit Master text styles</a:t>
            </a:r>
            <a:endParaRPr lang="en-US"/>
          </a:p>
        </p:txBody>
      </p:sp>
      <p:pic>
        <p:nvPicPr>
          <p:cNvPr id="4" name="Picture 3" descr="A black background with white text&#10;&#10;Description automatically generated">
            <a:extLst>
              <a:ext uri="{FF2B5EF4-FFF2-40B4-BE49-F238E27FC236}">
                <a16:creationId xmlns:a16="http://schemas.microsoft.com/office/drawing/2014/main" id="{4F6C2BD2-F0A7-7300-6048-A2CC11531A0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66905" y="266700"/>
            <a:ext cx="1919740" cy="1280160"/>
          </a:xfrm>
          <a:prstGeom prst="rect">
            <a:avLst/>
          </a:prstGeom>
        </p:spPr>
      </p:pic>
      <p:pic>
        <p:nvPicPr>
          <p:cNvPr id="3" name="Picture 2">
            <a:extLst>
              <a:ext uri="{FF2B5EF4-FFF2-40B4-BE49-F238E27FC236}">
                <a16:creationId xmlns:a16="http://schemas.microsoft.com/office/drawing/2014/main" id="{D98C911D-1E40-0C3A-A484-11E12092DB3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6" name="object 15">
            <a:extLst>
              <a:ext uri="{FF2B5EF4-FFF2-40B4-BE49-F238E27FC236}">
                <a16:creationId xmlns:a16="http://schemas.microsoft.com/office/drawing/2014/main" id="{0BB68AA4-58C2-A249-A5E2-E069163AB785}"/>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mn-lt"/>
              <a:cs typeface="BentonSans Regular"/>
            </a:endParaRPr>
          </a:p>
          <a:p>
            <a:pPr marL="0">
              <a:lnSpc>
                <a:spcPts val="425"/>
              </a:lnSpc>
            </a:pPr>
            <a:r>
              <a:rPr sz="400" b="0" i="0">
                <a:solidFill>
                  <a:srgbClr val="888B8D"/>
                </a:solidFill>
                <a:latin typeface="+mn-lt"/>
                <a:cs typeface="BentonSans Regular"/>
              </a:rPr>
              <a:t>This</a:t>
            </a:r>
            <a:r>
              <a:rPr sz="400" b="0" i="0" spc="-5">
                <a:solidFill>
                  <a:srgbClr val="888B8D"/>
                </a:solidFill>
                <a:latin typeface="+mn-lt"/>
                <a:cs typeface="BentonSans Regular"/>
              </a:rPr>
              <a:t> </a:t>
            </a:r>
            <a:r>
              <a:rPr sz="400" b="0" i="0">
                <a:solidFill>
                  <a:srgbClr val="888B8D"/>
                </a:solidFill>
                <a:latin typeface="+mn-lt"/>
                <a:cs typeface="BentonSans Regular"/>
              </a:rPr>
              <a:t>document</a:t>
            </a:r>
            <a:r>
              <a:rPr sz="400" b="0" i="0" spc="-5">
                <a:solidFill>
                  <a:srgbClr val="888B8D"/>
                </a:solidFill>
                <a:latin typeface="+mn-lt"/>
                <a:cs typeface="BentonSans Regular"/>
              </a:rPr>
              <a:t> </a:t>
            </a:r>
            <a:r>
              <a:rPr sz="400" b="0" i="0">
                <a:solidFill>
                  <a:srgbClr val="888B8D"/>
                </a:solidFill>
                <a:latin typeface="+mn-lt"/>
                <a:cs typeface="BentonSans Regular"/>
              </a:rPr>
              <a:t>contains</a:t>
            </a:r>
            <a:r>
              <a:rPr sz="400" b="0" i="0" spc="-3">
                <a:solidFill>
                  <a:srgbClr val="888B8D"/>
                </a:solidFill>
                <a:latin typeface="+mn-lt"/>
                <a:cs typeface="BentonSans Regular"/>
              </a:rPr>
              <a:t> </a:t>
            </a:r>
            <a:r>
              <a:rPr sz="400" b="0" i="0">
                <a:solidFill>
                  <a:srgbClr val="888B8D"/>
                </a:solidFill>
                <a:latin typeface="+mn-lt"/>
                <a:cs typeface="BentonSans Regular"/>
              </a:rPr>
              <a:t>unpublished,</a:t>
            </a:r>
            <a:r>
              <a:rPr sz="400" b="0" i="0" spc="-5">
                <a:solidFill>
                  <a:srgbClr val="888B8D"/>
                </a:solidFill>
                <a:latin typeface="+mn-lt"/>
                <a:cs typeface="BentonSans Regular"/>
              </a:rPr>
              <a:t> </a:t>
            </a:r>
            <a:r>
              <a:rPr sz="400" b="0" i="0" spc="-3">
                <a:solidFill>
                  <a:srgbClr val="888B8D"/>
                </a:solidFill>
                <a:latin typeface="+mn-lt"/>
                <a:cs typeface="BentonSans Regular"/>
              </a:rPr>
              <a:t>confidential,</a:t>
            </a:r>
            <a:r>
              <a:rPr sz="400" b="0" i="0" spc="-5">
                <a:solidFill>
                  <a:srgbClr val="888B8D"/>
                </a:solidFill>
                <a:latin typeface="+mn-lt"/>
                <a:cs typeface="BentonSans Regular"/>
              </a:rPr>
              <a:t> </a:t>
            </a:r>
            <a:r>
              <a:rPr sz="400" b="0" i="0">
                <a:solidFill>
                  <a:srgbClr val="888B8D"/>
                </a:solidFill>
                <a:latin typeface="+mn-lt"/>
                <a:cs typeface="BentonSans Regular"/>
              </a:rPr>
              <a:t>and</a:t>
            </a:r>
            <a:r>
              <a:rPr sz="400" b="0" i="0" spc="-3">
                <a:solidFill>
                  <a:srgbClr val="888B8D"/>
                </a:solidFill>
                <a:latin typeface="+mn-lt"/>
                <a:cs typeface="BentonSans Regular"/>
              </a:rPr>
              <a:t> </a:t>
            </a:r>
            <a:r>
              <a:rPr sz="400" b="0" i="0">
                <a:solidFill>
                  <a:srgbClr val="888B8D"/>
                </a:solidFill>
                <a:latin typeface="+mn-lt"/>
                <a:cs typeface="BentonSans Regular"/>
              </a:rPr>
              <a:t>proprietary</a:t>
            </a:r>
            <a:r>
              <a:rPr sz="400" b="0" i="0" spc="-5">
                <a:solidFill>
                  <a:srgbClr val="888B8D"/>
                </a:solidFill>
                <a:latin typeface="+mn-lt"/>
                <a:cs typeface="BentonSans Regular"/>
              </a:rPr>
              <a:t> </a:t>
            </a:r>
            <a:r>
              <a:rPr sz="400" b="0" i="0" spc="-3">
                <a:solidFill>
                  <a:srgbClr val="888B8D"/>
                </a:solidFill>
                <a:latin typeface="+mn-lt"/>
                <a:cs typeface="BentonSans Regular"/>
              </a:rPr>
              <a:t>information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American</a:t>
            </a:r>
            <a:r>
              <a:rPr sz="400" b="0" i="0" spc="-5">
                <a:solidFill>
                  <a:srgbClr val="888B8D"/>
                </a:solidFill>
                <a:latin typeface="+mn-lt"/>
                <a:cs typeface="BentonSans Regular"/>
              </a:rPr>
              <a:t> </a:t>
            </a:r>
            <a:r>
              <a:rPr sz="400" b="0" i="0">
                <a:solidFill>
                  <a:srgbClr val="888B8D"/>
                </a:solidFill>
                <a:latin typeface="+mn-lt"/>
                <a:cs typeface="BentonSans Regular"/>
              </a:rPr>
              <a:t>Express</a:t>
            </a:r>
            <a:r>
              <a:rPr sz="400" b="0" i="0" spc="-3">
                <a:solidFill>
                  <a:srgbClr val="888B8D"/>
                </a:solidFill>
                <a:latin typeface="+mn-lt"/>
                <a:cs typeface="BentonSans Regular"/>
              </a:rPr>
              <a:t> </a:t>
            </a:r>
            <a:r>
              <a:rPr sz="400" b="0" i="0">
                <a:solidFill>
                  <a:srgbClr val="888B8D"/>
                </a:solidFill>
                <a:latin typeface="+mn-lt"/>
                <a:cs typeface="BentonSans Regular"/>
              </a:rPr>
              <a:t>Global</a:t>
            </a:r>
            <a:r>
              <a:rPr sz="400" b="0" i="0" spc="-5">
                <a:solidFill>
                  <a:srgbClr val="888B8D"/>
                </a:solidFill>
                <a:latin typeface="+mn-lt"/>
                <a:cs typeface="BentonSans Regular"/>
              </a:rPr>
              <a:t> </a:t>
            </a:r>
            <a:r>
              <a:rPr sz="400" b="0" i="0">
                <a:solidFill>
                  <a:srgbClr val="888B8D"/>
                </a:solidFill>
                <a:latin typeface="+mn-lt"/>
                <a:cs typeface="BentonSans Regular"/>
              </a:rPr>
              <a:t>Business</a:t>
            </a:r>
            <a:r>
              <a:rPr sz="400" b="0" i="0" spc="-3">
                <a:solidFill>
                  <a:srgbClr val="888B8D"/>
                </a:solidFill>
                <a:latin typeface="+mn-lt"/>
                <a:cs typeface="BentonSans Regular"/>
              </a:rPr>
              <a:t> </a:t>
            </a:r>
            <a:r>
              <a:rPr sz="400" b="0" i="0">
                <a:solidFill>
                  <a:srgbClr val="888B8D"/>
                </a:solidFill>
                <a:latin typeface="+mn-lt"/>
                <a:cs typeface="BentonSans Regular"/>
              </a:rPr>
              <a:t>Travel</a:t>
            </a:r>
            <a:r>
              <a:rPr sz="400" b="0" i="0" spc="-5">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spc="-3">
                <a:solidFill>
                  <a:srgbClr val="888B8D"/>
                </a:solidFill>
                <a:latin typeface="+mn-lt"/>
                <a:cs typeface="BentonSans Regular"/>
              </a:rPr>
              <a:t>GBT).</a:t>
            </a:r>
            <a:endParaRPr sz="400" b="0" i="0">
              <a:solidFill>
                <a:srgbClr val="888B8D"/>
              </a:solidFill>
              <a:latin typeface="+mn-lt"/>
              <a:cs typeface="BentonSans Regular"/>
            </a:endParaRPr>
          </a:p>
          <a:p>
            <a:pPr marL="0">
              <a:lnSpc>
                <a:spcPts val="430"/>
              </a:lnSpc>
            </a:pPr>
            <a:r>
              <a:rPr sz="400" b="0" i="0">
                <a:solidFill>
                  <a:srgbClr val="888B8D"/>
                </a:solidFill>
                <a:latin typeface="+mn-lt"/>
                <a:cs typeface="BentonSans Regular"/>
              </a:rPr>
              <a:t>No</a:t>
            </a:r>
            <a:r>
              <a:rPr sz="400" b="0" i="0" spc="-6">
                <a:solidFill>
                  <a:srgbClr val="888B8D"/>
                </a:solidFill>
                <a:latin typeface="+mn-lt"/>
                <a:cs typeface="BentonSans Regular"/>
              </a:rPr>
              <a:t> </a:t>
            </a:r>
            <a:r>
              <a:rPr sz="400" b="0" i="0">
                <a:solidFill>
                  <a:srgbClr val="888B8D"/>
                </a:solidFill>
                <a:latin typeface="+mn-lt"/>
                <a:cs typeface="BentonSans Regular"/>
              </a:rPr>
              <a:t>disclosure</a:t>
            </a:r>
            <a:r>
              <a:rPr sz="400" b="0" i="0" spc="-6">
                <a:solidFill>
                  <a:srgbClr val="888B8D"/>
                </a:solidFill>
                <a:latin typeface="+mn-lt"/>
                <a:cs typeface="BentonSans Regular"/>
              </a:rPr>
              <a:t> </a:t>
            </a:r>
            <a:r>
              <a:rPr sz="400" b="0" i="0">
                <a:solidFill>
                  <a:srgbClr val="888B8D"/>
                </a:solidFill>
                <a:latin typeface="+mn-lt"/>
                <a:cs typeface="BentonSans Regular"/>
              </a:rPr>
              <a:t>or</a:t>
            </a:r>
            <a:r>
              <a:rPr sz="400" b="0" i="0" spc="-5">
                <a:solidFill>
                  <a:srgbClr val="888B8D"/>
                </a:solidFill>
                <a:latin typeface="+mn-lt"/>
                <a:cs typeface="BentonSans Regular"/>
              </a:rPr>
              <a:t> </a:t>
            </a:r>
            <a:r>
              <a:rPr sz="400" b="0" i="0">
                <a:solidFill>
                  <a:srgbClr val="888B8D"/>
                </a:solidFill>
                <a:latin typeface="+mn-lt"/>
                <a:cs typeface="BentonSans Regular"/>
              </a:rPr>
              <a:t>use</a:t>
            </a:r>
            <a:r>
              <a:rPr sz="400" b="0" i="0" spc="-6">
                <a:solidFill>
                  <a:srgbClr val="888B8D"/>
                </a:solidFill>
                <a:latin typeface="+mn-lt"/>
                <a:cs typeface="BentonSans Regular"/>
              </a:rPr>
              <a:t>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any</a:t>
            </a:r>
            <a:r>
              <a:rPr sz="400" b="0" i="0" spc="-6">
                <a:solidFill>
                  <a:srgbClr val="888B8D"/>
                </a:solidFill>
                <a:latin typeface="+mn-lt"/>
                <a:cs typeface="BentonSans Regular"/>
              </a:rPr>
              <a:t> </a:t>
            </a:r>
            <a:r>
              <a:rPr sz="400" b="0" i="0">
                <a:solidFill>
                  <a:srgbClr val="888B8D"/>
                </a:solidFill>
                <a:latin typeface="+mn-lt"/>
                <a:cs typeface="BentonSans Regular"/>
              </a:rPr>
              <a:t>portion</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these</a:t>
            </a:r>
            <a:r>
              <a:rPr sz="400" b="0" i="0" spc="-5">
                <a:solidFill>
                  <a:srgbClr val="888B8D"/>
                </a:solidFill>
                <a:latin typeface="+mn-lt"/>
                <a:cs typeface="BentonSans Regular"/>
              </a:rPr>
              <a:t> </a:t>
            </a:r>
            <a:r>
              <a:rPr sz="400" b="0" i="0">
                <a:solidFill>
                  <a:srgbClr val="888B8D"/>
                </a:solidFill>
                <a:latin typeface="+mn-lt"/>
                <a:cs typeface="BentonSans Regular"/>
              </a:rPr>
              <a:t>materials</a:t>
            </a:r>
            <a:r>
              <a:rPr sz="400" b="0" i="0" spc="-6">
                <a:solidFill>
                  <a:srgbClr val="888B8D"/>
                </a:solidFill>
                <a:latin typeface="+mn-lt"/>
                <a:cs typeface="BentonSans Regular"/>
              </a:rPr>
              <a:t> </a:t>
            </a:r>
            <a:r>
              <a:rPr sz="400" b="0" i="0">
                <a:solidFill>
                  <a:srgbClr val="888B8D"/>
                </a:solidFill>
                <a:latin typeface="+mn-lt"/>
                <a:cs typeface="BentonSans Regular"/>
              </a:rPr>
              <a:t>may</a:t>
            </a:r>
            <a:r>
              <a:rPr sz="400" b="0" i="0" spc="-5">
                <a:solidFill>
                  <a:srgbClr val="888B8D"/>
                </a:solidFill>
                <a:latin typeface="+mn-lt"/>
                <a:cs typeface="BentonSans Regular"/>
              </a:rPr>
              <a:t> </a:t>
            </a:r>
            <a:r>
              <a:rPr sz="400" b="0" i="0">
                <a:solidFill>
                  <a:srgbClr val="888B8D"/>
                </a:solidFill>
                <a:latin typeface="+mn-lt"/>
                <a:cs typeface="BentonSans Regular"/>
              </a:rPr>
              <a:t>be</a:t>
            </a:r>
            <a:r>
              <a:rPr sz="400" b="0" i="0" spc="-6">
                <a:solidFill>
                  <a:srgbClr val="888B8D"/>
                </a:solidFill>
                <a:latin typeface="+mn-lt"/>
                <a:cs typeface="BentonSans Regular"/>
              </a:rPr>
              <a:t> </a:t>
            </a:r>
            <a:r>
              <a:rPr sz="400" b="0" i="0">
                <a:solidFill>
                  <a:srgbClr val="888B8D"/>
                </a:solidFill>
                <a:latin typeface="+mn-lt"/>
                <a:cs typeface="BentonSans Regular"/>
              </a:rPr>
              <a:t>made</a:t>
            </a:r>
            <a:r>
              <a:rPr sz="400" b="0" i="0" spc="-6">
                <a:solidFill>
                  <a:srgbClr val="888B8D"/>
                </a:solidFill>
                <a:latin typeface="+mn-lt"/>
                <a:cs typeface="BentonSans Regular"/>
              </a:rPr>
              <a:t> </a:t>
            </a:r>
            <a:r>
              <a:rPr sz="400" b="0" i="0">
                <a:solidFill>
                  <a:srgbClr val="888B8D"/>
                </a:solidFill>
                <a:latin typeface="+mn-lt"/>
                <a:cs typeface="BentonSans Regular"/>
              </a:rPr>
              <a:t>without</a:t>
            </a:r>
            <a:r>
              <a:rPr sz="400" b="0" i="0" spc="-5">
                <a:solidFill>
                  <a:srgbClr val="888B8D"/>
                </a:solidFill>
                <a:latin typeface="+mn-lt"/>
                <a:cs typeface="BentonSans Regular"/>
              </a:rPr>
              <a:t> </a:t>
            </a:r>
            <a:r>
              <a:rPr sz="400" b="0" i="0">
                <a:solidFill>
                  <a:srgbClr val="888B8D"/>
                </a:solidFill>
                <a:latin typeface="+mn-lt"/>
                <a:cs typeface="BentonSans Regular"/>
              </a:rPr>
              <a:t>the</a:t>
            </a:r>
            <a:r>
              <a:rPr sz="400" b="0" i="0" spc="-6">
                <a:solidFill>
                  <a:srgbClr val="888B8D"/>
                </a:solidFill>
                <a:latin typeface="+mn-lt"/>
                <a:cs typeface="BentonSans Regular"/>
              </a:rPr>
              <a:t> </a:t>
            </a:r>
            <a:r>
              <a:rPr sz="400" b="0" i="0">
                <a:solidFill>
                  <a:srgbClr val="888B8D"/>
                </a:solidFill>
                <a:latin typeface="+mn-lt"/>
                <a:cs typeface="BentonSans Regular"/>
              </a:rPr>
              <a:t>express</a:t>
            </a:r>
            <a:r>
              <a:rPr sz="400" b="0" i="0" spc="-5">
                <a:solidFill>
                  <a:srgbClr val="888B8D"/>
                </a:solidFill>
                <a:latin typeface="+mn-lt"/>
                <a:cs typeface="BentonSans Regular"/>
              </a:rPr>
              <a:t> </a:t>
            </a:r>
            <a:r>
              <a:rPr sz="400" b="0" i="0">
                <a:solidFill>
                  <a:srgbClr val="888B8D"/>
                </a:solidFill>
                <a:latin typeface="+mn-lt"/>
                <a:cs typeface="BentonSans Regular"/>
              </a:rPr>
              <a:t>written</a:t>
            </a:r>
            <a:r>
              <a:rPr sz="400" b="0" i="0" spc="-6">
                <a:solidFill>
                  <a:srgbClr val="888B8D"/>
                </a:solidFill>
                <a:latin typeface="+mn-lt"/>
                <a:cs typeface="BentonSans Regular"/>
              </a:rPr>
              <a:t> </a:t>
            </a:r>
            <a:r>
              <a:rPr sz="400" b="0" i="0">
                <a:solidFill>
                  <a:srgbClr val="888B8D"/>
                </a:solidFill>
                <a:latin typeface="+mn-lt"/>
                <a:cs typeface="BentonSans Regular"/>
              </a:rPr>
              <a:t>consent</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a:solidFill>
                  <a:srgbClr val="888B8D"/>
                </a:solidFill>
                <a:latin typeface="+mn-lt"/>
                <a:cs typeface="BentonSans Regular"/>
              </a:rPr>
              <a:t>GBT.</a:t>
            </a:r>
            <a:r>
              <a:rPr sz="400" b="0" i="0" spc="-6">
                <a:solidFill>
                  <a:srgbClr val="888B8D"/>
                </a:solidFill>
                <a:latin typeface="+mn-lt"/>
                <a:cs typeface="BentonSans Regular"/>
              </a:rPr>
              <a:t> </a:t>
            </a:r>
            <a:r>
              <a:rPr lang="en-GB" sz="400" b="0" i="0">
                <a:solidFill>
                  <a:srgbClr val="888B8D"/>
                </a:solidFill>
                <a:latin typeface="+mn-lt"/>
                <a:cs typeface="BentonSans Regular"/>
              </a:rPr>
              <a:t>©</a:t>
            </a:r>
            <a:r>
              <a:rPr lang="en-GB" sz="400" b="0" i="0" spc="-5">
                <a:solidFill>
                  <a:srgbClr val="888B8D"/>
                </a:solidFill>
                <a:latin typeface="+mn-lt"/>
                <a:cs typeface="BentonSans Regular"/>
              </a:rPr>
              <a:t> </a:t>
            </a:r>
            <a:r>
              <a:rPr lang="en-GB" sz="400" b="0" i="0">
                <a:solidFill>
                  <a:srgbClr val="888B8D"/>
                </a:solidFill>
                <a:latin typeface="+mn-lt"/>
                <a:cs typeface="BentonSans Regular"/>
              </a:rPr>
              <a:t>2023</a:t>
            </a:r>
            <a:r>
              <a:rPr lang="en-GB" sz="400" b="0" i="0" spc="-6">
                <a:solidFill>
                  <a:srgbClr val="888B8D"/>
                </a:solidFill>
                <a:latin typeface="+mn-lt"/>
                <a:cs typeface="BentonSans Regular"/>
              </a:rPr>
              <a:t> </a:t>
            </a:r>
            <a:r>
              <a:rPr lang="en-GB" sz="400" b="0" i="0">
                <a:solidFill>
                  <a:srgbClr val="888B8D"/>
                </a:solidFill>
                <a:latin typeface="+mn-lt"/>
                <a:cs typeface="BentonSans Regular"/>
              </a:rPr>
              <a:t>GBT</a:t>
            </a:r>
            <a:r>
              <a:rPr lang="en-GB" sz="400" b="0" i="0" spc="-5">
                <a:solidFill>
                  <a:srgbClr val="888B8D"/>
                </a:solidFill>
                <a:latin typeface="+mn-lt"/>
                <a:cs typeface="BentonSans Regular"/>
              </a:rPr>
              <a:t> </a:t>
            </a:r>
            <a:r>
              <a:rPr lang="en-GB" sz="400" b="0" i="0">
                <a:solidFill>
                  <a:srgbClr val="888B8D"/>
                </a:solidFill>
                <a:latin typeface="+mn-lt"/>
                <a:cs typeface="BentonSans Regular"/>
              </a:rPr>
              <a:t>Travel</a:t>
            </a:r>
            <a:r>
              <a:rPr lang="en-GB" sz="400" b="0" i="0" spc="-6">
                <a:solidFill>
                  <a:srgbClr val="888B8D"/>
                </a:solidFill>
                <a:latin typeface="+mn-lt"/>
                <a:cs typeface="BentonSans Regular"/>
              </a:rPr>
              <a:t> </a:t>
            </a:r>
            <a:r>
              <a:rPr lang="en-GB" sz="400" b="0" i="0">
                <a:solidFill>
                  <a:srgbClr val="888B8D"/>
                </a:solidFill>
                <a:latin typeface="+mn-lt"/>
                <a:cs typeface="BentonSans Regular"/>
              </a:rPr>
              <a:t>Services</a:t>
            </a:r>
            <a:r>
              <a:rPr lang="en-GB" sz="400" b="0" i="0" spc="-6">
                <a:solidFill>
                  <a:srgbClr val="888B8D"/>
                </a:solidFill>
                <a:latin typeface="+mn-lt"/>
                <a:cs typeface="BentonSans Regular"/>
              </a:rPr>
              <a:t> </a:t>
            </a:r>
            <a:r>
              <a:rPr lang="en-GB" sz="400" b="0" i="0">
                <a:solidFill>
                  <a:srgbClr val="888B8D"/>
                </a:solidFill>
                <a:latin typeface="+mn-lt"/>
                <a:cs typeface="BentonSans Regular"/>
              </a:rPr>
              <a:t>UK</a:t>
            </a:r>
            <a:r>
              <a:rPr lang="en-GB" sz="400" b="0" i="0" spc="-5">
                <a:solidFill>
                  <a:srgbClr val="888B8D"/>
                </a:solidFill>
                <a:latin typeface="+mn-lt"/>
                <a:cs typeface="BentonSans Regular"/>
              </a:rPr>
              <a:t> </a:t>
            </a:r>
            <a:r>
              <a:rPr lang="en-GB" sz="400" b="0" i="0" spc="-3">
                <a:solidFill>
                  <a:srgbClr val="888B8D"/>
                </a:solidFill>
                <a:latin typeface="+mn-lt"/>
                <a:cs typeface="BentonSans Regular"/>
              </a:rPr>
              <a:t>Limited.</a:t>
            </a:r>
            <a:endParaRPr sz="400" b="0" i="0">
              <a:solidFill>
                <a:srgbClr val="888B8D"/>
              </a:solidFill>
              <a:latin typeface="+mn-lt"/>
              <a:cs typeface="BentonSans Regular"/>
            </a:endParaRPr>
          </a:p>
        </p:txBody>
      </p:sp>
    </p:spTree>
    <p:extLst>
      <p:ext uri="{BB962C8B-B14F-4D97-AF65-F5344CB8AC3E}">
        <p14:creationId xmlns:p14="http://schemas.microsoft.com/office/powerpoint/2010/main" val="3336488313"/>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p:cSld name="Consulting-Title Slide Deep Blue with Images Dark">
    <p:bg>
      <p:bgPr>
        <a:solidFill>
          <a:schemeClr val="tx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rgbClr val="FFFFFF"/>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rgbClr val="FFFFFF"/>
                </a:solidFill>
                <a:latin typeface="+mn-lt"/>
                <a:ea typeface="+mn-ea"/>
                <a:cs typeface="Arial"/>
              </a:defRPr>
            </a:lvl1pPr>
            <a:lvl2pPr marL="0" indent="0">
              <a:buNone/>
              <a:defRPr/>
            </a:lvl2pPr>
          </a:lstStyle>
          <a:p>
            <a:pPr lvl="0"/>
            <a:r>
              <a:rPr lang="en-GB"/>
              <a:t>Subtitle</a:t>
            </a:r>
          </a:p>
        </p:txBody>
      </p:sp>
      <p:sp>
        <p:nvSpPr>
          <p:cNvPr id="21" name="object 6">
            <a:extLst>
              <a:ext uri="{FF2B5EF4-FFF2-40B4-BE49-F238E27FC236}">
                <a16:creationId xmlns:a16="http://schemas.microsoft.com/office/drawing/2014/main" id="{89246CF3-10ED-A400-74AE-51106001CCD1}"/>
              </a:ext>
            </a:extLst>
          </p:cNvPr>
          <p:cNvSpPr txBox="1"/>
          <p:nvPr/>
        </p:nvSpPr>
        <p:spPr>
          <a:xfrm>
            <a:off x="577700" y="6269849"/>
            <a:ext cx="11038188" cy="349458"/>
          </a:xfrm>
          <a:prstGeom prst="rect">
            <a:avLst/>
          </a:prstGeom>
          <a:noFill/>
        </p:spPr>
        <p:txBody>
          <a:bodyPr vert="horz" wrap="square" lIns="0" tIns="6160" rIns="0" bIns="0" rtlCol="0">
            <a:noAutofit/>
          </a:bodyPr>
          <a:lstStyle/>
          <a:p>
            <a:pPr marL="0" marR="1540" algn="just">
              <a:lnSpc>
                <a:spcPts val="425"/>
              </a:lnSpc>
              <a:spcBef>
                <a:spcPts val="0"/>
              </a:spcBef>
            </a:pPr>
            <a:r>
              <a:rPr lang="en-GB" sz="360" b="0" i="0">
                <a:solidFill>
                  <a:srgbClr val="999999"/>
                </a:solidFill>
                <a:latin typeface="BentonSans Book" panose="02000503000000020004" pitchFamily="2" charset="0"/>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sp>
        <p:nvSpPr>
          <p:cNvPr id="3" name="Picture Placeholder 2">
            <a:extLst>
              <a:ext uri="{FF2B5EF4-FFF2-40B4-BE49-F238E27FC236}">
                <a16:creationId xmlns:a16="http://schemas.microsoft.com/office/drawing/2014/main" id="{7AE16D55-2BE4-4329-E512-9C9361C027C3}"/>
              </a:ext>
            </a:extLst>
          </p:cNvPr>
          <p:cNvSpPr>
            <a:spLocks noGrp="1" noRot="1" noMove="1" noResize="1" noEditPoints="1" noAdjustHandles="1" noChangeArrowheads="1" noChangeShapeType="1"/>
          </p:cNvSpPr>
          <p:nvPr>
            <p:ph type="pic" sz="quarter" idx="18"/>
          </p:nvPr>
        </p:nvSpPr>
        <p:spPr>
          <a:xfrm>
            <a:off x="8184936" y="701824"/>
            <a:ext cx="3507833" cy="5075200"/>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rgbClr val="B4EBFF"/>
          </a:solidFill>
        </p:spPr>
        <p:txBody>
          <a:bodyPr wrap="square">
            <a:noAutofit/>
          </a:bodyPr>
          <a:lstStyle>
            <a:lvl1pPr>
              <a:defRPr b="0" i="0">
                <a:solidFill>
                  <a:schemeClr val="bg1"/>
                </a:solidFill>
                <a:latin typeface="BentonSans Book" panose="02000503000000020004" pitchFamily="2" charset="0"/>
              </a:defRPr>
            </a:lvl1pPr>
          </a:lstStyle>
          <a:p>
            <a:endParaRPr lang="en-US"/>
          </a:p>
        </p:txBody>
      </p:sp>
      <p:sp>
        <p:nvSpPr>
          <p:cNvPr id="6" name="Picture Placeholder 5">
            <a:extLst>
              <a:ext uri="{FF2B5EF4-FFF2-40B4-BE49-F238E27FC236}">
                <a16:creationId xmlns:a16="http://schemas.microsoft.com/office/drawing/2014/main" id="{0DCDFB33-57E2-D86D-2C06-A17A6E8DFC96}"/>
              </a:ext>
            </a:extLst>
          </p:cNvPr>
          <p:cNvSpPr>
            <a:spLocks noGrp="1" noRot="1" noMove="1" noResize="1" noEditPoints="1" noAdjustHandles="1" noChangeArrowheads="1" noChangeShapeType="1"/>
          </p:cNvSpPr>
          <p:nvPr>
            <p:ph type="pic" sz="quarter" idx="19"/>
          </p:nvPr>
        </p:nvSpPr>
        <p:spPr>
          <a:xfrm>
            <a:off x="6651918" y="3004112"/>
            <a:ext cx="1784966" cy="1931994"/>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rgbClr val="B4EBFF"/>
          </a:solidFill>
        </p:spPr>
        <p:txBody>
          <a:bodyPr wrap="square">
            <a:noAutofit/>
          </a:bodyPr>
          <a:lstStyle>
            <a:lvl1pPr>
              <a:defRPr b="0" i="0">
                <a:solidFill>
                  <a:schemeClr val="bg1"/>
                </a:solidFill>
                <a:latin typeface="BentonSans Book" panose="02000503000000020004" pitchFamily="2" charset="0"/>
              </a:defRPr>
            </a:lvl1pPr>
          </a:lstStyle>
          <a:p>
            <a:endParaRPr lang="en-US"/>
          </a:p>
        </p:txBody>
      </p:sp>
      <p:pic>
        <p:nvPicPr>
          <p:cNvPr id="42" name="Picture 41">
            <a:extLst>
              <a:ext uri="{FF2B5EF4-FFF2-40B4-BE49-F238E27FC236}">
                <a16:creationId xmlns:a16="http://schemas.microsoft.com/office/drawing/2014/main" id="{3263BF90-1FBF-5CA2-270D-08B806DC5BC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21653" y="156846"/>
            <a:ext cx="2990364" cy="1280160"/>
          </a:xfrm>
          <a:prstGeom prst="rect">
            <a:avLst/>
          </a:prstGeom>
        </p:spPr>
      </p:pic>
      <p:grpSp>
        <p:nvGrpSpPr>
          <p:cNvPr id="2" name="Group 1">
            <a:extLst>
              <a:ext uri="{FF2B5EF4-FFF2-40B4-BE49-F238E27FC236}">
                <a16:creationId xmlns:a16="http://schemas.microsoft.com/office/drawing/2014/main" id="{CE8DCA01-564E-2A69-3521-F7AF58575564}"/>
              </a:ext>
            </a:extLst>
          </p:cNvPr>
          <p:cNvGrpSpPr/>
          <p:nvPr/>
        </p:nvGrpSpPr>
        <p:grpSpPr>
          <a:xfrm>
            <a:off x="0" y="5917548"/>
            <a:ext cx="12188825" cy="940452"/>
            <a:chOff x="0" y="5917548"/>
            <a:chExt cx="12192000" cy="940452"/>
          </a:xfrm>
        </p:grpSpPr>
        <p:pic>
          <p:nvPicPr>
            <p:cNvPr id="5" name="Graphic 4">
              <a:extLst>
                <a:ext uri="{FF2B5EF4-FFF2-40B4-BE49-F238E27FC236}">
                  <a16:creationId xmlns:a16="http://schemas.microsoft.com/office/drawing/2014/main" id="{968359B2-0301-63F4-2DDA-CB30AF093A5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7" name="object 6">
              <a:extLst>
                <a:ext uri="{FF2B5EF4-FFF2-40B4-BE49-F238E27FC236}">
                  <a16:creationId xmlns:a16="http://schemas.microsoft.com/office/drawing/2014/main" id="{D7000016-EA2E-3397-A3EC-C06467159C1B}"/>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487569914"/>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MB-Title Slide with Light Background Imag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chemeClr val="tx1"/>
                </a:solidFill>
                <a:latin typeface="+mj-lt"/>
                <a:ea typeface="+mj-ea"/>
                <a:cs typeface="+mj-cs"/>
              </a:defRPr>
            </a:lvl1pPr>
          </a:lstStyle>
          <a:p>
            <a:r>
              <a:rPr lang="en-US"/>
              <a:t>Click to edit Master title style</a:t>
            </a:r>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chemeClr val="tx1"/>
                </a:solidFill>
                <a:latin typeface="+mn-lt"/>
                <a:ea typeface="+mn-ea"/>
                <a:cs typeface="Arial"/>
              </a:defRPr>
            </a:lvl1pPr>
            <a:lvl2pPr marL="0" indent="0">
              <a:buNone/>
              <a:defRPr/>
            </a:lvl2pPr>
          </a:lstStyle>
          <a:p>
            <a:pPr lvl="0"/>
            <a:r>
              <a:rPr lang="en-GB"/>
              <a:t>Subtitle</a:t>
            </a:r>
          </a:p>
        </p:txBody>
      </p:sp>
      <p:pic>
        <p:nvPicPr>
          <p:cNvPr id="10" name="Graphic 9">
            <a:extLst>
              <a:ext uri="{FF2B5EF4-FFF2-40B4-BE49-F238E27FC236}">
                <a16:creationId xmlns:a16="http://schemas.microsoft.com/office/drawing/2014/main" id="{42D8456B-B647-ED08-61BF-B0A30F1964C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577699" y="515938"/>
            <a:ext cx="2197435" cy="746650"/>
          </a:xfrm>
          <a:prstGeom prst="rect">
            <a:avLst/>
          </a:prstGeom>
        </p:spPr>
      </p:pic>
      <p:grpSp>
        <p:nvGrpSpPr>
          <p:cNvPr id="11" name="Group 10">
            <a:extLst>
              <a:ext uri="{FF2B5EF4-FFF2-40B4-BE49-F238E27FC236}">
                <a16:creationId xmlns:a16="http://schemas.microsoft.com/office/drawing/2014/main" id="{E7A5E257-23DA-E820-7CE7-D885B803BBE5}"/>
              </a:ext>
            </a:extLst>
          </p:cNvPr>
          <p:cNvGrpSpPr/>
          <p:nvPr/>
        </p:nvGrpSpPr>
        <p:grpSpPr>
          <a:xfrm>
            <a:off x="0" y="5917548"/>
            <a:ext cx="12188825" cy="940452"/>
            <a:chOff x="0" y="5917548"/>
            <a:chExt cx="12192000" cy="940452"/>
          </a:xfrm>
        </p:grpSpPr>
        <p:pic>
          <p:nvPicPr>
            <p:cNvPr id="12" name="Graphic 11">
              <a:extLst>
                <a:ext uri="{FF2B5EF4-FFF2-40B4-BE49-F238E27FC236}">
                  <a16:creationId xmlns:a16="http://schemas.microsoft.com/office/drawing/2014/main" id="{2F94DD0D-B75B-1A79-BC47-8FE84C6957E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3" name="object 6">
              <a:extLst>
                <a:ext uri="{FF2B5EF4-FFF2-40B4-BE49-F238E27FC236}">
                  <a16:creationId xmlns:a16="http://schemas.microsoft.com/office/drawing/2014/main" id="{C00FF8DB-00EE-9A53-0EDD-A24357231D6D}"/>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804434422"/>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p:cSld name="Consulting-Title Slide Sky Blue with Images">
    <p:bg>
      <p:bgPr>
        <a:solidFill>
          <a:srgbClr val="B4EBFF"/>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chemeClr val="tx2"/>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chemeClr val="tx1"/>
                </a:solidFill>
                <a:latin typeface="+mn-lt"/>
                <a:ea typeface="+mn-ea"/>
                <a:cs typeface="Arial"/>
              </a:defRPr>
            </a:lvl1pPr>
            <a:lvl2pPr marL="0" indent="0">
              <a:buNone/>
              <a:defRPr/>
            </a:lvl2pPr>
          </a:lstStyle>
          <a:p>
            <a:pPr lvl="0"/>
            <a:r>
              <a:rPr lang="en-GB"/>
              <a:t>Subtitle</a:t>
            </a:r>
          </a:p>
        </p:txBody>
      </p:sp>
      <p:sp>
        <p:nvSpPr>
          <p:cNvPr id="31" name="Picture Placeholder 30">
            <a:extLst>
              <a:ext uri="{FF2B5EF4-FFF2-40B4-BE49-F238E27FC236}">
                <a16:creationId xmlns:a16="http://schemas.microsoft.com/office/drawing/2014/main" id="{BC875950-3D42-6A73-8CE2-23BC9BEB5AAA}"/>
              </a:ext>
            </a:extLst>
          </p:cNvPr>
          <p:cNvSpPr>
            <a:spLocks noGrp="1" noRot="1" noMove="1" noResize="1" noEditPoints="1" noAdjustHandles="1" noChangeArrowheads="1" noChangeShapeType="1"/>
          </p:cNvSpPr>
          <p:nvPr>
            <p:ph type="pic" sz="quarter" idx="18"/>
          </p:nvPr>
        </p:nvSpPr>
        <p:spPr>
          <a:xfrm>
            <a:off x="8184936" y="701824"/>
            <a:ext cx="3507833" cy="5075200"/>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chemeClr val="bg1"/>
          </a:solidFill>
        </p:spPr>
        <p:txBody>
          <a:bodyPr wrap="square">
            <a:noAutofit/>
          </a:bodyPr>
          <a:lstStyle>
            <a:lvl1pPr>
              <a:defRPr b="0" i="0">
                <a:latin typeface="BentonSans Book" panose="02000503000000020004" pitchFamily="2" charset="0"/>
              </a:defRPr>
            </a:lvl1pPr>
          </a:lstStyle>
          <a:p>
            <a:endParaRPr lang="en-US"/>
          </a:p>
        </p:txBody>
      </p:sp>
      <p:sp>
        <p:nvSpPr>
          <p:cNvPr id="36" name="Picture Placeholder 35">
            <a:extLst>
              <a:ext uri="{FF2B5EF4-FFF2-40B4-BE49-F238E27FC236}">
                <a16:creationId xmlns:a16="http://schemas.microsoft.com/office/drawing/2014/main" id="{A641C9B5-7A80-3DC6-4D06-DE0DD3129E71}"/>
              </a:ext>
            </a:extLst>
          </p:cNvPr>
          <p:cNvSpPr>
            <a:spLocks noGrp="1" noRot="1" noMove="1" noResize="1" noEditPoints="1" noAdjustHandles="1" noChangeArrowheads="1" noChangeShapeType="1"/>
          </p:cNvSpPr>
          <p:nvPr>
            <p:ph type="pic" sz="quarter" idx="19"/>
          </p:nvPr>
        </p:nvSpPr>
        <p:spPr>
          <a:xfrm>
            <a:off x="6651918" y="3004112"/>
            <a:ext cx="1784966" cy="1931994"/>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chemeClr val="bg1"/>
          </a:solidFill>
        </p:spPr>
        <p:txBody>
          <a:bodyPr wrap="square">
            <a:noAutofit/>
          </a:bodyPr>
          <a:lstStyle>
            <a:lvl1pPr>
              <a:defRPr b="0" i="0">
                <a:latin typeface="BentonSans Book" panose="02000503000000020004" pitchFamily="2" charset="0"/>
              </a:defRPr>
            </a:lvl1pPr>
          </a:lstStyle>
          <a:p>
            <a:endParaRPr lang="en-US"/>
          </a:p>
        </p:txBody>
      </p:sp>
      <p:pic>
        <p:nvPicPr>
          <p:cNvPr id="5" name="Picture 4">
            <a:extLst>
              <a:ext uri="{FF2B5EF4-FFF2-40B4-BE49-F238E27FC236}">
                <a16:creationId xmlns:a16="http://schemas.microsoft.com/office/drawing/2014/main" id="{EF01BAC1-DCA9-B31B-5694-07237BC2F78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21653" y="156846"/>
            <a:ext cx="2990364" cy="1280159"/>
          </a:xfrm>
          <a:prstGeom prst="rect">
            <a:avLst/>
          </a:prstGeom>
        </p:spPr>
      </p:pic>
      <p:grpSp>
        <p:nvGrpSpPr>
          <p:cNvPr id="2" name="Group 1">
            <a:extLst>
              <a:ext uri="{FF2B5EF4-FFF2-40B4-BE49-F238E27FC236}">
                <a16:creationId xmlns:a16="http://schemas.microsoft.com/office/drawing/2014/main" id="{754C5996-756B-4964-CD9D-1B5246DDEC8D}"/>
              </a:ext>
            </a:extLst>
          </p:cNvPr>
          <p:cNvGrpSpPr/>
          <p:nvPr/>
        </p:nvGrpSpPr>
        <p:grpSpPr>
          <a:xfrm>
            <a:off x="0" y="5917548"/>
            <a:ext cx="12188825" cy="940452"/>
            <a:chOff x="0" y="5917548"/>
            <a:chExt cx="12192000" cy="940452"/>
          </a:xfrm>
        </p:grpSpPr>
        <p:pic>
          <p:nvPicPr>
            <p:cNvPr id="3" name="Graphic 2">
              <a:extLst>
                <a:ext uri="{FF2B5EF4-FFF2-40B4-BE49-F238E27FC236}">
                  <a16:creationId xmlns:a16="http://schemas.microsoft.com/office/drawing/2014/main" id="{011E59EA-F6F2-7944-DEDC-A9A07813DE4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object 6">
              <a:extLst>
                <a:ext uri="{FF2B5EF4-FFF2-40B4-BE49-F238E27FC236}">
                  <a16:creationId xmlns:a16="http://schemas.microsoft.com/office/drawing/2014/main" id="{67767A1E-0066-B502-C81F-05805884BA15}"/>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4175247306"/>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p:cSld name="Consulting-Title Slide Deep Blue with Images 2">
    <p:bg>
      <p:bgPr>
        <a:solidFill>
          <a:schemeClr val="tx1"/>
        </a:solidFill>
        <a:effectLst/>
      </p:bgPr>
    </p:bg>
    <p:spTree>
      <p:nvGrpSpPr>
        <p:cNvPr id="1" name=""/>
        <p:cNvGrpSpPr/>
        <p:nvPr/>
      </p:nvGrpSpPr>
      <p:grpSpPr>
        <a:xfrm>
          <a:off x="0" y="0"/>
          <a:ext cx="0" cy="0"/>
          <a:chOff x="0" y="0"/>
          <a:chExt cx="0" cy="0"/>
        </a:xfrm>
      </p:grpSpPr>
      <p:sp>
        <p:nvSpPr>
          <p:cNvPr id="41" name="Picture Placeholder 40">
            <a:extLst>
              <a:ext uri="{FF2B5EF4-FFF2-40B4-BE49-F238E27FC236}">
                <a16:creationId xmlns:a16="http://schemas.microsoft.com/office/drawing/2014/main" id="{CD9811F7-729A-DCD5-1D7B-41917DE13AA8}"/>
              </a:ext>
            </a:extLst>
          </p:cNvPr>
          <p:cNvSpPr>
            <a:spLocks noGrp="1" noRot="1" noMove="1" noResize="1" noEditPoints="1" noAdjustHandles="1" noChangeArrowheads="1" noChangeShapeType="1"/>
          </p:cNvSpPr>
          <p:nvPr>
            <p:ph type="pic" sz="quarter" idx="17"/>
          </p:nvPr>
        </p:nvSpPr>
        <p:spPr>
          <a:xfrm>
            <a:off x="6305496" y="3120784"/>
            <a:ext cx="5883330" cy="3737216"/>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66A9E2"/>
          </a:solidFill>
        </p:spPr>
        <p:txBody>
          <a:bodyPr wrap="square" anchor="ctr">
            <a:noAutofit/>
          </a:bodyPr>
          <a:lstStyle>
            <a:lvl1pPr algn="ctr">
              <a:defRPr b="0" i="0">
                <a:solidFill>
                  <a:srgbClr val="FFFFFF"/>
                </a:solidFill>
                <a:latin typeface="BentonSans Book" panose="02000503000000020004" pitchFamily="2" charset="0"/>
              </a:defRPr>
            </a:lvl1pPr>
          </a:lstStyle>
          <a:p>
            <a:endParaRPr lang="en-GB"/>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chemeClr val="bg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chemeClr val="bg1"/>
                </a:solidFill>
                <a:latin typeface="+mn-lt"/>
                <a:ea typeface="+mn-ea"/>
                <a:cs typeface="Arial"/>
              </a:defRPr>
            </a:lvl1pPr>
            <a:lvl2pPr marL="0" indent="0">
              <a:buNone/>
              <a:defRPr/>
            </a:lvl2pPr>
          </a:lstStyle>
          <a:p>
            <a:pPr lvl="0"/>
            <a:r>
              <a:rPr lang="en-GB"/>
              <a:t>Subtitle</a:t>
            </a:r>
          </a:p>
        </p:txBody>
      </p:sp>
      <p:sp>
        <p:nvSpPr>
          <p:cNvPr id="46" name="Picture Placeholder 45">
            <a:extLst>
              <a:ext uri="{FF2B5EF4-FFF2-40B4-BE49-F238E27FC236}">
                <a16:creationId xmlns:a16="http://schemas.microsoft.com/office/drawing/2014/main" id="{232C5026-79C9-00C3-0ED6-35872AD3E3CA}"/>
              </a:ext>
            </a:extLst>
          </p:cNvPr>
          <p:cNvSpPr>
            <a:spLocks noGrp="1" noRot="1" noMove="1" noResize="1" noEditPoints="1" noAdjustHandles="1" noChangeArrowheads="1" noChangeShapeType="1"/>
          </p:cNvSpPr>
          <p:nvPr>
            <p:ph type="pic" sz="quarter" idx="19"/>
          </p:nvPr>
        </p:nvSpPr>
        <p:spPr>
          <a:xfrm>
            <a:off x="9497220" y="729763"/>
            <a:ext cx="2691605" cy="3117762"/>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66A9E2"/>
          </a:solidFill>
        </p:spPr>
        <p:txBody>
          <a:bodyPr wrap="square">
            <a:noAutofit/>
          </a:bodyPr>
          <a:lstStyle>
            <a:lvl1pPr>
              <a:defRPr b="0" i="0">
                <a:solidFill>
                  <a:schemeClr val="bg1"/>
                </a:solidFill>
                <a:latin typeface="BentonSans Book" panose="02000503000000020004" pitchFamily="2" charset="0"/>
              </a:defRPr>
            </a:lvl1pPr>
          </a:lstStyle>
          <a:p>
            <a:endParaRPr lang="en-US"/>
          </a:p>
        </p:txBody>
      </p:sp>
      <p:pic>
        <p:nvPicPr>
          <p:cNvPr id="7" name="Picture 6">
            <a:extLst>
              <a:ext uri="{FF2B5EF4-FFF2-40B4-BE49-F238E27FC236}">
                <a16:creationId xmlns:a16="http://schemas.microsoft.com/office/drawing/2014/main" id="{3D8A2C0E-7D13-811D-F13E-F66127F5EE6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21653" y="156846"/>
            <a:ext cx="2990364" cy="1280160"/>
          </a:xfrm>
          <a:prstGeom prst="rect">
            <a:avLst/>
          </a:prstGeom>
        </p:spPr>
      </p:pic>
      <p:grpSp>
        <p:nvGrpSpPr>
          <p:cNvPr id="2" name="Group 1">
            <a:extLst>
              <a:ext uri="{FF2B5EF4-FFF2-40B4-BE49-F238E27FC236}">
                <a16:creationId xmlns:a16="http://schemas.microsoft.com/office/drawing/2014/main" id="{DF4F0786-10E1-1674-9526-0F5A5A0ABECD}"/>
              </a:ext>
            </a:extLst>
          </p:cNvPr>
          <p:cNvGrpSpPr/>
          <p:nvPr/>
        </p:nvGrpSpPr>
        <p:grpSpPr>
          <a:xfrm>
            <a:off x="0" y="5917548"/>
            <a:ext cx="12188825" cy="940452"/>
            <a:chOff x="0" y="5917548"/>
            <a:chExt cx="12192000" cy="940452"/>
          </a:xfrm>
        </p:grpSpPr>
        <p:pic>
          <p:nvPicPr>
            <p:cNvPr id="9" name="Graphic 8">
              <a:extLst>
                <a:ext uri="{FF2B5EF4-FFF2-40B4-BE49-F238E27FC236}">
                  <a16:creationId xmlns:a16="http://schemas.microsoft.com/office/drawing/2014/main" id="{B841E84A-E7A2-BB40-92DA-359670E75B3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9F18BF76-C6D5-92F4-4F6E-E9407FCC855F}"/>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355524077"/>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p:cSld name="Consulting-Title Slide Sky Blue with Images 2">
    <p:bg>
      <p:bgPr>
        <a:solidFill>
          <a:srgbClr val="B4EBFF"/>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chemeClr val="tx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chemeClr val="tx1"/>
                </a:solidFill>
                <a:latin typeface="+mn-lt"/>
                <a:ea typeface="+mn-ea"/>
                <a:cs typeface="Arial"/>
              </a:defRPr>
            </a:lvl1pPr>
            <a:lvl2pPr marL="0" indent="0">
              <a:buNone/>
              <a:defRPr/>
            </a:lvl2pPr>
          </a:lstStyle>
          <a:p>
            <a:pPr lvl="0"/>
            <a:r>
              <a:rPr lang="en-GB"/>
              <a:t>Subtitle</a:t>
            </a:r>
          </a:p>
        </p:txBody>
      </p:sp>
      <p:sp>
        <p:nvSpPr>
          <p:cNvPr id="13" name="Picture Placeholder 12">
            <a:extLst>
              <a:ext uri="{FF2B5EF4-FFF2-40B4-BE49-F238E27FC236}">
                <a16:creationId xmlns:a16="http://schemas.microsoft.com/office/drawing/2014/main" id="{DA5C1E61-A40B-6A44-D57D-8EBF506B29ED}"/>
              </a:ext>
            </a:extLst>
          </p:cNvPr>
          <p:cNvSpPr>
            <a:spLocks noGrp="1" noRot="1" noMove="1" noResize="1" noEditPoints="1" noAdjustHandles="1" noChangeArrowheads="1" noChangeShapeType="1"/>
          </p:cNvSpPr>
          <p:nvPr>
            <p:ph type="pic" sz="quarter" idx="17"/>
          </p:nvPr>
        </p:nvSpPr>
        <p:spPr>
          <a:xfrm>
            <a:off x="6305496" y="3120784"/>
            <a:ext cx="5883330" cy="3737216"/>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66A9E2"/>
          </a:solidFill>
        </p:spPr>
        <p:txBody>
          <a:bodyPr wrap="square" anchor="ctr">
            <a:noAutofit/>
          </a:bodyPr>
          <a:lstStyle>
            <a:lvl1pPr algn="ctr">
              <a:defRPr b="0" i="0">
                <a:solidFill>
                  <a:schemeClr val="tx1"/>
                </a:solidFill>
                <a:latin typeface="BentonSans Book" panose="02000503000000020004" pitchFamily="2" charset="0"/>
              </a:defRPr>
            </a:lvl1pPr>
          </a:lstStyle>
          <a:p>
            <a:endParaRPr lang="en-GB"/>
          </a:p>
        </p:txBody>
      </p:sp>
      <p:sp>
        <p:nvSpPr>
          <p:cNvPr id="14" name="Picture Placeholder 13">
            <a:extLst>
              <a:ext uri="{FF2B5EF4-FFF2-40B4-BE49-F238E27FC236}">
                <a16:creationId xmlns:a16="http://schemas.microsoft.com/office/drawing/2014/main" id="{A37CDF99-1135-0184-4179-EF90FDF7EDCB}"/>
              </a:ext>
            </a:extLst>
          </p:cNvPr>
          <p:cNvSpPr>
            <a:spLocks noGrp="1" noRot="1" noMove="1" noResize="1" noEditPoints="1" noAdjustHandles="1" noChangeArrowheads="1" noChangeShapeType="1"/>
          </p:cNvSpPr>
          <p:nvPr>
            <p:ph type="pic" sz="quarter" idx="19"/>
          </p:nvPr>
        </p:nvSpPr>
        <p:spPr>
          <a:xfrm>
            <a:off x="9497220" y="729763"/>
            <a:ext cx="2691605" cy="3117762"/>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66A9E2"/>
          </a:solidFill>
        </p:spPr>
        <p:txBody>
          <a:bodyPr wrap="square">
            <a:noAutofit/>
          </a:bodyPr>
          <a:lstStyle>
            <a:lvl1pPr>
              <a:defRPr b="0" i="0">
                <a:solidFill>
                  <a:schemeClr val="tx1"/>
                </a:solidFill>
                <a:latin typeface="BentonSans Book" panose="02000503000000020004" pitchFamily="2" charset="0"/>
              </a:defRPr>
            </a:lvl1pPr>
          </a:lstStyle>
          <a:p>
            <a:endParaRPr lang="en-US"/>
          </a:p>
        </p:txBody>
      </p:sp>
      <p:pic>
        <p:nvPicPr>
          <p:cNvPr id="7" name="Picture 6">
            <a:extLst>
              <a:ext uri="{FF2B5EF4-FFF2-40B4-BE49-F238E27FC236}">
                <a16:creationId xmlns:a16="http://schemas.microsoft.com/office/drawing/2014/main" id="{11126720-21B1-6952-6294-96E9FEEBD90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21653" y="156846"/>
            <a:ext cx="2990364" cy="1280159"/>
          </a:xfrm>
          <a:prstGeom prst="rect">
            <a:avLst/>
          </a:prstGeom>
        </p:spPr>
      </p:pic>
      <p:grpSp>
        <p:nvGrpSpPr>
          <p:cNvPr id="6" name="Group 5">
            <a:extLst>
              <a:ext uri="{FF2B5EF4-FFF2-40B4-BE49-F238E27FC236}">
                <a16:creationId xmlns:a16="http://schemas.microsoft.com/office/drawing/2014/main" id="{2DE56FDD-D56B-E7DF-659F-E1560D6592EB}"/>
              </a:ext>
            </a:extLst>
          </p:cNvPr>
          <p:cNvGrpSpPr/>
          <p:nvPr/>
        </p:nvGrpSpPr>
        <p:grpSpPr>
          <a:xfrm>
            <a:off x="0" y="5917548"/>
            <a:ext cx="12188825" cy="940452"/>
            <a:chOff x="0" y="5917548"/>
            <a:chExt cx="12192000" cy="940452"/>
          </a:xfrm>
        </p:grpSpPr>
        <p:pic>
          <p:nvPicPr>
            <p:cNvPr id="9" name="Graphic 8">
              <a:extLst>
                <a:ext uri="{FF2B5EF4-FFF2-40B4-BE49-F238E27FC236}">
                  <a16:creationId xmlns:a16="http://schemas.microsoft.com/office/drawing/2014/main" id="{03068641-6BC0-6F28-CBA1-A9DF69DB42C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C7D3AE72-4061-24EF-1C2E-25B138BCEF67}"/>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995294231"/>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p:cSld name="Consulting-Title Slide Portal Pattern Dark">
    <p:bg>
      <p:bgPr>
        <a:solidFill>
          <a:srgbClr val="00175A"/>
        </a:solidFill>
        <a:effectLst/>
      </p:bgPr>
    </p:bg>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01A541CB-4D07-AC9F-94DA-37117FF2E22E}"/>
              </a:ext>
            </a:extLst>
          </p:cNvPr>
          <p:cNvSpPr>
            <a:spLocks noEditPoints="1"/>
          </p:cNvSpPr>
          <p:nvPr/>
        </p:nvSpPr>
        <p:spPr bwMode="auto">
          <a:xfrm>
            <a:off x="11112" y="1"/>
            <a:ext cx="12166605" cy="6858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006FCF">
              <a:alpha val="35000"/>
            </a:srgbClr>
          </a:solidFill>
          <a:ln>
            <a:noFill/>
          </a:ln>
        </p:spPr>
        <p:txBody>
          <a:bodyPr vert="horz" wrap="square" lIns="45715" tIns="22857" rIns="45715" bIns="22857" numCol="1" anchor="t" anchorCtr="0" compatLnSpc="1">
            <a:prstTxWarp prst="textNoShape">
              <a:avLst/>
            </a:prstTxWarp>
          </a:bodyPr>
          <a:lstStyle/>
          <a:p>
            <a:endParaRPr lang="en-GB" sz="900" b="0" i="0">
              <a:latin typeface="BentonSans Book" panose="02000503000000020004" pitchFamily="2" charset="0"/>
            </a:endParaRPr>
          </a:p>
        </p:txBody>
      </p:sp>
      <p:pic>
        <p:nvPicPr>
          <p:cNvPr id="7" name="Graphic 6">
            <a:extLst>
              <a:ext uri="{FF2B5EF4-FFF2-40B4-BE49-F238E27FC236}">
                <a16:creationId xmlns:a16="http://schemas.microsoft.com/office/drawing/2014/main" id="{CFCE8EBA-01BF-AC43-0168-1D105C5CB300}"/>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8207"/>
            <a:ext cx="12188823" cy="1554480"/>
          </a:xfrm>
          <a:prstGeom prst="rect">
            <a:avLst/>
          </a:prstGeom>
        </p:spPr>
      </p:pic>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chemeClr val="bg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chemeClr val="bg1"/>
                </a:solidFill>
                <a:latin typeface="+mn-lt"/>
                <a:ea typeface="+mn-ea"/>
                <a:cs typeface="Arial"/>
              </a:defRPr>
            </a:lvl1pPr>
            <a:lvl2pPr marL="0" indent="0">
              <a:buNone/>
              <a:defRPr/>
            </a:lvl2pPr>
          </a:lstStyle>
          <a:p>
            <a:pPr lvl="0"/>
            <a:r>
              <a:rPr lang="en-GB"/>
              <a:t>Subtitle</a:t>
            </a:r>
          </a:p>
        </p:txBody>
      </p:sp>
      <p:pic>
        <p:nvPicPr>
          <p:cNvPr id="11" name="Picture 10">
            <a:extLst>
              <a:ext uri="{FF2B5EF4-FFF2-40B4-BE49-F238E27FC236}">
                <a16:creationId xmlns:a16="http://schemas.microsoft.com/office/drawing/2014/main" id="{FDC3D883-8254-EC7E-27DC-20EE1EC4906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21653" y="156846"/>
            <a:ext cx="2990364" cy="1280159"/>
          </a:xfrm>
          <a:prstGeom prst="rect">
            <a:avLst/>
          </a:prstGeom>
        </p:spPr>
      </p:pic>
      <p:grpSp>
        <p:nvGrpSpPr>
          <p:cNvPr id="6" name="Group 5">
            <a:extLst>
              <a:ext uri="{FF2B5EF4-FFF2-40B4-BE49-F238E27FC236}">
                <a16:creationId xmlns:a16="http://schemas.microsoft.com/office/drawing/2014/main" id="{20C2FABF-6D3A-6EBD-66B2-AE4F2F48FC86}"/>
              </a:ext>
            </a:extLst>
          </p:cNvPr>
          <p:cNvGrpSpPr/>
          <p:nvPr/>
        </p:nvGrpSpPr>
        <p:grpSpPr>
          <a:xfrm>
            <a:off x="0" y="5917548"/>
            <a:ext cx="12188825" cy="940452"/>
            <a:chOff x="0" y="5917548"/>
            <a:chExt cx="12192000" cy="940452"/>
          </a:xfrm>
        </p:grpSpPr>
        <p:pic>
          <p:nvPicPr>
            <p:cNvPr id="9" name="Graphic 8">
              <a:extLst>
                <a:ext uri="{FF2B5EF4-FFF2-40B4-BE49-F238E27FC236}">
                  <a16:creationId xmlns:a16="http://schemas.microsoft.com/office/drawing/2014/main" id="{B6256442-90B6-0DCE-CF8A-AECF7097530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0A1A2328-EA93-F299-0BEB-EDD2290F6C18}"/>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036952487"/>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p:cSld name="Consulting-Title Slide with Line Pattern Light">
    <p:bg>
      <p:bgPr>
        <a:solidFill>
          <a:srgbClr val="B4EBFF"/>
        </a:solidFill>
        <a:effectLst/>
      </p:bgPr>
    </p:bg>
    <p:spTree>
      <p:nvGrpSpPr>
        <p:cNvPr id="1" name=""/>
        <p:cNvGrpSpPr/>
        <p:nvPr/>
      </p:nvGrpSpPr>
      <p:grpSpPr>
        <a:xfrm>
          <a:off x="0" y="0"/>
          <a:ext cx="0" cy="0"/>
          <a:chOff x="0" y="0"/>
          <a:chExt cx="0" cy="0"/>
        </a:xfrm>
      </p:grpSpPr>
      <p:sp>
        <p:nvSpPr>
          <p:cNvPr id="14" name="Graphic 5834">
            <a:extLst>
              <a:ext uri="{FF2B5EF4-FFF2-40B4-BE49-F238E27FC236}">
                <a16:creationId xmlns:a16="http://schemas.microsoft.com/office/drawing/2014/main" id="{4A0065F5-6615-4FAB-9075-710D9B834E68}"/>
              </a:ext>
            </a:extLst>
          </p:cNvPr>
          <p:cNvSpPr/>
          <p:nvPr/>
        </p:nvSpPr>
        <p:spPr>
          <a:xfrm>
            <a:off x="13969" y="-1270"/>
            <a:ext cx="12188823" cy="6860539"/>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rgbClr val="006FCF"/>
          </a:solidFill>
          <a:ln w="12700" cap="flat">
            <a:noFill/>
            <a:prstDash val="solid"/>
            <a:miter/>
          </a:ln>
        </p:spPr>
        <p:txBody>
          <a:bodyPr rtlCol="0" anchor="ctr"/>
          <a:lstStyle/>
          <a:p>
            <a:endParaRPr lang="en-US" sz="900" b="0" i="0">
              <a:latin typeface="BentonSans Book" panose="02000503000000020004" pitchFamily="2" charset="0"/>
            </a:endParaRPr>
          </a:p>
        </p:txBody>
      </p:sp>
      <p:pic>
        <p:nvPicPr>
          <p:cNvPr id="7" name="Graphic 6">
            <a:extLst>
              <a:ext uri="{FF2B5EF4-FFF2-40B4-BE49-F238E27FC236}">
                <a16:creationId xmlns:a16="http://schemas.microsoft.com/office/drawing/2014/main" id="{CFCE8EBA-01BF-AC43-0168-1D105C5CB300}"/>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8207"/>
            <a:ext cx="12188823" cy="1554480"/>
          </a:xfrm>
          <a:prstGeom prst="rect">
            <a:avLst/>
          </a:prstGeom>
        </p:spPr>
      </p:pic>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chemeClr val="tx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chemeClr val="tx1"/>
                </a:solidFill>
                <a:latin typeface="+mn-lt"/>
                <a:ea typeface="+mn-ea"/>
                <a:cs typeface="Arial"/>
              </a:defRPr>
            </a:lvl1pPr>
            <a:lvl2pPr marL="0" indent="0">
              <a:buNone/>
              <a:defRPr/>
            </a:lvl2pPr>
          </a:lstStyle>
          <a:p>
            <a:pPr lvl="0"/>
            <a:r>
              <a:rPr lang="en-GB"/>
              <a:t>Subtitle</a:t>
            </a:r>
          </a:p>
        </p:txBody>
      </p:sp>
      <p:pic>
        <p:nvPicPr>
          <p:cNvPr id="6" name="Picture 5">
            <a:extLst>
              <a:ext uri="{FF2B5EF4-FFF2-40B4-BE49-F238E27FC236}">
                <a16:creationId xmlns:a16="http://schemas.microsoft.com/office/drawing/2014/main" id="{D17037B3-E70D-4C26-AF2E-270BE899A02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21653" y="156846"/>
            <a:ext cx="2990364" cy="1280159"/>
          </a:xfrm>
          <a:prstGeom prst="rect">
            <a:avLst/>
          </a:prstGeom>
        </p:spPr>
      </p:pic>
      <p:grpSp>
        <p:nvGrpSpPr>
          <p:cNvPr id="9" name="Group 8">
            <a:extLst>
              <a:ext uri="{FF2B5EF4-FFF2-40B4-BE49-F238E27FC236}">
                <a16:creationId xmlns:a16="http://schemas.microsoft.com/office/drawing/2014/main" id="{7FFD3F46-7C18-D84F-36E3-F880E613D6E4}"/>
              </a:ext>
            </a:extLst>
          </p:cNvPr>
          <p:cNvGrpSpPr/>
          <p:nvPr/>
        </p:nvGrpSpPr>
        <p:grpSpPr>
          <a:xfrm>
            <a:off x="0" y="5917548"/>
            <a:ext cx="12188825" cy="940452"/>
            <a:chOff x="0" y="5917548"/>
            <a:chExt cx="12192000" cy="940452"/>
          </a:xfrm>
        </p:grpSpPr>
        <p:pic>
          <p:nvPicPr>
            <p:cNvPr id="10" name="Graphic 9">
              <a:extLst>
                <a:ext uri="{FF2B5EF4-FFF2-40B4-BE49-F238E27FC236}">
                  <a16:creationId xmlns:a16="http://schemas.microsoft.com/office/drawing/2014/main" id="{AFE423E6-EE0D-4BEE-CCDB-57660B6A1E9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object 6">
              <a:extLst>
                <a:ext uri="{FF2B5EF4-FFF2-40B4-BE49-F238E27FC236}">
                  <a16:creationId xmlns:a16="http://schemas.microsoft.com/office/drawing/2014/main" id="{CA843CC0-99DD-ECCE-F31B-35006B751612}"/>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031908890"/>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p:cSld name="Consulting-Title Slide Light Background Imag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chemeClr val="tx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chemeClr val="tx1"/>
                </a:solidFill>
                <a:latin typeface="+mn-lt"/>
                <a:ea typeface="+mn-ea"/>
                <a:cs typeface="Arial"/>
              </a:defRPr>
            </a:lvl1pPr>
            <a:lvl2pPr marL="0" indent="0">
              <a:buNone/>
              <a:defRPr/>
            </a:lvl2pPr>
          </a:lstStyle>
          <a:p>
            <a:pPr lvl="0"/>
            <a:r>
              <a:rPr lang="en-GB"/>
              <a:t>Subtitle</a:t>
            </a:r>
          </a:p>
        </p:txBody>
      </p:sp>
      <p:pic>
        <p:nvPicPr>
          <p:cNvPr id="6" name="Picture 5">
            <a:extLst>
              <a:ext uri="{FF2B5EF4-FFF2-40B4-BE49-F238E27FC236}">
                <a16:creationId xmlns:a16="http://schemas.microsoft.com/office/drawing/2014/main" id="{3C0D2EC4-FADC-3F4F-B28C-084D73F0BAB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21653" y="156846"/>
            <a:ext cx="2990364" cy="1280159"/>
          </a:xfrm>
          <a:prstGeom prst="rect">
            <a:avLst/>
          </a:prstGeom>
        </p:spPr>
      </p:pic>
      <p:grpSp>
        <p:nvGrpSpPr>
          <p:cNvPr id="7" name="Group 6">
            <a:extLst>
              <a:ext uri="{FF2B5EF4-FFF2-40B4-BE49-F238E27FC236}">
                <a16:creationId xmlns:a16="http://schemas.microsoft.com/office/drawing/2014/main" id="{482BF38F-A14D-43B6-8DCA-225D7E396925}"/>
              </a:ext>
            </a:extLst>
          </p:cNvPr>
          <p:cNvGrpSpPr/>
          <p:nvPr/>
        </p:nvGrpSpPr>
        <p:grpSpPr>
          <a:xfrm>
            <a:off x="0" y="5917548"/>
            <a:ext cx="12188825" cy="940452"/>
            <a:chOff x="0" y="5917548"/>
            <a:chExt cx="12192000" cy="940452"/>
          </a:xfrm>
        </p:grpSpPr>
        <p:pic>
          <p:nvPicPr>
            <p:cNvPr id="9" name="Graphic 8">
              <a:extLst>
                <a:ext uri="{FF2B5EF4-FFF2-40B4-BE49-F238E27FC236}">
                  <a16:creationId xmlns:a16="http://schemas.microsoft.com/office/drawing/2014/main" id="{CDC012E9-912B-1717-6B1C-1A5257A7243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5BE7A38A-65EB-F275-A656-D7F6884E9BC3}"/>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763186033"/>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p:cSld name="Consluting-Title Slide Dark Background Imag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rgbClr val="FFFFFF"/>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rgbClr val="FFFFFF"/>
                </a:solidFill>
                <a:latin typeface="+mn-lt"/>
                <a:ea typeface="+mn-ea"/>
                <a:cs typeface="Arial"/>
              </a:defRPr>
            </a:lvl1pPr>
            <a:lvl2pPr marL="0" indent="0">
              <a:buNone/>
              <a:defRPr/>
            </a:lvl2pPr>
          </a:lstStyle>
          <a:p>
            <a:pPr lvl="0"/>
            <a:r>
              <a:rPr lang="en-GB"/>
              <a:t>Subtitle</a:t>
            </a:r>
          </a:p>
        </p:txBody>
      </p:sp>
      <p:pic>
        <p:nvPicPr>
          <p:cNvPr id="2" name="Picture 1">
            <a:extLst>
              <a:ext uri="{FF2B5EF4-FFF2-40B4-BE49-F238E27FC236}">
                <a16:creationId xmlns:a16="http://schemas.microsoft.com/office/drawing/2014/main" id="{C82ACC05-48BE-D1DF-2857-ECAE23ABEB4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21653" y="156846"/>
            <a:ext cx="2990364" cy="1280160"/>
          </a:xfrm>
          <a:prstGeom prst="rect">
            <a:avLst/>
          </a:prstGeom>
        </p:spPr>
      </p:pic>
      <p:grpSp>
        <p:nvGrpSpPr>
          <p:cNvPr id="7" name="Group 6">
            <a:extLst>
              <a:ext uri="{FF2B5EF4-FFF2-40B4-BE49-F238E27FC236}">
                <a16:creationId xmlns:a16="http://schemas.microsoft.com/office/drawing/2014/main" id="{8731D240-7FF9-50E2-37A9-AB718AE81725}"/>
              </a:ext>
            </a:extLst>
          </p:cNvPr>
          <p:cNvGrpSpPr/>
          <p:nvPr/>
        </p:nvGrpSpPr>
        <p:grpSpPr>
          <a:xfrm>
            <a:off x="0" y="5917548"/>
            <a:ext cx="12188825" cy="940452"/>
            <a:chOff x="0" y="5917548"/>
            <a:chExt cx="12192000" cy="940452"/>
          </a:xfrm>
        </p:grpSpPr>
        <p:pic>
          <p:nvPicPr>
            <p:cNvPr id="9" name="Graphic 8">
              <a:extLst>
                <a:ext uri="{FF2B5EF4-FFF2-40B4-BE49-F238E27FC236}">
                  <a16:creationId xmlns:a16="http://schemas.microsoft.com/office/drawing/2014/main" id="{1EFF7940-2E0A-67D4-7E2A-990A2CF2D86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490C8772-BBA3-50BD-3514-1411DF11C794}"/>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1568342398"/>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Consulting-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7" y="432001"/>
            <a:ext cx="9142031"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20" y="1799999"/>
            <a:ext cx="11038188" cy="3960000"/>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3" y="1080001"/>
            <a:ext cx="9141455" cy="415925"/>
          </a:xfrm>
        </p:spPr>
        <p:txBody>
          <a:bodyPr/>
          <a:lstStyle>
            <a:lvl1pPr>
              <a:defRPr sz="120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576705764"/>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Consulting-Text layout 2 line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572877" y="432000"/>
            <a:ext cx="9142031" cy="864000"/>
          </a:xfrm>
        </p:spPr>
        <p:txBody>
          <a:bodyPr/>
          <a:lstStyle>
            <a:lvl1pPr>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20" y="1980001"/>
            <a:ext cx="11038188" cy="3779999"/>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3" y="1440001"/>
            <a:ext cx="9141455" cy="415925"/>
          </a:xfrm>
        </p:spPr>
        <p:txBody>
          <a:bodyPr/>
          <a:lstStyle>
            <a:lvl1pPr>
              <a:defRPr sz="120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1990279653"/>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Consulting-Text layou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7" y="432001"/>
            <a:ext cx="9142031"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19" y="1799999"/>
            <a:ext cx="5307901" cy="3960000"/>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3" y="1080001"/>
            <a:ext cx="9141455" cy="415925"/>
          </a:xfrm>
        </p:spPr>
        <p:txBody>
          <a:bodyPr/>
          <a:lstStyle>
            <a:lvl1pPr>
              <a:defRPr sz="1200"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6758" y="1799999"/>
            <a:ext cx="5308617" cy="3960000"/>
          </a:xfrm>
        </p:spPr>
        <p:txBody>
          <a:bodyPr/>
          <a:lstStyle>
            <a:lvl1pPr marL="0" indent="0">
              <a:buClrTx/>
              <a:buFontTx/>
              <a:buNone/>
              <a:defRPr sz="1000" b="0" i="0">
                <a:latin typeface="+mn-lt"/>
              </a:defRPr>
            </a:lvl1pPr>
            <a:lvl2pPr marL="180947" indent="-91267">
              <a:buFont typeface="Arial" panose="020B0604020202020204" pitchFamily="34" charset="0"/>
              <a:buChar char="•"/>
              <a:defRPr b="0" i="0">
                <a:latin typeface="+mn-lt"/>
              </a:defRPr>
            </a:lvl2pPr>
            <a:lvl3pPr marL="312689" indent="-91267">
              <a:defRPr b="0" i="0">
                <a:latin typeface="+mn-lt"/>
              </a:defRPr>
            </a:lvl3pPr>
            <a:lvl4pPr marL="448400" indent="-91267">
              <a:defRPr b="0" i="0">
                <a:latin typeface="+mn-lt"/>
              </a:defRPr>
            </a:lvl4pPr>
            <a:lvl5pPr marL="538873" indent="-91267">
              <a:defRPr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875299501"/>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MB-Title Slide with Dark Background Imag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rgbClr val="FFFFFF"/>
                </a:solidFill>
                <a:latin typeface="+mj-lt"/>
                <a:ea typeface="+mj-ea"/>
                <a:cs typeface="+mj-cs"/>
              </a:defRPr>
            </a:lvl1pPr>
          </a:lstStyle>
          <a:p>
            <a:r>
              <a:rPr lang="en-US"/>
              <a:t>Click to edit Master title style</a:t>
            </a:r>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rgbClr val="FFFFFF"/>
                </a:solidFill>
                <a:latin typeface="+mn-lt"/>
                <a:ea typeface="+mn-ea"/>
                <a:cs typeface="Arial"/>
              </a:defRPr>
            </a:lvl1pPr>
            <a:lvl2pPr marL="0" indent="0">
              <a:buNone/>
              <a:defRPr/>
            </a:lvl2pPr>
          </a:lstStyle>
          <a:p>
            <a:pPr lvl="0"/>
            <a:r>
              <a:rPr lang="en-GB"/>
              <a:t>Subtitle</a:t>
            </a:r>
          </a:p>
        </p:txBody>
      </p:sp>
      <p:pic>
        <p:nvPicPr>
          <p:cNvPr id="15" name="Graphic 14">
            <a:extLst>
              <a:ext uri="{FF2B5EF4-FFF2-40B4-BE49-F238E27FC236}">
                <a16:creationId xmlns:a16="http://schemas.microsoft.com/office/drawing/2014/main" id="{91473526-98D5-6072-1EE3-1EA3D9DAB33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77699" y="515940"/>
            <a:ext cx="2197435" cy="746651"/>
          </a:xfrm>
          <a:prstGeom prst="rect">
            <a:avLst/>
          </a:prstGeom>
        </p:spPr>
      </p:pic>
      <p:grpSp>
        <p:nvGrpSpPr>
          <p:cNvPr id="10" name="Group 9">
            <a:extLst>
              <a:ext uri="{FF2B5EF4-FFF2-40B4-BE49-F238E27FC236}">
                <a16:creationId xmlns:a16="http://schemas.microsoft.com/office/drawing/2014/main" id="{D665586F-3D6A-DB69-80E8-72297AB71741}"/>
              </a:ext>
            </a:extLst>
          </p:cNvPr>
          <p:cNvGrpSpPr/>
          <p:nvPr/>
        </p:nvGrpSpPr>
        <p:grpSpPr>
          <a:xfrm>
            <a:off x="0" y="5917548"/>
            <a:ext cx="12188825" cy="940452"/>
            <a:chOff x="0" y="5917548"/>
            <a:chExt cx="12192000" cy="940452"/>
          </a:xfrm>
        </p:grpSpPr>
        <p:pic>
          <p:nvPicPr>
            <p:cNvPr id="11" name="Graphic 10">
              <a:extLst>
                <a:ext uri="{FF2B5EF4-FFF2-40B4-BE49-F238E27FC236}">
                  <a16:creationId xmlns:a16="http://schemas.microsoft.com/office/drawing/2014/main" id="{C4C770D2-357F-ADA5-53C1-C0652F21EEC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61166470-0903-B304-7C8F-44FF4A737A9C}"/>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259251419"/>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Consulting-Text layout 2-col,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7" y="432001"/>
            <a:ext cx="9142031"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19" y="2340000"/>
            <a:ext cx="5307901" cy="3420000"/>
          </a:xfrm>
        </p:spPr>
        <p:txBody>
          <a:bodyPr anchor="t" anchorCtr="0"/>
          <a:lstStyle>
            <a:lvl1pPr marL="0" indent="0">
              <a:spcBef>
                <a:spcPts val="0"/>
              </a:spcBef>
              <a:spcAft>
                <a:spcPts val="0"/>
              </a:spcAft>
              <a:buClrTx/>
              <a:buFont typeface="Arial" panose="020B0604020202020204" pitchFamily="34" charset="0"/>
              <a:buNone/>
              <a:tabLst/>
              <a:defRPr sz="900" b="0" i="0">
                <a:latin typeface="+mn-lt"/>
              </a:defRPr>
            </a:lvl1pPr>
            <a:lvl2pPr marL="180947" indent="-91267">
              <a:buClrTx/>
              <a:buFont typeface="Arial" panose="020B0604020202020204" pitchFamily="34" charset="0"/>
              <a:buChar char="•"/>
              <a:defRPr sz="700" b="0" i="0">
                <a:latin typeface="+mn-lt"/>
              </a:defRPr>
            </a:lvl2pPr>
            <a:lvl3pPr marL="266659" indent="-91267">
              <a:buClrTx/>
              <a:defRPr sz="600" b="0" i="0">
                <a:latin typeface="+mn-lt"/>
              </a:defRPr>
            </a:lvl3pPr>
            <a:lvl4pPr marL="357926" indent="-91267">
              <a:buClrTx/>
              <a:defRPr sz="600" b="0" i="0">
                <a:latin typeface="+mn-lt"/>
              </a:defRPr>
            </a:lvl4pPr>
            <a:lvl5pPr marL="448400" indent="-90473">
              <a:buClrTx/>
              <a:defRPr sz="550"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3" y="1080001"/>
            <a:ext cx="9141455" cy="415925"/>
          </a:xfrm>
        </p:spPr>
        <p:txBody>
          <a:bodyPr/>
          <a:lstStyle>
            <a:lvl1pPr>
              <a:defRPr sz="1200"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7272" y="2340000"/>
            <a:ext cx="5308617" cy="3420000"/>
          </a:xfrm>
        </p:spPr>
        <p:txBody>
          <a:bodyPr/>
          <a:lstStyle>
            <a:lvl1pPr marL="0" indent="0">
              <a:buClrTx/>
              <a:buFontTx/>
              <a:buNone/>
              <a:defRPr sz="900" b="0" i="0">
                <a:latin typeface="+mn-lt"/>
              </a:defRPr>
            </a:lvl1pPr>
            <a:lvl2pPr marL="180947" indent="-91267">
              <a:buFont typeface="Arial" panose="020B0604020202020204" pitchFamily="34" charset="0"/>
              <a:buChar char="•"/>
              <a:defRPr sz="700" b="0" i="0">
                <a:latin typeface="+mn-lt"/>
              </a:defRPr>
            </a:lvl2pPr>
            <a:lvl3pPr marL="312689" indent="-91267">
              <a:defRPr sz="600" b="0" i="0">
                <a:latin typeface="+mn-lt"/>
              </a:defRPr>
            </a:lvl3pPr>
            <a:lvl4pPr marL="448400" indent="-91267">
              <a:defRPr sz="600" b="0" i="0">
                <a:latin typeface="+mn-lt"/>
              </a:defRPr>
            </a:lvl4pPr>
            <a:lvl5pPr marL="538873" indent="-91267">
              <a:defRPr sz="550"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575853" y="1754188"/>
            <a:ext cx="5310391" cy="540000"/>
          </a:xfrm>
        </p:spPr>
        <p:txBody>
          <a:bodyPr anchor="ctr" anchorCtr="0"/>
          <a:lstStyle>
            <a:lvl1pPr algn="ctr">
              <a:defRPr sz="1000" b="0" i="0">
                <a:solidFill>
                  <a:schemeClr val="tx2"/>
                </a:solidFill>
                <a:latin typeface="+mj-lt"/>
              </a:defRPr>
            </a:lvl1pPr>
          </a:lstStyle>
          <a:p>
            <a:pPr lvl="0"/>
            <a:r>
              <a:rPr lang="en-GB" dirty="0"/>
              <a:t>Click to edit Master text styles</a:t>
            </a:r>
            <a:endParaRPr lang="en-US" dirty="0"/>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6307083" y="1754188"/>
            <a:ext cx="5308806" cy="539750"/>
          </a:xfrm>
        </p:spPr>
        <p:txBody>
          <a:bodyPr anchor="ctr" anchorCtr="0"/>
          <a:lstStyle>
            <a:lvl1pPr algn="ctr">
              <a:defRPr sz="1000" b="0" i="0">
                <a:solidFill>
                  <a:schemeClr val="tx2"/>
                </a:solidFill>
                <a:latin typeface="+mj-lt"/>
              </a:defRPr>
            </a:lvl1pPr>
          </a:lstStyle>
          <a:p>
            <a:pPr lvl="0"/>
            <a:r>
              <a:rPr lang="en-GB" dirty="0"/>
              <a:t>Click to edit Master text styles</a:t>
            </a:r>
            <a:endParaRPr lang="en-US" dirty="0"/>
          </a:p>
        </p:txBody>
      </p:sp>
    </p:spTree>
    <p:extLst>
      <p:ext uri="{BB962C8B-B14F-4D97-AF65-F5344CB8AC3E}">
        <p14:creationId xmlns:p14="http://schemas.microsoft.com/office/powerpoint/2010/main" val="3424278071"/>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Consulting-Column with Lin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7" y="432001"/>
            <a:ext cx="9142031" cy="566928"/>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3" y="1080001"/>
            <a:ext cx="9141455" cy="415925"/>
          </a:xfrm>
        </p:spPr>
        <p:txBody>
          <a:bodyPr/>
          <a:lstStyle>
            <a:lvl1pPr>
              <a:defRPr sz="1200" b="0" i="0">
                <a:latin typeface="+mn-lt"/>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4185692" y="1795347"/>
            <a:ext cx="0" cy="396537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8006805" y="1795347"/>
            <a:ext cx="0" cy="396537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575320" y="1799999"/>
            <a:ext cx="3415779" cy="3960000"/>
          </a:xfrm>
        </p:spPr>
        <p:txBody>
          <a:bodyPr anchor="t" anchorCtr="0"/>
          <a:lstStyle>
            <a:lvl1pPr marL="0" indent="0">
              <a:spcBef>
                <a:spcPts val="0"/>
              </a:spcBef>
              <a:spcAft>
                <a:spcPts val="0"/>
              </a:spcAft>
              <a:buClrTx/>
              <a:buFontTx/>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4380612" y="1801368"/>
            <a:ext cx="3415779" cy="3960000"/>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8185903" y="1801368"/>
            <a:ext cx="3415779" cy="3960000"/>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Tree>
    <p:extLst>
      <p:ext uri="{BB962C8B-B14F-4D97-AF65-F5344CB8AC3E}">
        <p14:creationId xmlns:p14="http://schemas.microsoft.com/office/powerpoint/2010/main" val="1632032063"/>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p:cSld name="Consulting-Text layout image + 1 col">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845431C1-848E-FF90-7451-ADE176C758D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7" y="432001"/>
            <a:ext cx="9142031" cy="565200"/>
          </a:xfrm>
        </p:spPr>
        <p:txBody>
          <a:bodyPr/>
          <a:lstStyle/>
          <a:p>
            <a:r>
              <a:rPr lang="en-GB"/>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defRPr>
            </a:lvl1pPr>
          </a:lstStyle>
          <a:p>
            <a:r>
              <a:rPr lang="en-US"/>
              <a:t>P.</a:t>
            </a:r>
            <a:fld id="{8C1BCF7C-2884-4FE2-A9ED-57CF9A0CDEFF}" type="slidenum">
              <a:rPr lang="en-US" smtClean="0"/>
              <a:pPr/>
              <a:t>‹#›</a:t>
            </a:fld>
            <a:endParaRPr lang="en-US"/>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3" y="1080001"/>
            <a:ext cx="9141455" cy="415925"/>
          </a:xfrm>
        </p:spPr>
        <p:txBody>
          <a:bodyPr/>
          <a:lstStyle>
            <a:lvl1pPr>
              <a:defRPr sz="1200" b="0" i="0">
                <a:latin typeface="+mn-lt"/>
              </a:defRPr>
            </a:lvl1pPr>
          </a:lstStyle>
          <a:p>
            <a:pPr lvl="0"/>
            <a:r>
              <a:rPr lang="en-US"/>
              <a:t>Click to edit Master subtitle styles</a:t>
            </a:r>
            <a:endParaRPr lang="en-GB"/>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6758" y="1799999"/>
            <a:ext cx="5308617" cy="3960000"/>
          </a:xfrm>
        </p:spPr>
        <p:txBody>
          <a:bodyPr/>
          <a:lstStyle>
            <a:lvl1pPr marL="0" indent="0">
              <a:buClrTx/>
              <a:buFont typeface="Arial" panose="020B0604020202020204" pitchFamily="34" charset="0"/>
              <a:buNone/>
              <a:defRPr sz="1000" b="0" i="0">
                <a:latin typeface="+mn-lt"/>
              </a:defRPr>
            </a:lvl1pPr>
            <a:lvl2pPr marL="180947" indent="-91267">
              <a:buFont typeface="Arial" panose="020B0604020202020204" pitchFamily="34" charset="0"/>
              <a:buChar char="•"/>
              <a:defRPr b="0" i="0">
                <a:latin typeface="+mn-lt"/>
              </a:defRPr>
            </a:lvl2pPr>
            <a:lvl3pPr marL="312689" indent="-91267">
              <a:defRPr b="0" i="0">
                <a:latin typeface="+mn-lt"/>
              </a:defRPr>
            </a:lvl3pPr>
            <a:lvl4pPr marL="448400" indent="-91267">
              <a:defRPr b="0" i="0">
                <a:latin typeface="+mn-lt"/>
              </a:defRPr>
            </a:lvl4pPr>
            <a:lvl5pPr marL="538873" indent="-91267">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17" name="Picture Placeholder 16">
            <a:extLst>
              <a:ext uri="{FF2B5EF4-FFF2-40B4-BE49-F238E27FC236}">
                <a16:creationId xmlns:a16="http://schemas.microsoft.com/office/drawing/2014/main" id="{F642D897-72F0-62D5-7707-0AFA63E52894}"/>
              </a:ext>
            </a:extLst>
          </p:cNvPr>
          <p:cNvSpPr>
            <a:spLocks noGrp="1"/>
          </p:cNvSpPr>
          <p:nvPr>
            <p:ph type="pic" sz="quarter" idx="16"/>
          </p:nvPr>
        </p:nvSpPr>
        <p:spPr>
          <a:xfrm>
            <a:off x="4" y="1601712"/>
            <a:ext cx="5509678" cy="4509767"/>
          </a:xfrm>
          <a:custGeom>
            <a:avLst/>
            <a:gdLst>
              <a:gd name="connsiteX0" fmla="*/ 2578443 w 5511113"/>
              <a:gd name="connsiteY0" fmla="*/ 0 h 4509766"/>
              <a:gd name="connsiteX1" fmla="*/ 5511113 w 5511113"/>
              <a:gd name="connsiteY1" fmla="*/ 2932670 h 4509766"/>
              <a:gd name="connsiteX2" fmla="*/ 5067995 w 5511113"/>
              <a:gd name="connsiteY2" fmla="*/ 4483479 h 4509766"/>
              <a:gd name="connsiteX3" fmla="*/ 5049540 w 5511113"/>
              <a:gd name="connsiteY3" fmla="*/ 4509766 h 4509766"/>
              <a:gd name="connsiteX4" fmla="*/ 194443 w 5511113"/>
              <a:gd name="connsiteY4" fmla="*/ 4509766 h 4509766"/>
              <a:gd name="connsiteX5" fmla="*/ 136622 w 5511113"/>
              <a:gd name="connsiteY5" fmla="*/ 4501024 h 4509766"/>
              <a:gd name="connsiteX6" fmla="*/ 89544 w 5511113"/>
              <a:gd name="connsiteY6" fmla="*/ 4478393 h 4509766"/>
              <a:gd name="connsiteX7" fmla="*/ 0 w 5511113"/>
              <a:gd name="connsiteY7" fmla="*/ 4330999 h 4509766"/>
              <a:gd name="connsiteX8" fmla="*/ 0 w 5511113"/>
              <a:gd name="connsiteY8" fmla="*/ 1534342 h 4509766"/>
              <a:gd name="connsiteX9" fmla="*/ 146627 w 5511113"/>
              <a:gd name="connsiteY9" fmla="*/ 1292986 h 4509766"/>
              <a:gd name="connsiteX10" fmla="*/ 2578443 w 5511113"/>
              <a:gd name="connsiteY10" fmla="*/ 0 h 450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11113" h="4509766">
                <a:moveTo>
                  <a:pt x="2578443" y="0"/>
                </a:moveTo>
                <a:cubicBezTo>
                  <a:pt x="4198112" y="0"/>
                  <a:pt x="5511113" y="1313001"/>
                  <a:pt x="5511113" y="2932670"/>
                </a:cubicBezTo>
                <a:cubicBezTo>
                  <a:pt x="5511113" y="3502085"/>
                  <a:pt x="5348831" y="4033597"/>
                  <a:pt x="5067995" y="4483479"/>
                </a:cubicBezTo>
                <a:lnTo>
                  <a:pt x="5049540" y="4509766"/>
                </a:lnTo>
                <a:lnTo>
                  <a:pt x="194443" y="4509766"/>
                </a:lnTo>
                <a:cubicBezTo>
                  <a:pt x="174308" y="4509766"/>
                  <a:pt x="154887" y="4506706"/>
                  <a:pt x="136622" y="4501024"/>
                </a:cubicBezTo>
                <a:lnTo>
                  <a:pt x="89544" y="4478393"/>
                </a:lnTo>
                <a:lnTo>
                  <a:pt x="0" y="4330999"/>
                </a:lnTo>
                <a:lnTo>
                  <a:pt x="0" y="1534342"/>
                </a:lnTo>
                <a:lnTo>
                  <a:pt x="146627" y="1292986"/>
                </a:lnTo>
                <a:cubicBezTo>
                  <a:pt x="673649" y="512891"/>
                  <a:pt x="1566150" y="0"/>
                  <a:pt x="2578443" y="0"/>
                </a:cubicBezTo>
                <a:close/>
              </a:path>
            </a:pathLst>
          </a:custGeom>
          <a:solidFill>
            <a:srgbClr val="E6F0FA"/>
          </a:solidFill>
        </p:spPr>
        <p:txBody>
          <a:bodyPr wrap="square">
            <a:noAutofit/>
          </a:bodyPr>
          <a:lstStyle>
            <a:lvl1pPr>
              <a:defRPr b="0" i="0">
                <a:latin typeface="BentonSans Book" panose="02000503000000020004" pitchFamily="2" charset="0"/>
              </a:defRPr>
            </a:lvl1pPr>
          </a:lstStyle>
          <a:p>
            <a:endParaRPr lang="en-US"/>
          </a:p>
        </p:txBody>
      </p:sp>
      <p:cxnSp>
        <p:nvCxnSpPr>
          <p:cNvPr id="19" name="Straight Connector 18">
            <a:extLst>
              <a:ext uri="{FF2B5EF4-FFF2-40B4-BE49-F238E27FC236}">
                <a16:creationId xmlns:a16="http://schemas.microsoft.com/office/drawing/2014/main" id="{4930A1EC-993D-4A0A-2FF5-CC057AF5A898}"/>
              </a:ext>
            </a:extLst>
          </p:cNvPr>
          <p:cNvCxnSpPr>
            <a:cxnSpLocks/>
          </p:cNvCxnSpPr>
          <p:nvPr/>
        </p:nvCxnSpPr>
        <p:spPr>
          <a:xfrm>
            <a:off x="5295551" y="6081592"/>
            <a:ext cx="6312782"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38BA5195-0A98-BB8F-DD8A-9B9A0519F45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688654" y="185303"/>
            <a:ext cx="2221414" cy="950976"/>
          </a:xfrm>
          <a:prstGeom prst="rect">
            <a:avLst/>
          </a:prstGeom>
        </p:spPr>
      </p:pic>
      <p:pic>
        <p:nvPicPr>
          <p:cNvPr id="8" name="Picture 7">
            <a:extLst>
              <a:ext uri="{FF2B5EF4-FFF2-40B4-BE49-F238E27FC236}">
                <a16:creationId xmlns:a16="http://schemas.microsoft.com/office/drawing/2014/main" id="{00361653-EEF3-0673-17B7-58B43DC27B0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7" name="object 15">
            <a:extLst>
              <a:ext uri="{FF2B5EF4-FFF2-40B4-BE49-F238E27FC236}">
                <a16:creationId xmlns:a16="http://schemas.microsoft.com/office/drawing/2014/main" id="{34E94869-0A15-B20B-32BC-2FA58F3978AF}"/>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BentonSans Book" panose="02000503000000020004" pitchFamily="2" charset="0"/>
              <a:cs typeface="BentonSans Regular"/>
            </a:endParaRPr>
          </a:p>
          <a:p>
            <a:pPr marL="0">
              <a:lnSpc>
                <a:spcPts val="425"/>
              </a:lnSpc>
            </a:pPr>
            <a:r>
              <a:rPr sz="400" b="0" i="0">
                <a:solidFill>
                  <a:srgbClr val="888B8D"/>
                </a:solidFill>
                <a:latin typeface="BentonSans Book" panose="02000503000000020004" pitchFamily="2" charset="0"/>
                <a:cs typeface="BentonSans Regular"/>
              </a:rPr>
              <a:t>This</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document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contains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unpublished,</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confidential,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and</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proprietary</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information </a:t>
            </a:r>
            <a:r>
              <a:rPr sz="400" b="0" i="0">
                <a:solidFill>
                  <a:srgbClr val="888B8D"/>
                </a:solidFill>
                <a:latin typeface="BentonSans Book" panose="02000503000000020004" pitchFamily="2" charset="0"/>
                <a:cs typeface="BentonSans Regular"/>
              </a:rPr>
              <a:t>of</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American</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Express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Global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Business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Travel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(Amex</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GBT).</a:t>
            </a:r>
            <a:endParaRPr sz="400" b="0" i="0">
              <a:solidFill>
                <a:srgbClr val="888B8D"/>
              </a:solidFill>
              <a:latin typeface="BentonSans Book" panose="02000503000000020004" pitchFamily="2" charset="0"/>
              <a:cs typeface="BentonSans Regular"/>
            </a:endParaRPr>
          </a:p>
          <a:p>
            <a:pPr marL="0">
              <a:lnSpc>
                <a:spcPts val="430"/>
              </a:lnSpc>
            </a:pPr>
            <a:r>
              <a:rPr sz="400" b="0" i="0">
                <a:solidFill>
                  <a:srgbClr val="888B8D"/>
                </a:solidFill>
                <a:latin typeface="BentonSans Book" panose="02000503000000020004" pitchFamily="2" charset="0"/>
                <a:cs typeface="BentonSans Regular"/>
              </a:rPr>
              <a:t>No</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disclosure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or</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use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any</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portion</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these</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materials</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may</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be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made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without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the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express</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written</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consent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Amex</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GBT.</a:t>
            </a:r>
            <a:r>
              <a:rPr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a:t>
            </a:r>
            <a:r>
              <a:rPr lang="en-GB" sz="400" b="0" i="0" spc="-5">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2023</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GBT</a:t>
            </a:r>
            <a:r>
              <a:rPr lang="en-GB" sz="400" b="0" i="0" spc="-5">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Travel</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Services</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UK</a:t>
            </a:r>
            <a:r>
              <a:rPr lang="en-GB" sz="400" b="0" i="0" spc="-5">
                <a:solidFill>
                  <a:srgbClr val="888B8D"/>
                </a:solidFill>
                <a:latin typeface="BentonSans Book" panose="02000503000000020004" pitchFamily="2" charset="0"/>
                <a:cs typeface="BentonSans Regular"/>
              </a:rPr>
              <a:t> </a:t>
            </a:r>
            <a:r>
              <a:rPr lang="en-GB" sz="400" b="0" i="0" spc="-3">
                <a:solidFill>
                  <a:srgbClr val="888B8D"/>
                </a:solidFill>
                <a:latin typeface="BentonSans Book" panose="02000503000000020004" pitchFamily="2" charset="0"/>
                <a:cs typeface="BentonSans Regular"/>
              </a:rPr>
              <a:t>Limited.</a:t>
            </a:r>
            <a:endParaRPr sz="400" b="0" i="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2773632372"/>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Consulting-Text layout 1-col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7" y="432001"/>
            <a:ext cx="9142031"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19" y="1799999"/>
            <a:ext cx="5307901" cy="3960000"/>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3" y="1080001"/>
            <a:ext cx="9141455" cy="415925"/>
          </a:xfrm>
        </p:spPr>
        <p:txBody>
          <a:bodyPr/>
          <a:lstStyle>
            <a:lvl1pPr>
              <a:defRPr sz="1200" b="0" i="0">
                <a:latin typeface="+mn-lt"/>
              </a:defRPr>
            </a:lvl1pPr>
          </a:lstStyle>
          <a:p>
            <a:pPr lvl="0"/>
            <a:r>
              <a:rPr lang="en-US" dirty="0"/>
              <a:t>Click to edit Master subtitle styles</a:t>
            </a:r>
            <a:endParaRPr lang="en-GB" dirty="0"/>
          </a:p>
        </p:txBody>
      </p:sp>
      <p:sp>
        <p:nvSpPr>
          <p:cNvPr id="12" name="Picture Placeholder 11">
            <a:extLst>
              <a:ext uri="{FF2B5EF4-FFF2-40B4-BE49-F238E27FC236}">
                <a16:creationId xmlns:a16="http://schemas.microsoft.com/office/drawing/2014/main" id="{CF38508A-DD49-072A-53AE-A7A7238CC706}"/>
              </a:ext>
            </a:extLst>
          </p:cNvPr>
          <p:cNvSpPr>
            <a:spLocks noGrp="1"/>
          </p:cNvSpPr>
          <p:nvPr>
            <p:ph type="pic" sz="quarter" idx="15"/>
          </p:nvPr>
        </p:nvSpPr>
        <p:spPr>
          <a:xfrm>
            <a:off x="6094412" y="1799999"/>
            <a:ext cx="6094413" cy="3960000"/>
          </a:xfrm>
          <a:custGeom>
            <a:avLst/>
            <a:gdLst>
              <a:gd name="connsiteX0" fmla="*/ 1980000 w 6096000"/>
              <a:gd name="connsiteY0" fmla="*/ 0 h 3960000"/>
              <a:gd name="connsiteX1" fmla="*/ 6096000 w 6096000"/>
              <a:gd name="connsiteY1" fmla="*/ 0 h 3960000"/>
              <a:gd name="connsiteX2" fmla="*/ 6096000 w 6096000"/>
              <a:gd name="connsiteY2" fmla="*/ 3960000 h 3960000"/>
              <a:gd name="connsiteX3" fmla="*/ 1980000 w 6096000"/>
              <a:gd name="connsiteY3" fmla="*/ 3960000 h 3960000"/>
              <a:gd name="connsiteX4" fmla="*/ 0 w 6096000"/>
              <a:gd name="connsiteY4" fmla="*/ 1980000 h 3960000"/>
              <a:gd name="connsiteX5" fmla="*/ 1980000 w 6096000"/>
              <a:gd name="connsiteY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3960000">
                <a:moveTo>
                  <a:pt x="1980000" y="0"/>
                </a:moveTo>
                <a:lnTo>
                  <a:pt x="6096000" y="0"/>
                </a:lnTo>
                <a:lnTo>
                  <a:pt x="6096000" y="3960000"/>
                </a:lnTo>
                <a:lnTo>
                  <a:pt x="1980000" y="3960000"/>
                </a:lnTo>
                <a:cubicBezTo>
                  <a:pt x="886476" y="3960000"/>
                  <a:pt x="0" y="3073524"/>
                  <a:pt x="0" y="1980000"/>
                </a:cubicBezTo>
                <a:cubicBezTo>
                  <a:pt x="0" y="886476"/>
                  <a:pt x="886476" y="0"/>
                  <a:pt x="1980000" y="0"/>
                </a:cubicBezTo>
                <a:close/>
              </a:path>
            </a:pathLst>
          </a:custGeom>
          <a:solidFill>
            <a:srgbClr val="E6F0FA"/>
          </a:solidFill>
        </p:spPr>
        <p:txBody>
          <a:bodyPr wrap="square">
            <a:noAutofit/>
          </a:bodyPr>
          <a:lstStyle>
            <a:lvl1pPr>
              <a:defRPr b="0" i="0">
                <a:latin typeface="BentonSans Book" panose="02000503000000020004" pitchFamily="2" charset="0"/>
              </a:defRPr>
            </a:lvl1pPr>
          </a:lstStyle>
          <a:p>
            <a:endParaRPr lang="en-US" dirty="0"/>
          </a:p>
        </p:txBody>
      </p:sp>
    </p:spTree>
    <p:extLst>
      <p:ext uri="{BB962C8B-B14F-4D97-AF65-F5344CB8AC3E}">
        <p14:creationId xmlns:p14="http://schemas.microsoft.com/office/powerpoint/2010/main" val="948464441"/>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Consulting-Text layout 1-col +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19" y="1799999"/>
            <a:ext cx="5307901" cy="3960000"/>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717469" cy="415925"/>
          </a:xfrm>
        </p:spPr>
        <p:txBody>
          <a:bodyPr/>
          <a:lstStyle>
            <a:lvl1pPr>
              <a:defRPr sz="1200" b="0" i="0">
                <a:latin typeface="+mn-lt"/>
              </a:defRPr>
            </a:lvl1pPr>
          </a:lstStyle>
          <a:p>
            <a:pPr lvl="0"/>
            <a:r>
              <a:rPr lang="en-US" dirty="0"/>
              <a:t>Click to edit Master subtitle styles</a:t>
            </a:r>
            <a:endParaRPr lang="en-GB" dirty="0"/>
          </a:p>
        </p:txBody>
      </p:sp>
      <p:sp>
        <p:nvSpPr>
          <p:cNvPr id="10" name="Content Placeholder 9">
            <a:extLst>
              <a:ext uri="{FF2B5EF4-FFF2-40B4-BE49-F238E27FC236}">
                <a16:creationId xmlns:a16="http://schemas.microsoft.com/office/drawing/2014/main" id="{7BC08622-4D9A-63F0-4C37-CB1FD8A8A024}"/>
              </a:ext>
            </a:extLst>
          </p:cNvPr>
          <p:cNvSpPr>
            <a:spLocks noGrp="1"/>
          </p:cNvSpPr>
          <p:nvPr>
            <p:ph sz="quarter" idx="15"/>
          </p:nvPr>
        </p:nvSpPr>
        <p:spPr>
          <a:xfrm>
            <a:off x="6168535" y="1799999"/>
            <a:ext cx="5446841" cy="3960000"/>
          </a:xfrm>
          <a:custGeom>
            <a:avLst/>
            <a:gdLst>
              <a:gd name="connsiteX0" fmla="*/ 228215 w 5448259"/>
              <a:gd name="connsiteY0" fmla="*/ 0 h 3960000"/>
              <a:gd name="connsiteX1" fmla="*/ 5220044 w 5448259"/>
              <a:gd name="connsiteY1" fmla="*/ 0 h 3960000"/>
              <a:gd name="connsiteX2" fmla="*/ 5448259 w 5448259"/>
              <a:gd name="connsiteY2" fmla="*/ 228215 h 3960000"/>
              <a:gd name="connsiteX3" fmla="*/ 5448259 w 5448259"/>
              <a:gd name="connsiteY3" fmla="*/ 3731785 h 3960000"/>
              <a:gd name="connsiteX4" fmla="*/ 5220044 w 5448259"/>
              <a:gd name="connsiteY4" fmla="*/ 3960000 h 3960000"/>
              <a:gd name="connsiteX5" fmla="*/ 228215 w 5448259"/>
              <a:gd name="connsiteY5" fmla="*/ 3960000 h 3960000"/>
              <a:gd name="connsiteX6" fmla="*/ 0 w 5448259"/>
              <a:gd name="connsiteY6" fmla="*/ 3731785 h 3960000"/>
              <a:gd name="connsiteX7" fmla="*/ 0 w 5448259"/>
              <a:gd name="connsiteY7" fmla="*/ 228215 h 3960000"/>
              <a:gd name="connsiteX8" fmla="*/ 228215 w 5448259"/>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8259" h="3960000">
                <a:moveTo>
                  <a:pt x="228215" y="0"/>
                </a:moveTo>
                <a:lnTo>
                  <a:pt x="5220044" y="0"/>
                </a:lnTo>
                <a:cubicBezTo>
                  <a:pt x="5346084" y="0"/>
                  <a:pt x="5448259" y="102175"/>
                  <a:pt x="5448259" y="228215"/>
                </a:cubicBezTo>
                <a:lnTo>
                  <a:pt x="5448259" y="3731785"/>
                </a:lnTo>
                <a:cubicBezTo>
                  <a:pt x="5448259" y="3857825"/>
                  <a:pt x="5346084" y="3960000"/>
                  <a:pt x="5220044" y="3960000"/>
                </a:cubicBezTo>
                <a:lnTo>
                  <a:pt x="228215" y="3960000"/>
                </a:lnTo>
                <a:cubicBezTo>
                  <a:pt x="102175" y="3960000"/>
                  <a:pt x="0" y="3857825"/>
                  <a:pt x="0" y="3731785"/>
                </a:cubicBezTo>
                <a:lnTo>
                  <a:pt x="0" y="228215"/>
                </a:lnTo>
                <a:cubicBezTo>
                  <a:pt x="0" y="102175"/>
                  <a:pt x="102175" y="0"/>
                  <a:pt x="228215" y="0"/>
                </a:cubicBezTo>
                <a:close/>
              </a:path>
            </a:pathLst>
          </a:custGeom>
          <a:solidFill>
            <a:srgbClr val="E6F0FA"/>
          </a:solidFill>
        </p:spPr>
        <p:txBody>
          <a:bodyPr wrap="square" lIns="360000" tIns="360000" rIns="360000" bIns="360000" anchor="ctr" anchorCtr="0">
            <a:noAutofit/>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667889103"/>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Consulting-Text layout content + 1 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6928"/>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717469" cy="415925"/>
          </a:xfrm>
        </p:spPr>
        <p:txBody>
          <a:bodyPr/>
          <a:lstStyle>
            <a:lvl1pPr>
              <a:defRPr sz="1200"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6758" y="1799999"/>
            <a:ext cx="5308617" cy="3960000"/>
          </a:xfrm>
        </p:spPr>
        <p:txBody>
          <a:bodyPr/>
          <a:lstStyle>
            <a:lvl1pPr marL="0" indent="0">
              <a:buClrTx/>
              <a:buFontTx/>
              <a:buNone/>
              <a:defRPr sz="1000" b="0" i="0">
                <a:latin typeface="+mn-lt"/>
              </a:defRPr>
            </a:lvl1pPr>
            <a:lvl2pPr marL="180947" indent="-91267">
              <a:buFont typeface="Arial" panose="020B0604020202020204" pitchFamily="34" charset="0"/>
              <a:buChar char="•"/>
              <a:defRPr b="0" i="0">
                <a:latin typeface="+mn-lt"/>
              </a:defRPr>
            </a:lvl2pPr>
            <a:lvl3pPr marL="312689" indent="-91267">
              <a:defRPr b="0" i="0">
                <a:latin typeface="+mn-lt"/>
              </a:defRPr>
            </a:lvl3pPr>
            <a:lvl4pPr marL="448400" indent="-91267">
              <a:defRPr b="0" i="0">
                <a:latin typeface="+mn-lt"/>
              </a:defRPr>
            </a:lvl4pPr>
            <a:lvl5pPr marL="538873" indent="-91267">
              <a:defRPr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9">
            <a:extLst>
              <a:ext uri="{FF2B5EF4-FFF2-40B4-BE49-F238E27FC236}">
                <a16:creationId xmlns:a16="http://schemas.microsoft.com/office/drawing/2014/main" id="{02C917FF-4D68-B4EE-8090-9738E834B172}"/>
              </a:ext>
            </a:extLst>
          </p:cNvPr>
          <p:cNvSpPr>
            <a:spLocks noGrp="1"/>
          </p:cNvSpPr>
          <p:nvPr>
            <p:ph sz="quarter" idx="16"/>
          </p:nvPr>
        </p:nvSpPr>
        <p:spPr>
          <a:xfrm>
            <a:off x="572875" y="1799999"/>
            <a:ext cx="5439181" cy="3960000"/>
          </a:xfrm>
          <a:custGeom>
            <a:avLst/>
            <a:gdLst>
              <a:gd name="connsiteX0" fmla="*/ 256370 w 5440598"/>
              <a:gd name="connsiteY0" fmla="*/ 0 h 3960000"/>
              <a:gd name="connsiteX1" fmla="*/ 5184228 w 5440598"/>
              <a:gd name="connsiteY1" fmla="*/ 0 h 3960000"/>
              <a:gd name="connsiteX2" fmla="*/ 5440598 w 5440598"/>
              <a:gd name="connsiteY2" fmla="*/ 256370 h 3960000"/>
              <a:gd name="connsiteX3" fmla="*/ 5440598 w 5440598"/>
              <a:gd name="connsiteY3" fmla="*/ 3703630 h 3960000"/>
              <a:gd name="connsiteX4" fmla="*/ 5184228 w 5440598"/>
              <a:gd name="connsiteY4" fmla="*/ 3960000 h 3960000"/>
              <a:gd name="connsiteX5" fmla="*/ 256370 w 5440598"/>
              <a:gd name="connsiteY5" fmla="*/ 3960000 h 3960000"/>
              <a:gd name="connsiteX6" fmla="*/ 0 w 5440598"/>
              <a:gd name="connsiteY6" fmla="*/ 3703630 h 3960000"/>
              <a:gd name="connsiteX7" fmla="*/ 0 w 5440598"/>
              <a:gd name="connsiteY7" fmla="*/ 256370 h 3960000"/>
              <a:gd name="connsiteX8" fmla="*/ 256370 w 5440598"/>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0598" h="3960000">
                <a:moveTo>
                  <a:pt x="256370" y="0"/>
                </a:moveTo>
                <a:lnTo>
                  <a:pt x="5184228" y="0"/>
                </a:lnTo>
                <a:cubicBezTo>
                  <a:pt x="5325817" y="0"/>
                  <a:pt x="5440598" y="114781"/>
                  <a:pt x="5440598" y="256370"/>
                </a:cubicBezTo>
                <a:lnTo>
                  <a:pt x="5440598" y="3703630"/>
                </a:lnTo>
                <a:cubicBezTo>
                  <a:pt x="5440598" y="3845219"/>
                  <a:pt x="5325817" y="3960000"/>
                  <a:pt x="5184228" y="3960000"/>
                </a:cubicBezTo>
                <a:lnTo>
                  <a:pt x="256370" y="3960000"/>
                </a:lnTo>
                <a:cubicBezTo>
                  <a:pt x="114781" y="3960000"/>
                  <a:pt x="0" y="3845219"/>
                  <a:pt x="0" y="3703630"/>
                </a:cubicBezTo>
                <a:lnTo>
                  <a:pt x="0" y="256370"/>
                </a:lnTo>
                <a:cubicBezTo>
                  <a:pt x="0" y="114781"/>
                  <a:pt x="114781" y="0"/>
                  <a:pt x="256370" y="0"/>
                </a:cubicBezTo>
                <a:close/>
              </a:path>
            </a:pathLst>
          </a:custGeom>
          <a:solidFill>
            <a:srgbClr val="E6F0FA"/>
          </a:solidFill>
        </p:spPr>
        <p:txBody>
          <a:bodyPr wrap="square" lIns="360000" tIns="360000" rIns="360000" bIns="360000" anchor="ctr" anchorCtr="0">
            <a:noAutofit/>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196596764"/>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Consulting-Multi Image Display">
    <p:spTree>
      <p:nvGrpSpPr>
        <p:cNvPr id="1" name=""/>
        <p:cNvGrpSpPr/>
        <p:nvPr/>
      </p:nvGrpSpPr>
      <p:grpSpPr>
        <a:xfrm>
          <a:off x="0" y="0"/>
          <a:ext cx="0" cy="0"/>
          <a:chOff x="0" y="0"/>
          <a:chExt cx="0" cy="0"/>
        </a:xfrm>
      </p:grpSpPr>
      <p:sp>
        <p:nvSpPr>
          <p:cNvPr id="20" name="Picture Placeholder 18">
            <a:extLst>
              <a:ext uri="{FF2B5EF4-FFF2-40B4-BE49-F238E27FC236}">
                <a16:creationId xmlns:a16="http://schemas.microsoft.com/office/drawing/2014/main" id="{0973EA16-F472-C15B-FDA5-FE933E419E70}"/>
              </a:ext>
            </a:extLst>
          </p:cNvPr>
          <p:cNvSpPr>
            <a:spLocks noGrp="1"/>
          </p:cNvSpPr>
          <p:nvPr>
            <p:ph type="pic" sz="quarter" idx="16"/>
          </p:nvPr>
        </p:nvSpPr>
        <p:spPr>
          <a:xfrm>
            <a:off x="8736215" y="3914076"/>
            <a:ext cx="2925318" cy="2176758"/>
          </a:xfrm>
          <a:prstGeom prst="round2SameRect">
            <a:avLst/>
          </a:prstGeom>
          <a:solidFill>
            <a:srgbClr val="E6F0FA"/>
          </a:solidFill>
        </p:spPr>
        <p:txBody>
          <a:bodyPr/>
          <a:lstStyle>
            <a:lvl1pPr>
              <a:defRPr b="0" i="0">
                <a:latin typeface="BentonSans Book" panose="02000503000000020004" pitchFamily="2" charset="0"/>
              </a:defRPr>
            </a:lvl1pPr>
          </a:lstStyle>
          <a:p>
            <a:endParaRPr lang="en-US"/>
          </a:p>
        </p:txBody>
      </p:sp>
      <p:sp>
        <p:nvSpPr>
          <p:cNvPr id="23" name="Picture Placeholder 18">
            <a:extLst>
              <a:ext uri="{FF2B5EF4-FFF2-40B4-BE49-F238E27FC236}">
                <a16:creationId xmlns:a16="http://schemas.microsoft.com/office/drawing/2014/main" id="{F29587D1-BC77-02AD-D9E3-35883D8D9C99}"/>
              </a:ext>
            </a:extLst>
          </p:cNvPr>
          <p:cNvSpPr>
            <a:spLocks noGrp="1"/>
          </p:cNvSpPr>
          <p:nvPr>
            <p:ph type="pic" sz="quarter" idx="18"/>
          </p:nvPr>
        </p:nvSpPr>
        <p:spPr>
          <a:xfrm>
            <a:off x="5650272" y="3921826"/>
            <a:ext cx="2925318" cy="2163844"/>
          </a:xfrm>
          <a:prstGeom prst="round2SameRect">
            <a:avLst/>
          </a:prstGeom>
          <a:solidFill>
            <a:srgbClr val="E6F0FA"/>
          </a:solidFill>
        </p:spPr>
        <p:txBody>
          <a:bodyPr/>
          <a:lstStyle>
            <a:lvl1pPr>
              <a:defRPr b="0" i="0">
                <a:latin typeface="BentonSans Book" panose="02000503000000020004" pitchFamily="2" charset="0"/>
              </a:defRPr>
            </a:lvl1pPr>
          </a:lstStyle>
          <a:p>
            <a:endParaRPr lang="en-US"/>
          </a:p>
        </p:txBody>
      </p:sp>
      <p:sp>
        <p:nvSpPr>
          <p:cNvPr id="27" name="Picture Placeholder 18">
            <a:extLst>
              <a:ext uri="{FF2B5EF4-FFF2-40B4-BE49-F238E27FC236}">
                <a16:creationId xmlns:a16="http://schemas.microsoft.com/office/drawing/2014/main" id="{F574F731-E831-CCC3-E46B-C9C03F9CA6B4}"/>
              </a:ext>
            </a:extLst>
          </p:cNvPr>
          <p:cNvSpPr>
            <a:spLocks noGrp="1"/>
          </p:cNvSpPr>
          <p:nvPr>
            <p:ph type="pic" sz="quarter" idx="19"/>
          </p:nvPr>
        </p:nvSpPr>
        <p:spPr>
          <a:xfrm>
            <a:off x="575924" y="1791035"/>
            <a:ext cx="4924543" cy="4294634"/>
          </a:xfrm>
          <a:prstGeom prst="round2SameRect">
            <a:avLst>
              <a:gd name="adj1" fmla="val 12129"/>
              <a:gd name="adj2" fmla="val 0"/>
            </a:avLst>
          </a:prstGeom>
          <a:solidFill>
            <a:srgbClr val="E6F0FA"/>
          </a:solidFill>
        </p:spPr>
        <p:txBody>
          <a:bodyPr/>
          <a:lstStyle>
            <a:lvl1pPr>
              <a:defRPr b="0" i="0">
                <a:latin typeface="BentonSans Book" panose="02000503000000020004" pitchFamily="2" charset="0"/>
              </a:defRPr>
            </a:lvl1pPr>
          </a:lstStyle>
          <a:p>
            <a:endParaRPr lang="en-US"/>
          </a:p>
        </p:txBody>
      </p:sp>
      <p:pic>
        <p:nvPicPr>
          <p:cNvPr id="5" name="Graphic 4">
            <a:extLst>
              <a:ext uri="{FF2B5EF4-FFF2-40B4-BE49-F238E27FC236}">
                <a16:creationId xmlns:a16="http://schemas.microsoft.com/office/drawing/2014/main" id="{871BEC9B-7DF3-332E-E772-7AC5648BF2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7" y="432001"/>
            <a:ext cx="9142031" cy="566928"/>
          </a:xfrm>
        </p:spPr>
        <p:txBody>
          <a:bodyPr/>
          <a:lstStyle/>
          <a:p>
            <a:r>
              <a:rPr lang="en-GB"/>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defRPr>
            </a:lvl1pPr>
          </a:lstStyle>
          <a:p>
            <a:r>
              <a:rPr lang="en-US"/>
              <a:t>P.</a:t>
            </a:r>
            <a:fld id="{8C1BCF7C-2884-4FE2-A9ED-57CF9A0CDEFF}" type="slidenum">
              <a:rPr lang="en-US" smtClean="0"/>
              <a:pPr/>
              <a:t>‹#›</a:t>
            </a:fld>
            <a:endParaRPr lang="en-US"/>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3" y="1080001"/>
            <a:ext cx="9141455" cy="415925"/>
          </a:xfrm>
        </p:spPr>
        <p:txBody>
          <a:bodyPr/>
          <a:lstStyle>
            <a:lvl1pPr>
              <a:defRPr sz="1200" b="0" i="0">
                <a:latin typeface="+mn-lt"/>
              </a:defRPr>
            </a:lvl1pPr>
          </a:lstStyle>
          <a:p>
            <a:pPr lvl="0"/>
            <a:r>
              <a:rPr lang="en-US"/>
              <a:t>Click to edit Master subtitle styles</a:t>
            </a:r>
            <a:endParaRPr lang="en-GB"/>
          </a:p>
        </p:txBody>
      </p:sp>
      <p:sp>
        <p:nvSpPr>
          <p:cNvPr id="19" name="Picture Placeholder 18">
            <a:extLst>
              <a:ext uri="{FF2B5EF4-FFF2-40B4-BE49-F238E27FC236}">
                <a16:creationId xmlns:a16="http://schemas.microsoft.com/office/drawing/2014/main" id="{8FA0B06B-164D-B33A-6508-FB60B637800B}"/>
              </a:ext>
            </a:extLst>
          </p:cNvPr>
          <p:cNvSpPr>
            <a:spLocks noGrp="1"/>
          </p:cNvSpPr>
          <p:nvPr>
            <p:ph type="pic" sz="quarter" idx="15"/>
          </p:nvPr>
        </p:nvSpPr>
        <p:spPr>
          <a:xfrm>
            <a:off x="8723301" y="1798557"/>
            <a:ext cx="2925318" cy="2011680"/>
          </a:xfrm>
          <a:prstGeom prst="roundRect">
            <a:avLst>
              <a:gd name="adj" fmla="val 13277"/>
            </a:avLst>
          </a:prstGeom>
          <a:solidFill>
            <a:srgbClr val="E6F0FA"/>
          </a:solidFill>
        </p:spPr>
        <p:txBody>
          <a:bodyPr/>
          <a:lstStyle>
            <a:lvl1pPr>
              <a:defRPr b="0" i="0">
                <a:latin typeface="BentonSans Book" panose="02000503000000020004" pitchFamily="2" charset="0"/>
              </a:defRPr>
            </a:lvl1pPr>
          </a:lstStyle>
          <a:p>
            <a:endParaRPr lang="en-US"/>
          </a:p>
        </p:txBody>
      </p:sp>
      <p:sp>
        <p:nvSpPr>
          <p:cNvPr id="22" name="Picture Placeholder 18">
            <a:extLst>
              <a:ext uri="{FF2B5EF4-FFF2-40B4-BE49-F238E27FC236}">
                <a16:creationId xmlns:a16="http://schemas.microsoft.com/office/drawing/2014/main" id="{725A9E1D-A185-C624-518B-F8FE2ECFD7A8}"/>
              </a:ext>
            </a:extLst>
          </p:cNvPr>
          <p:cNvSpPr>
            <a:spLocks noGrp="1"/>
          </p:cNvSpPr>
          <p:nvPr>
            <p:ph type="pic" sz="quarter" idx="17"/>
          </p:nvPr>
        </p:nvSpPr>
        <p:spPr>
          <a:xfrm>
            <a:off x="5637360" y="1811473"/>
            <a:ext cx="2925318" cy="2011680"/>
          </a:xfrm>
          <a:prstGeom prst="roundRect">
            <a:avLst>
              <a:gd name="adj" fmla="val 13277"/>
            </a:avLst>
          </a:prstGeom>
          <a:solidFill>
            <a:srgbClr val="E6F0FA"/>
          </a:solidFill>
        </p:spPr>
        <p:txBody>
          <a:bodyPr/>
          <a:lstStyle>
            <a:lvl1pPr>
              <a:defRPr b="0" i="0">
                <a:latin typeface="BentonSans Book" panose="02000503000000020004" pitchFamily="2" charset="0"/>
              </a:defRPr>
            </a:lvl1pPr>
          </a:lstStyle>
          <a:p>
            <a:endParaRPr lang="en-US"/>
          </a:p>
        </p:txBody>
      </p:sp>
      <p:pic>
        <p:nvPicPr>
          <p:cNvPr id="3" name="Picture 2">
            <a:extLst>
              <a:ext uri="{FF2B5EF4-FFF2-40B4-BE49-F238E27FC236}">
                <a16:creationId xmlns:a16="http://schemas.microsoft.com/office/drawing/2014/main" id="{3386AFCC-F80A-23D1-A831-84104F10A4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8" name="object 15">
            <a:extLst>
              <a:ext uri="{FF2B5EF4-FFF2-40B4-BE49-F238E27FC236}">
                <a16:creationId xmlns:a16="http://schemas.microsoft.com/office/drawing/2014/main" id="{192A48F1-AAD6-E5C6-6B4C-97782C9BFEB6}"/>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BentonSans Book" panose="02000503000000020004" pitchFamily="2" charset="0"/>
              <a:cs typeface="BentonSans Regular"/>
            </a:endParaRPr>
          </a:p>
          <a:p>
            <a:pPr marL="0">
              <a:lnSpc>
                <a:spcPts val="425"/>
              </a:lnSpc>
            </a:pPr>
            <a:r>
              <a:rPr sz="400" b="0" i="0">
                <a:solidFill>
                  <a:srgbClr val="888B8D"/>
                </a:solidFill>
                <a:latin typeface="BentonSans Book" panose="02000503000000020004" pitchFamily="2" charset="0"/>
                <a:cs typeface="BentonSans Regular"/>
              </a:rPr>
              <a:t>This</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document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contains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unpublished,</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confidential,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and</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proprietary</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information </a:t>
            </a:r>
            <a:r>
              <a:rPr sz="400" b="0" i="0">
                <a:solidFill>
                  <a:srgbClr val="888B8D"/>
                </a:solidFill>
                <a:latin typeface="BentonSans Book" panose="02000503000000020004" pitchFamily="2" charset="0"/>
                <a:cs typeface="BentonSans Regular"/>
              </a:rPr>
              <a:t>of</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American</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Express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Global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Business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Travel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(Amex</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GBT).</a:t>
            </a:r>
            <a:endParaRPr sz="400" b="0" i="0">
              <a:solidFill>
                <a:srgbClr val="888B8D"/>
              </a:solidFill>
              <a:latin typeface="BentonSans Book" panose="02000503000000020004" pitchFamily="2" charset="0"/>
              <a:cs typeface="BentonSans Regular"/>
            </a:endParaRPr>
          </a:p>
          <a:p>
            <a:pPr marL="0">
              <a:lnSpc>
                <a:spcPts val="430"/>
              </a:lnSpc>
            </a:pPr>
            <a:r>
              <a:rPr sz="400" b="0" i="0">
                <a:solidFill>
                  <a:srgbClr val="888B8D"/>
                </a:solidFill>
                <a:latin typeface="BentonSans Book" panose="02000503000000020004" pitchFamily="2" charset="0"/>
                <a:cs typeface="BentonSans Regular"/>
              </a:rPr>
              <a:t>No</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disclosure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or</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use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any</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portion</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these</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materials</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may</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be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made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without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the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express</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written</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consent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Amex</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GBT.</a:t>
            </a:r>
            <a:r>
              <a:rPr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a:t>
            </a:r>
            <a:r>
              <a:rPr lang="en-GB" sz="400" b="0" i="0" spc="-5">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2023</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GBT</a:t>
            </a:r>
            <a:r>
              <a:rPr lang="en-GB" sz="400" b="0" i="0" spc="-5">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Travel</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Services</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UK</a:t>
            </a:r>
            <a:r>
              <a:rPr lang="en-GB" sz="400" b="0" i="0" spc="-5">
                <a:solidFill>
                  <a:srgbClr val="888B8D"/>
                </a:solidFill>
                <a:latin typeface="BentonSans Book" panose="02000503000000020004" pitchFamily="2" charset="0"/>
                <a:cs typeface="BentonSans Regular"/>
              </a:rPr>
              <a:t> </a:t>
            </a:r>
            <a:r>
              <a:rPr lang="en-GB" sz="400" b="0" i="0" spc="-3">
                <a:solidFill>
                  <a:srgbClr val="888B8D"/>
                </a:solidFill>
                <a:latin typeface="BentonSans Book" panose="02000503000000020004" pitchFamily="2" charset="0"/>
                <a:cs typeface="BentonSans Regular"/>
              </a:rPr>
              <a:t>Limited.</a:t>
            </a:r>
            <a:endParaRPr sz="400" b="0" i="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1190833939"/>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extLst>
    <p:ext uri="{DCECCB84-F9BA-43D5-87BE-67443E8EF086}">
      <p15:sldGuideLst xmlns:p15="http://schemas.microsoft.com/office/powerpoint/2012/main">
        <p15:guide id="1" orient="horz" pos="3840" userDrawn="1">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Consulting-Title subhead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7" y="432001"/>
            <a:ext cx="9142031" cy="566928"/>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3" y="1080001"/>
            <a:ext cx="9141455" cy="415925"/>
          </a:xfrm>
        </p:spPr>
        <p:txBody>
          <a:bodyPr/>
          <a:lstStyle>
            <a:lvl1pPr>
              <a:defRPr sz="120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986744889"/>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Consulting-Blank with wordmar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Tree>
    <p:extLst>
      <p:ext uri="{BB962C8B-B14F-4D97-AF65-F5344CB8AC3E}">
        <p14:creationId xmlns:p14="http://schemas.microsoft.com/office/powerpoint/2010/main" val="2495642335"/>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Conslulting-Agenda Number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7" y="432001"/>
            <a:ext cx="9142031"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3451" y="1799999"/>
            <a:ext cx="11041924" cy="3960000"/>
          </a:xfrm>
        </p:spPr>
        <p:txBody>
          <a:bodyPr anchor="t" anchorCtr="0"/>
          <a:lstStyle>
            <a:lvl1pPr marL="180154" indent="-180154">
              <a:spcBef>
                <a:spcPts val="600"/>
              </a:spcBef>
              <a:spcAft>
                <a:spcPts val="0"/>
              </a:spcAft>
              <a:buClrTx/>
              <a:buFont typeface="+mj-lt"/>
              <a:buAutoNum type="arabicPeriod"/>
              <a:tabLst/>
              <a:defRPr sz="1000" b="0" i="0">
                <a:latin typeface="+mn-lt"/>
              </a:defRPr>
            </a:lvl1pPr>
            <a:lvl2pPr marL="267452" indent="-91267">
              <a:buClrTx/>
              <a:defRPr b="0" i="0">
                <a:latin typeface="+mn-lt"/>
              </a:defRPr>
            </a:lvl2pPr>
            <a:lvl3pPr marL="360306" indent="-91267">
              <a:buClrTx/>
              <a:defRPr b="0" i="0">
                <a:latin typeface="+mn-lt"/>
              </a:defRPr>
            </a:lvl3pPr>
            <a:lvl4pPr marL="447605" indent="-91267">
              <a:buClrTx/>
              <a:defRPr b="0" i="0">
                <a:latin typeface="+mn-lt"/>
              </a:defRPr>
            </a:lvl4pPr>
            <a:lvl5pPr marL="540460" indent="-91267">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2941" y="1080001"/>
            <a:ext cx="9141967" cy="461963"/>
          </a:xfrm>
        </p:spPr>
        <p:txBody>
          <a:bodyPr/>
          <a:lstStyle>
            <a:lvl1pPr>
              <a:defRPr sz="120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1610082445"/>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MB-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11043075" cy="566928"/>
          </a:xfrm>
        </p:spPr>
        <p:txBody>
          <a:bodyPr/>
          <a:lstStyle/>
          <a:p>
            <a:r>
              <a:rPr lang="en-US"/>
              <a:t>Click to edit Master title style</a:t>
            </a:r>
            <a:endParaRPr lang="en-GB" dirty="0"/>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20" y="1799999"/>
            <a:ext cx="11038188" cy="3960000"/>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a:xfrm>
            <a:off x="9235725" y="6496197"/>
            <a:ext cx="685622" cy="96097"/>
          </a:xfrm>
          <a:prstGeom prst="rect">
            <a:avLst/>
          </a:prstGeom>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11041924" cy="415925"/>
          </a:xfrm>
        </p:spPr>
        <p:txBody>
          <a:bodyPr/>
          <a:lstStyle>
            <a:lvl1pPr>
              <a:defRPr sz="120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715315195"/>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Consulting-Agenda Graph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7" y="432001"/>
            <a:ext cx="9142031" cy="566928"/>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2941" y="1080001"/>
            <a:ext cx="9141967" cy="461963"/>
          </a:xfrm>
        </p:spPr>
        <p:txBody>
          <a:bodyPr/>
          <a:lstStyle>
            <a:lvl1pPr>
              <a:defRPr sz="1200" b="0" i="0">
                <a:latin typeface="+mn-lt"/>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1772194" y="1935163"/>
            <a:ext cx="9848583"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577703" y="1935163"/>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1772194" y="2598364"/>
            <a:ext cx="9848583"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577703" y="2598364"/>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1"/>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1772194" y="3261563"/>
            <a:ext cx="9848583"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577703" y="3261563"/>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1772194" y="3924764"/>
            <a:ext cx="9848583"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577703" y="3924764"/>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1772194" y="4587964"/>
            <a:ext cx="9848583"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577703" y="4587964"/>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FFB900"/>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1772194" y="5251163"/>
            <a:ext cx="9848583"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577703" y="5251163"/>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152835"/>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Tree>
    <p:extLst>
      <p:ext uri="{BB962C8B-B14F-4D97-AF65-F5344CB8AC3E}">
        <p14:creationId xmlns:p14="http://schemas.microsoft.com/office/powerpoint/2010/main" val="3973375090"/>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Consulting-Agenda Graphical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7" y="432001"/>
            <a:ext cx="9142031" cy="566928"/>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2941" y="1080001"/>
            <a:ext cx="9141967" cy="461963"/>
          </a:xfrm>
        </p:spPr>
        <p:txBody>
          <a:bodyPr/>
          <a:lstStyle>
            <a:lvl1pPr>
              <a:defRPr sz="1200" b="0" i="0">
                <a:latin typeface="+mn-lt"/>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3974282" y="1935163"/>
            <a:ext cx="7644945" cy="540000"/>
          </a:xfrm>
          <a:prstGeom prst="rect">
            <a:avLst/>
          </a:prstGeom>
          <a:noFill/>
        </p:spPr>
        <p:txBody>
          <a:bodyPr wrap="square" lIns="216000" anchor="ctr" anchorCtr="0">
            <a:noAutofit/>
          </a:bodyPr>
          <a:lstStyle>
            <a:lvl1pPr>
              <a:defRPr sz="800" b="0" i="0">
                <a:latin typeface="+mn-lt"/>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577703" y="1935163"/>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3974282" y="2598364"/>
            <a:ext cx="7644945" cy="540000"/>
          </a:xfrm>
          <a:prstGeom prst="rect">
            <a:avLst/>
          </a:prstGeom>
          <a:noFill/>
        </p:spPr>
        <p:txBody>
          <a:bodyPr wrap="square" lIns="216000" anchor="ctr" anchorCtr="0">
            <a:noAutofit/>
          </a:bodyPr>
          <a:lstStyle>
            <a:lvl1pPr>
              <a:defRPr sz="800" b="0" i="0">
                <a:latin typeface="+mn-lt"/>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577703" y="2598364"/>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1"/>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3974282" y="3261563"/>
            <a:ext cx="7644945" cy="540000"/>
          </a:xfrm>
          <a:prstGeom prst="rect">
            <a:avLst/>
          </a:prstGeom>
          <a:noFill/>
        </p:spPr>
        <p:txBody>
          <a:bodyPr wrap="square" lIns="216000" anchor="ctr" anchorCtr="0">
            <a:noAutofit/>
          </a:bodyPr>
          <a:lstStyle>
            <a:lvl1pPr>
              <a:defRPr sz="800" b="0" i="0">
                <a:latin typeface="+mn-lt"/>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577703" y="3261563"/>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3974282" y="3924764"/>
            <a:ext cx="7644945" cy="540000"/>
          </a:xfrm>
          <a:prstGeom prst="rect">
            <a:avLst/>
          </a:prstGeom>
          <a:noFill/>
        </p:spPr>
        <p:txBody>
          <a:bodyPr wrap="square" lIns="216000" anchor="ctr" anchorCtr="0">
            <a:noAutofit/>
          </a:bodyPr>
          <a:lstStyle>
            <a:lvl1pPr>
              <a:defRPr sz="800" b="0" i="0">
                <a:latin typeface="+mn-lt"/>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577703" y="3924764"/>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3974282" y="4587964"/>
            <a:ext cx="7644945" cy="540000"/>
          </a:xfrm>
          <a:prstGeom prst="rect">
            <a:avLst/>
          </a:prstGeom>
          <a:noFill/>
        </p:spPr>
        <p:txBody>
          <a:bodyPr wrap="square" lIns="216000" anchor="ctr" anchorCtr="0">
            <a:noAutofit/>
          </a:bodyPr>
          <a:lstStyle>
            <a:lvl1pPr>
              <a:defRPr sz="800" b="0" i="0">
                <a:latin typeface="+mn-lt"/>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577703" y="4587964"/>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FFB900"/>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3974282" y="5251163"/>
            <a:ext cx="7644945" cy="540000"/>
          </a:xfrm>
          <a:prstGeom prst="rect">
            <a:avLst/>
          </a:prstGeom>
          <a:noFill/>
        </p:spPr>
        <p:txBody>
          <a:bodyPr wrap="square" lIns="216000" anchor="ctr" anchorCtr="0">
            <a:noAutofit/>
          </a:bodyPr>
          <a:lstStyle>
            <a:lvl1pPr>
              <a:defRPr sz="800" b="0" i="0">
                <a:latin typeface="+mn-lt"/>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577703" y="5251163"/>
            <a:ext cx="1194492"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152835"/>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GB" dirty="0"/>
              <a:t>Click to edit Master text styles</a:t>
            </a:r>
          </a:p>
        </p:txBody>
      </p:sp>
      <p:sp>
        <p:nvSpPr>
          <p:cNvPr id="10" name="Text Placeholder 9">
            <a:extLst>
              <a:ext uri="{FF2B5EF4-FFF2-40B4-BE49-F238E27FC236}">
                <a16:creationId xmlns:a16="http://schemas.microsoft.com/office/drawing/2014/main" id="{7B47A445-960C-55A3-E64C-AC08570ED5FA}"/>
              </a:ext>
            </a:extLst>
          </p:cNvPr>
          <p:cNvSpPr>
            <a:spLocks noGrp="1"/>
          </p:cNvSpPr>
          <p:nvPr>
            <p:ph type="body" sz="quarter" idx="27"/>
          </p:nvPr>
        </p:nvSpPr>
        <p:spPr>
          <a:xfrm>
            <a:off x="1772194" y="1935163"/>
            <a:ext cx="1866817"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800" b="0" i="0">
                <a:latin typeface="+mj-lt"/>
              </a:defRPr>
            </a:lvl1pPr>
            <a:lvl2pPr marL="0" indent="0">
              <a:buNone/>
              <a:defRPr/>
            </a:lvl2pPr>
          </a:lstStyle>
          <a:p>
            <a:pPr lvl="0"/>
            <a:r>
              <a:rPr lang="en-GB" dirty="0"/>
              <a:t>Click to edit Master text styles</a:t>
            </a:r>
          </a:p>
        </p:txBody>
      </p:sp>
      <p:sp>
        <p:nvSpPr>
          <p:cNvPr id="11" name="Text Placeholder 10">
            <a:extLst>
              <a:ext uri="{FF2B5EF4-FFF2-40B4-BE49-F238E27FC236}">
                <a16:creationId xmlns:a16="http://schemas.microsoft.com/office/drawing/2014/main" id="{CBDED53E-FB03-511F-EEF1-E11238AF24CF}"/>
              </a:ext>
            </a:extLst>
          </p:cNvPr>
          <p:cNvSpPr>
            <a:spLocks noGrp="1"/>
          </p:cNvSpPr>
          <p:nvPr>
            <p:ph type="body" sz="quarter" idx="28"/>
          </p:nvPr>
        </p:nvSpPr>
        <p:spPr>
          <a:xfrm>
            <a:off x="1772194" y="2598364"/>
            <a:ext cx="1866817"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800" b="0" i="0">
                <a:latin typeface="+mj-lt"/>
              </a:defRPr>
            </a:lvl1pPr>
            <a:lvl2pPr marL="0" indent="0">
              <a:buNone/>
              <a:defRPr/>
            </a:lvl2pPr>
          </a:lstStyle>
          <a:p>
            <a:pPr lvl="0"/>
            <a:r>
              <a:rPr lang="en-GB" dirty="0"/>
              <a:t>Click to edit Master text styles</a:t>
            </a:r>
          </a:p>
        </p:txBody>
      </p:sp>
      <p:sp>
        <p:nvSpPr>
          <p:cNvPr id="12" name="Text Placeholder 11">
            <a:extLst>
              <a:ext uri="{FF2B5EF4-FFF2-40B4-BE49-F238E27FC236}">
                <a16:creationId xmlns:a16="http://schemas.microsoft.com/office/drawing/2014/main" id="{8775BD4C-8CF6-2898-F9A0-CF09476375B0}"/>
              </a:ext>
            </a:extLst>
          </p:cNvPr>
          <p:cNvSpPr>
            <a:spLocks noGrp="1"/>
          </p:cNvSpPr>
          <p:nvPr>
            <p:ph type="body" sz="quarter" idx="29"/>
          </p:nvPr>
        </p:nvSpPr>
        <p:spPr>
          <a:xfrm>
            <a:off x="1772194" y="3261563"/>
            <a:ext cx="1866817"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800" b="0" i="0">
                <a:latin typeface="+mj-lt"/>
              </a:defRPr>
            </a:lvl1pPr>
            <a:lvl2pPr marL="0" indent="0">
              <a:buNone/>
              <a:defRPr/>
            </a:lvl2pPr>
          </a:lstStyle>
          <a:p>
            <a:pPr lvl="0"/>
            <a:r>
              <a:rPr lang="en-GB" dirty="0"/>
              <a:t>Click to edit Master text styles</a:t>
            </a:r>
          </a:p>
        </p:txBody>
      </p:sp>
      <p:sp>
        <p:nvSpPr>
          <p:cNvPr id="13" name="Text Placeholder 12">
            <a:extLst>
              <a:ext uri="{FF2B5EF4-FFF2-40B4-BE49-F238E27FC236}">
                <a16:creationId xmlns:a16="http://schemas.microsoft.com/office/drawing/2014/main" id="{0988012E-DFD8-F30C-7D24-5BD0887DAF2B}"/>
              </a:ext>
            </a:extLst>
          </p:cNvPr>
          <p:cNvSpPr>
            <a:spLocks noGrp="1"/>
          </p:cNvSpPr>
          <p:nvPr>
            <p:ph type="body" sz="quarter" idx="30"/>
          </p:nvPr>
        </p:nvSpPr>
        <p:spPr>
          <a:xfrm>
            <a:off x="1772194" y="3924764"/>
            <a:ext cx="1866817"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800" b="0" i="0">
                <a:latin typeface="+mj-lt"/>
              </a:defRPr>
            </a:lvl1pPr>
            <a:lvl2pPr marL="0" indent="0">
              <a:buNone/>
              <a:defRPr/>
            </a:lvl2pPr>
          </a:lstStyle>
          <a:p>
            <a:pPr lvl="0"/>
            <a:r>
              <a:rPr lang="en-GB" dirty="0"/>
              <a:t>Click to edit Master text styles</a:t>
            </a:r>
          </a:p>
        </p:txBody>
      </p:sp>
      <p:sp>
        <p:nvSpPr>
          <p:cNvPr id="14" name="Text Placeholder 13">
            <a:extLst>
              <a:ext uri="{FF2B5EF4-FFF2-40B4-BE49-F238E27FC236}">
                <a16:creationId xmlns:a16="http://schemas.microsoft.com/office/drawing/2014/main" id="{E405608D-E369-8B2D-FBA3-8406778A7FF9}"/>
              </a:ext>
            </a:extLst>
          </p:cNvPr>
          <p:cNvSpPr>
            <a:spLocks noGrp="1"/>
          </p:cNvSpPr>
          <p:nvPr>
            <p:ph type="body" sz="quarter" idx="31"/>
          </p:nvPr>
        </p:nvSpPr>
        <p:spPr>
          <a:xfrm>
            <a:off x="1772194" y="5251163"/>
            <a:ext cx="1866817"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800" b="0" i="0">
                <a:latin typeface="+mj-lt"/>
              </a:defRPr>
            </a:lvl1pPr>
            <a:lvl2pPr marL="0" indent="0">
              <a:buNone/>
              <a:defRPr/>
            </a:lvl2pPr>
          </a:lstStyle>
          <a:p>
            <a:pPr lvl="0"/>
            <a:r>
              <a:rPr lang="en-GB" dirty="0"/>
              <a:t>Click to edit Master text styles</a:t>
            </a:r>
          </a:p>
        </p:txBody>
      </p:sp>
      <p:sp>
        <p:nvSpPr>
          <p:cNvPr id="16" name="Text Placeholder 15">
            <a:extLst>
              <a:ext uri="{FF2B5EF4-FFF2-40B4-BE49-F238E27FC236}">
                <a16:creationId xmlns:a16="http://schemas.microsoft.com/office/drawing/2014/main" id="{BE70B2B5-6108-1B12-79EB-2FAF74074087}"/>
              </a:ext>
            </a:extLst>
          </p:cNvPr>
          <p:cNvSpPr>
            <a:spLocks noGrp="1"/>
          </p:cNvSpPr>
          <p:nvPr>
            <p:ph type="body" sz="quarter" idx="32"/>
          </p:nvPr>
        </p:nvSpPr>
        <p:spPr>
          <a:xfrm>
            <a:off x="1772194" y="4587964"/>
            <a:ext cx="1866817"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800" b="0" i="0">
                <a:latin typeface="+mj-lt"/>
              </a:defRPr>
            </a:lvl1pPr>
            <a:lvl2pPr marL="0" indent="0">
              <a:buNone/>
              <a:defRPr/>
            </a:lvl2pPr>
          </a:lstStyle>
          <a:p>
            <a:pPr lvl="0"/>
            <a:r>
              <a:rPr lang="en-GB" dirty="0"/>
              <a:t>Click to edit Master text styles</a:t>
            </a:r>
          </a:p>
        </p:txBody>
      </p:sp>
    </p:spTree>
    <p:extLst>
      <p:ext uri="{BB962C8B-B14F-4D97-AF65-F5344CB8AC3E}">
        <p14:creationId xmlns:p14="http://schemas.microsoft.com/office/powerpoint/2010/main" val="2968049842"/>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p:cSld name="Consulting-Divider with Portal Pattern">
    <p:bg>
      <p:bgPr>
        <a:solidFill>
          <a:schemeClr val="tx1"/>
        </a:solidFill>
        <a:effectLst/>
      </p:bgPr>
    </p:bg>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id="{6C450CF9-33A4-BE67-8834-EE0B43237516}"/>
              </a:ext>
            </a:extLst>
          </p:cNvPr>
          <p:cNvSpPr>
            <a:spLocks noEditPoints="1"/>
          </p:cNvSpPr>
          <p:nvPr/>
        </p:nvSpPr>
        <p:spPr bwMode="auto">
          <a:xfrm>
            <a:off x="11112" y="1"/>
            <a:ext cx="12166605" cy="6858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006FCF">
              <a:alpha val="35000"/>
            </a:srgbClr>
          </a:solidFill>
          <a:ln>
            <a:noFill/>
          </a:ln>
        </p:spPr>
        <p:txBody>
          <a:bodyPr vert="horz" wrap="square" lIns="45715" tIns="22857" rIns="45715" bIns="22857" numCol="1" anchor="t" anchorCtr="0" compatLnSpc="1">
            <a:prstTxWarp prst="textNoShape">
              <a:avLst/>
            </a:prstTxWarp>
          </a:bodyPr>
          <a:lstStyle/>
          <a:p>
            <a:endParaRPr lang="en-GB" sz="900" b="0" i="0">
              <a:latin typeface="BentonSans Book" panose="02000503000000020004" pitchFamily="2" charset="0"/>
            </a:endParaRPr>
          </a:p>
        </p:txBody>
      </p:sp>
      <p:pic>
        <p:nvPicPr>
          <p:cNvPr id="4" name="Graphic 3">
            <a:extLst>
              <a:ext uri="{FF2B5EF4-FFF2-40B4-BE49-F238E27FC236}">
                <a16:creationId xmlns:a16="http://schemas.microsoft.com/office/drawing/2014/main" id="{260A6CC4-18E7-99B5-2AB6-F41CE1C651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AD63DDC6-90D6-D81C-1BAE-84546B9D4C6A}"/>
              </a:ext>
            </a:extLst>
          </p:cNvPr>
          <p:cNvSpPr>
            <a:spLocks noGrp="1"/>
          </p:cNvSpPr>
          <p:nvPr>
            <p:ph type="sldNum" sz="quarter" idx="18"/>
          </p:nvPr>
        </p:nvSpPr>
        <p:spPr/>
        <p:txBody>
          <a:bodyPr/>
          <a:lstStyle>
            <a:lvl1pPr>
              <a:defRPr>
                <a:solidFill>
                  <a:srgbClr val="888B8D"/>
                </a:solidFill>
              </a:defRPr>
            </a:lvl1pPr>
          </a:lstStyle>
          <a:p>
            <a:r>
              <a:rPr lang="en-US"/>
              <a:t>P.</a:t>
            </a:r>
            <a:fld id="{8C1BCF7C-2884-4FE2-A9ED-57CF9A0CDEFF}" type="slidenum">
              <a:rPr lang="en-US" smtClean="0"/>
              <a:pPr/>
              <a:t>‹#›</a:t>
            </a:fld>
            <a:endParaRPr lang="en-US"/>
          </a:p>
        </p:txBody>
      </p:sp>
      <p:sp>
        <p:nvSpPr>
          <p:cNvPr id="11" name="Text Placeholder 10">
            <a:extLst>
              <a:ext uri="{FF2B5EF4-FFF2-40B4-BE49-F238E27FC236}">
                <a16:creationId xmlns:a16="http://schemas.microsoft.com/office/drawing/2014/main" id="{CD546AA7-6C4A-F9F6-4EC7-6B87DDC4BDCC}"/>
              </a:ext>
            </a:extLst>
          </p:cNvPr>
          <p:cNvSpPr>
            <a:spLocks noGrp="1"/>
          </p:cNvSpPr>
          <p:nvPr>
            <p:ph type="body" sz="quarter" idx="19" hasCustomPrompt="1"/>
          </p:nvPr>
        </p:nvSpPr>
        <p:spPr>
          <a:xfrm>
            <a:off x="577700" y="1800000"/>
            <a:ext cx="5398594" cy="2520000"/>
          </a:xfrm>
        </p:spPr>
        <p:txBody>
          <a:bodyPr/>
          <a:lstStyle>
            <a:lvl1pPr>
              <a:defRPr sz="1799">
                <a:solidFill>
                  <a:schemeClr val="bg1"/>
                </a:solidFill>
                <a:latin typeface="+mj-lt"/>
              </a:defRPr>
            </a:lvl1pPr>
          </a:lstStyle>
          <a:p>
            <a:pPr lvl="0"/>
            <a:r>
              <a:rPr lang="en-US"/>
              <a:t>Click to edit title text styles</a:t>
            </a:r>
            <a:endParaRPr lang="en-GB"/>
          </a:p>
        </p:txBody>
      </p:sp>
      <p:pic>
        <p:nvPicPr>
          <p:cNvPr id="5" name="Graphic 4">
            <a:extLst>
              <a:ext uri="{FF2B5EF4-FFF2-40B4-BE49-F238E27FC236}">
                <a16:creationId xmlns:a16="http://schemas.microsoft.com/office/drawing/2014/main" id="{CAD88D76-B638-69C6-6DF6-0CB828669656}"/>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8207"/>
            <a:ext cx="12188823" cy="1554480"/>
          </a:xfrm>
          <a:prstGeom prst="rect">
            <a:avLst/>
          </a:prstGeom>
        </p:spPr>
      </p:pic>
      <p:pic>
        <p:nvPicPr>
          <p:cNvPr id="2" name="Picture 1">
            <a:extLst>
              <a:ext uri="{FF2B5EF4-FFF2-40B4-BE49-F238E27FC236}">
                <a16:creationId xmlns:a16="http://schemas.microsoft.com/office/drawing/2014/main" id="{17098A7B-3791-942B-A00E-8120855FBED8}"/>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21653" y="156846"/>
            <a:ext cx="2990364" cy="1280159"/>
          </a:xfrm>
          <a:prstGeom prst="rect">
            <a:avLst/>
          </a:prstGeom>
        </p:spPr>
      </p:pic>
      <p:pic>
        <p:nvPicPr>
          <p:cNvPr id="10" name="Picture 9">
            <a:extLst>
              <a:ext uri="{FF2B5EF4-FFF2-40B4-BE49-F238E27FC236}">
                <a16:creationId xmlns:a16="http://schemas.microsoft.com/office/drawing/2014/main" id="{E834CB12-AD6A-898B-03F4-F8590CC675F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7" name="object 15">
            <a:extLst>
              <a:ext uri="{FF2B5EF4-FFF2-40B4-BE49-F238E27FC236}">
                <a16:creationId xmlns:a16="http://schemas.microsoft.com/office/drawing/2014/main" id="{84A53497-74AB-C557-B9B4-A8EC4FB103C6}"/>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BentonSans Book" panose="02000503000000020004" pitchFamily="2" charset="0"/>
              <a:cs typeface="BentonSans Regular"/>
            </a:endParaRPr>
          </a:p>
          <a:p>
            <a:pPr marL="0">
              <a:lnSpc>
                <a:spcPts val="425"/>
              </a:lnSpc>
            </a:pPr>
            <a:r>
              <a:rPr sz="400" b="0" i="0">
                <a:solidFill>
                  <a:srgbClr val="888B8D"/>
                </a:solidFill>
                <a:latin typeface="BentonSans Book" panose="02000503000000020004" pitchFamily="2" charset="0"/>
                <a:cs typeface="BentonSans Regular"/>
              </a:rPr>
              <a:t>This</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document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contains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unpublished,</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confidential,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and</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proprietary</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information </a:t>
            </a:r>
            <a:r>
              <a:rPr sz="400" b="0" i="0">
                <a:solidFill>
                  <a:srgbClr val="888B8D"/>
                </a:solidFill>
                <a:latin typeface="BentonSans Book" panose="02000503000000020004" pitchFamily="2" charset="0"/>
                <a:cs typeface="BentonSans Regular"/>
              </a:rPr>
              <a:t>of</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American</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Express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Global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Business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Travel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(Amex</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GBT).</a:t>
            </a:r>
            <a:endParaRPr sz="400" b="0" i="0">
              <a:solidFill>
                <a:srgbClr val="888B8D"/>
              </a:solidFill>
              <a:latin typeface="BentonSans Book" panose="02000503000000020004" pitchFamily="2" charset="0"/>
              <a:cs typeface="BentonSans Regular"/>
            </a:endParaRPr>
          </a:p>
          <a:p>
            <a:pPr marL="0">
              <a:lnSpc>
                <a:spcPts val="430"/>
              </a:lnSpc>
            </a:pPr>
            <a:r>
              <a:rPr sz="400" b="0" i="0">
                <a:solidFill>
                  <a:srgbClr val="888B8D"/>
                </a:solidFill>
                <a:latin typeface="BentonSans Book" panose="02000503000000020004" pitchFamily="2" charset="0"/>
                <a:cs typeface="BentonSans Regular"/>
              </a:rPr>
              <a:t>No</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disclosure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or</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use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any</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portion</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these</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materials</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may</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be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made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without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the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express</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written</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consent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Amex</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GBT.</a:t>
            </a:r>
            <a:r>
              <a:rPr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a:t>
            </a:r>
            <a:r>
              <a:rPr lang="en-GB" sz="400" b="0" i="0" spc="-5">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2023</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GBT</a:t>
            </a:r>
            <a:r>
              <a:rPr lang="en-GB" sz="400" b="0" i="0" spc="-5">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Travel</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Services</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UK</a:t>
            </a:r>
            <a:r>
              <a:rPr lang="en-GB" sz="400" b="0" i="0" spc="-5">
                <a:solidFill>
                  <a:srgbClr val="888B8D"/>
                </a:solidFill>
                <a:latin typeface="BentonSans Book" panose="02000503000000020004" pitchFamily="2" charset="0"/>
                <a:cs typeface="BentonSans Regular"/>
              </a:rPr>
              <a:t> </a:t>
            </a:r>
            <a:r>
              <a:rPr lang="en-GB" sz="400" b="0" i="0" spc="-3">
                <a:solidFill>
                  <a:srgbClr val="888B8D"/>
                </a:solidFill>
                <a:latin typeface="BentonSans Book" panose="02000503000000020004" pitchFamily="2" charset="0"/>
                <a:cs typeface="BentonSans Regular"/>
              </a:rPr>
              <a:t>Limited.</a:t>
            </a:r>
            <a:endParaRPr sz="400" b="0" i="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2977651830"/>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p:cSld name="Consulting-Divider with Line Pattern">
    <p:bg>
      <p:bgPr>
        <a:solidFill>
          <a:srgbClr val="B4EBFF"/>
        </a:solidFill>
        <a:effectLst/>
      </p:bgPr>
    </p:bg>
    <p:spTree>
      <p:nvGrpSpPr>
        <p:cNvPr id="1" name=""/>
        <p:cNvGrpSpPr/>
        <p:nvPr/>
      </p:nvGrpSpPr>
      <p:grpSpPr>
        <a:xfrm>
          <a:off x="0" y="0"/>
          <a:ext cx="0" cy="0"/>
          <a:chOff x="0" y="0"/>
          <a:chExt cx="0" cy="0"/>
        </a:xfrm>
      </p:grpSpPr>
      <p:sp>
        <p:nvSpPr>
          <p:cNvPr id="4" name="Graphic 5834">
            <a:extLst>
              <a:ext uri="{FF2B5EF4-FFF2-40B4-BE49-F238E27FC236}">
                <a16:creationId xmlns:a16="http://schemas.microsoft.com/office/drawing/2014/main" id="{D9251483-B58C-0E44-D99E-EB74F154467A}"/>
              </a:ext>
            </a:extLst>
          </p:cNvPr>
          <p:cNvSpPr/>
          <p:nvPr/>
        </p:nvSpPr>
        <p:spPr>
          <a:xfrm>
            <a:off x="13969" y="-1270"/>
            <a:ext cx="12188823" cy="6860539"/>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rgbClr val="006FCF"/>
          </a:solidFill>
          <a:ln w="12700" cap="flat">
            <a:noFill/>
            <a:prstDash val="solid"/>
            <a:miter/>
          </a:ln>
        </p:spPr>
        <p:txBody>
          <a:bodyPr rtlCol="0" anchor="ctr"/>
          <a:lstStyle/>
          <a:p>
            <a:endParaRPr lang="en-US" sz="900" b="0" i="0">
              <a:latin typeface="BentonSans Book" panose="02000503000000020004" pitchFamily="2" charset="0"/>
            </a:endParaRPr>
          </a:p>
        </p:txBody>
      </p:sp>
      <p:pic>
        <p:nvPicPr>
          <p:cNvPr id="8" name="Graphic 7">
            <a:extLst>
              <a:ext uri="{FF2B5EF4-FFF2-40B4-BE49-F238E27FC236}">
                <a16:creationId xmlns:a16="http://schemas.microsoft.com/office/drawing/2014/main" id="{17CD691D-503A-1B28-D0F4-BC67C87A27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EB49E85E-6C52-2892-C7C8-979980899D9D}"/>
              </a:ext>
            </a:extLst>
          </p:cNvPr>
          <p:cNvSpPr>
            <a:spLocks noGrp="1"/>
          </p:cNvSpPr>
          <p:nvPr>
            <p:ph type="sldNum" sz="quarter" idx="18"/>
          </p:nvPr>
        </p:nvSpPr>
        <p:spPr/>
        <p:txBody>
          <a:bodyPr/>
          <a:lstStyle>
            <a:lvl1pPr>
              <a:defRPr>
                <a:solidFill>
                  <a:srgbClr val="888B8D"/>
                </a:solidFill>
              </a:defRPr>
            </a:lvl1pPr>
          </a:lstStyle>
          <a:p>
            <a:r>
              <a:rPr lang="en-US"/>
              <a:t>P.</a:t>
            </a:r>
            <a:fld id="{8C1BCF7C-2884-4FE2-A9ED-57CF9A0CDEFF}" type="slidenum">
              <a:rPr lang="en-US" smtClean="0"/>
              <a:pPr/>
              <a:t>‹#›</a:t>
            </a:fld>
            <a:endParaRPr lang="en-US"/>
          </a:p>
        </p:txBody>
      </p:sp>
      <p:sp>
        <p:nvSpPr>
          <p:cNvPr id="12" name="Text Placeholder 11">
            <a:extLst>
              <a:ext uri="{FF2B5EF4-FFF2-40B4-BE49-F238E27FC236}">
                <a16:creationId xmlns:a16="http://schemas.microsoft.com/office/drawing/2014/main" id="{EC06A7D5-1873-5C33-0D4C-1BDE8B67D1F3}"/>
              </a:ext>
            </a:extLst>
          </p:cNvPr>
          <p:cNvSpPr>
            <a:spLocks noGrp="1"/>
          </p:cNvSpPr>
          <p:nvPr>
            <p:ph type="body" sz="quarter" idx="19" hasCustomPrompt="1"/>
          </p:nvPr>
        </p:nvSpPr>
        <p:spPr>
          <a:xfrm>
            <a:off x="577700" y="1800000"/>
            <a:ext cx="5398594" cy="2520000"/>
          </a:xfrm>
        </p:spPr>
        <p:txBody>
          <a:bodyPr/>
          <a:lstStyle>
            <a:lvl1pPr>
              <a:defRPr sz="1799">
                <a:latin typeface="+mj-lt"/>
              </a:defRPr>
            </a:lvl1pPr>
          </a:lstStyle>
          <a:p>
            <a:pPr lvl="0"/>
            <a:r>
              <a:rPr lang="en-US"/>
              <a:t>Click to edit title text styles</a:t>
            </a:r>
            <a:endParaRPr lang="en-GB"/>
          </a:p>
        </p:txBody>
      </p:sp>
      <p:pic>
        <p:nvPicPr>
          <p:cNvPr id="5" name="Graphic 4">
            <a:extLst>
              <a:ext uri="{FF2B5EF4-FFF2-40B4-BE49-F238E27FC236}">
                <a16:creationId xmlns:a16="http://schemas.microsoft.com/office/drawing/2014/main" id="{DB8E499A-F982-D0B0-0299-C9B145677B6E}"/>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8207"/>
            <a:ext cx="12188823" cy="1554480"/>
          </a:xfrm>
          <a:prstGeom prst="rect">
            <a:avLst/>
          </a:prstGeom>
        </p:spPr>
      </p:pic>
      <p:pic>
        <p:nvPicPr>
          <p:cNvPr id="2" name="Picture 1">
            <a:extLst>
              <a:ext uri="{FF2B5EF4-FFF2-40B4-BE49-F238E27FC236}">
                <a16:creationId xmlns:a16="http://schemas.microsoft.com/office/drawing/2014/main" id="{7244B1BC-AFAC-2BB6-5F80-3756EE38B024}"/>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21653" y="156846"/>
            <a:ext cx="2990364" cy="1280159"/>
          </a:xfrm>
          <a:prstGeom prst="rect">
            <a:avLst/>
          </a:prstGeom>
        </p:spPr>
      </p:pic>
      <p:pic>
        <p:nvPicPr>
          <p:cNvPr id="3" name="Picture 2">
            <a:extLst>
              <a:ext uri="{FF2B5EF4-FFF2-40B4-BE49-F238E27FC236}">
                <a16:creationId xmlns:a16="http://schemas.microsoft.com/office/drawing/2014/main" id="{50EFEB15-5B41-5F2F-2606-EE8B5A069EF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7" name="object 15">
            <a:extLst>
              <a:ext uri="{FF2B5EF4-FFF2-40B4-BE49-F238E27FC236}">
                <a16:creationId xmlns:a16="http://schemas.microsoft.com/office/drawing/2014/main" id="{21625C30-00F7-9052-4776-A653F3E1A60D}"/>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BentonSans Book" panose="02000503000000020004" pitchFamily="2" charset="0"/>
              <a:cs typeface="BentonSans Regular"/>
            </a:endParaRPr>
          </a:p>
          <a:p>
            <a:pPr marL="0">
              <a:lnSpc>
                <a:spcPts val="425"/>
              </a:lnSpc>
            </a:pPr>
            <a:r>
              <a:rPr sz="400" b="0" i="0">
                <a:solidFill>
                  <a:srgbClr val="888B8D"/>
                </a:solidFill>
                <a:latin typeface="BentonSans Book" panose="02000503000000020004" pitchFamily="2" charset="0"/>
                <a:cs typeface="BentonSans Regular"/>
              </a:rPr>
              <a:t>This</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document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contains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unpublished,</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confidential,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and</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proprietary</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information </a:t>
            </a:r>
            <a:r>
              <a:rPr sz="400" b="0" i="0">
                <a:solidFill>
                  <a:srgbClr val="888B8D"/>
                </a:solidFill>
                <a:latin typeface="BentonSans Book" panose="02000503000000020004" pitchFamily="2" charset="0"/>
                <a:cs typeface="BentonSans Regular"/>
              </a:rPr>
              <a:t>of</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American</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Express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Global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Business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Travel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(Amex</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GBT).</a:t>
            </a:r>
            <a:endParaRPr sz="400" b="0" i="0">
              <a:solidFill>
                <a:srgbClr val="888B8D"/>
              </a:solidFill>
              <a:latin typeface="BentonSans Book" panose="02000503000000020004" pitchFamily="2" charset="0"/>
              <a:cs typeface="BentonSans Regular"/>
            </a:endParaRPr>
          </a:p>
          <a:p>
            <a:pPr marL="0">
              <a:lnSpc>
                <a:spcPts val="430"/>
              </a:lnSpc>
            </a:pPr>
            <a:r>
              <a:rPr sz="400" b="0" i="0">
                <a:solidFill>
                  <a:srgbClr val="888B8D"/>
                </a:solidFill>
                <a:latin typeface="BentonSans Book" panose="02000503000000020004" pitchFamily="2" charset="0"/>
                <a:cs typeface="BentonSans Regular"/>
              </a:rPr>
              <a:t>No</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disclosure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or</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use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any</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portion</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these</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materials</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may</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be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made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without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the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express</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written</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consent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Amex</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GBT.</a:t>
            </a:r>
            <a:r>
              <a:rPr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a:t>
            </a:r>
            <a:r>
              <a:rPr lang="en-GB" sz="400" b="0" i="0" spc="-5">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2023</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GBT</a:t>
            </a:r>
            <a:r>
              <a:rPr lang="en-GB" sz="400" b="0" i="0" spc="-5">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Travel</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Services</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UK</a:t>
            </a:r>
            <a:r>
              <a:rPr lang="en-GB" sz="400" b="0" i="0" spc="-5">
                <a:solidFill>
                  <a:srgbClr val="888B8D"/>
                </a:solidFill>
                <a:latin typeface="BentonSans Book" panose="02000503000000020004" pitchFamily="2" charset="0"/>
                <a:cs typeface="BentonSans Regular"/>
              </a:rPr>
              <a:t> </a:t>
            </a:r>
            <a:r>
              <a:rPr lang="en-GB" sz="400" b="0" i="0" spc="-3">
                <a:solidFill>
                  <a:srgbClr val="888B8D"/>
                </a:solidFill>
                <a:latin typeface="BentonSans Book" panose="02000503000000020004" pitchFamily="2" charset="0"/>
                <a:cs typeface="BentonSans Regular"/>
              </a:rPr>
              <a:t>Limited.</a:t>
            </a:r>
            <a:endParaRPr sz="400" b="0" i="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1208877080"/>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p:cSld name="Consulting-Divider with Image 1">
    <p:bg>
      <p:bgPr>
        <a:solidFill>
          <a:srgbClr val="FFFAD2"/>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ED51969B-1641-3B80-9ECE-AC4001858A1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8" name="Slide Number Placeholder 7">
            <a:extLst>
              <a:ext uri="{FF2B5EF4-FFF2-40B4-BE49-F238E27FC236}">
                <a16:creationId xmlns:a16="http://schemas.microsoft.com/office/drawing/2014/main" id="{92807978-26EC-CB51-07CF-3CD5E77170BE}"/>
              </a:ext>
            </a:extLst>
          </p:cNvPr>
          <p:cNvSpPr>
            <a:spLocks noGrp="1"/>
          </p:cNvSpPr>
          <p:nvPr>
            <p:ph type="sldNum" sz="quarter" idx="18"/>
          </p:nvPr>
        </p:nvSpPr>
        <p:spPr/>
        <p:txBody>
          <a:bodyPr/>
          <a:lstStyle>
            <a:lvl1pPr>
              <a:defRPr>
                <a:solidFill>
                  <a:srgbClr val="888B8D"/>
                </a:solidFill>
              </a:defRPr>
            </a:lvl1pPr>
          </a:lstStyle>
          <a:p>
            <a:r>
              <a:rPr lang="en-US"/>
              <a:t>P.</a:t>
            </a:r>
            <a:fld id="{8C1BCF7C-2884-4FE2-A9ED-57CF9A0CDEFF}" type="slidenum">
              <a:rPr lang="en-US" smtClean="0"/>
              <a:pPr/>
              <a:t>‹#›</a:t>
            </a:fld>
            <a:endParaRPr lang="en-US"/>
          </a:p>
        </p:txBody>
      </p:sp>
      <p:sp>
        <p:nvSpPr>
          <p:cNvPr id="19" name="Picture Placeholder 18">
            <a:extLst>
              <a:ext uri="{FF2B5EF4-FFF2-40B4-BE49-F238E27FC236}">
                <a16:creationId xmlns:a16="http://schemas.microsoft.com/office/drawing/2014/main" id="{2ACD7BB1-753A-FB7C-25C9-3F94215BA071}"/>
              </a:ext>
            </a:extLst>
          </p:cNvPr>
          <p:cNvSpPr>
            <a:spLocks noGrp="1"/>
          </p:cNvSpPr>
          <p:nvPr>
            <p:ph type="pic" sz="quarter" idx="19"/>
          </p:nvPr>
        </p:nvSpPr>
        <p:spPr>
          <a:xfrm>
            <a:off x="7437955" y="1"/>
            <a:ext cx="4750871" cy="6086764"/>
          </a:xfrm>
          <a:custGeom>
            <a:avLst/>
            <a:gdLst>
              <a:gd name="connsiteX0" fmla="*/ 0 w 4752108"/>
              <a:gd name="connsiteY0" fmla="*/ 0 h 6086764"/>
              <a:gd name="connsiteX1" fmla="*/ 4752108 w 4752108"/>
              <a:gd name="connsiteY1" fmla="*/ 0 h 6086764"/>
              <a:gd name="connsiteX2" fmla="*/ 4752108 w 4752108"/>
              <a:gd name="connsiteY2" fmla="*/ 5917548 h 6086764"/>
              <a:gd name="connsiteX3" fmla="*/ 4747015 w 4752108"/>
              <a:gd name="connsiteY3" fmla="*/ 5917548 h 6086764"/>
              <a:gd name="connsiteX4" fmla="*/ 4736828 w 4752108"/>
              <a:gd name="connsiteY4" fmla="*/ 5968006 h 6086764"/>
              <a:gd name="connsiteX5" fmla="*/ 4557664 w 4752108"/>
              <a:gd name="connsiteY5" fmla="*/ 6086764 h 6086764"/>
              <a:gd name="connsiteX6" fmla="*/ 1437853 w 4752108"/>
              <a:gd name="connsiteY6" fmla="*/ 6086764 h 6086764"/>
              <a:gd name="connsiteX7" fmla="*/ 1412694 w 4752108"/>
              <a:gd name="connsiteY7" fmla="*/ 6064306 h 6086764"/>
              <a:gd name="connsiteX8" fmla="*/ 0 w 4752108"/>
              <a:gd name="connsiteY8" fmla="*/ 2766212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2108" h="6086764">
                <a:moveTo>
                  <a:pt x="0" y="0"/>
                </a:moveTo>
                <a:lnTo>
                  <a:pt x="4752108" y="0"/>
                </a:lnTo>
                <a:lnTo>
                  <a:pt x="4752108" y="5917548"/>
                </a:lnTo>
                <a:lnTo>
                  <a:pt x="4747015" y="5917548"/>
                </a:lnTo>
                <a:lnTo>
                  <a:pt x="4736828" y="5968006"/>
                </a:lnTo>
                <a:cubicBezTo>
                  <a:pt x="4707309" y="6037795"/>
                  <a:pt x="4638205" y="6086764"/>
                  <a:pt x="4557664" y="6086764"/>
                </a:cubicBezTo>
                <a:lnTo>
                  <a:pt x="1437853" y="6086764"/>
                </a:lnTo>
                <a:lnTo>
                  <a:pt x="1412694" y="6064306"/>
                </a:lnTo>
                <a:cubicBezTo>
                  <a:pt x="542341" y="5234499"/>
                  <a:pt x="0" y="4063691"/>
                  <a:pt x="0" y="2766212"/>
                </a:cubicBezTo>
                <a:close/>
              </a:path>
            </a:pathLst>
          </a:custGeom>
          <a:solidFill>
            <a:schemeClr val="bg1"/>
          </a:solidFill>
        </p:spPr>
        <p:txBody>
          <a:bodyPr wrap="square">
            <a:noAutofit/>
          </a:bodyPr>
          <a:lstStyle>
            <a:lvl1pPr>
              <a:defRPr b="0" i="0">
                <a:latin typeface="BentonSans Book" panose="02000503000000020004" pitchFamily="2" charset="0"/>
              </a:defRPr>
            </a:lvl1pPr>
          </a:lstStyle>
          <a:p>
            <a:endParaRPr lang="en-GB"/>
          </a:p>
        </p:txBody>
      </p:sp>
      <p:sp>
        <p:nvSpPr>
          <p:cNvPr id="21" name="Text Placeholder 20">
            <a:extLst>
              <a:ext uri="{FF2B5EF4-FFF2-40B4-BE49-F238E27FC236}">
                <a16:creationId xmlns:a16="http://schemas.microsoft.com/office/drawing/2014/main" id="{88D66771-0E3D-76BC-10EF-ABC8DB55DC05}"/>
              </a:ext>
            </a:extLst>
          </p:cNvPr>
          <p:cNvSpPr>
            <a:spLocks noGrp="1"/>
          </p:cNvSpPr>
          <p:nvPr>
            <p:ph type="body" sz="quarter" idx="20" hasCustomPrompt="1"/>
          </p:nvPr>
        </p:nvSpPr>
        <p:spPr>
          <a:xfrm>
            <a:off x="579449" y="1800001"/>
            <a:ext cx="5398594" cy="1260000"/>
          </a:xfrm>
        </p:spPr>
        <p:txBody>
          <a:bodyPr/>
          <a:lstStyle>
            <a:lvl1pPr>
              <a:defRPr sz="1799">
                <a:latin typeface="+mj-lt"/>
              </a:defRPr>
            </a:lvl1pPr>
          </a:lstStyle>
          <a:p>
            <a:pPr lvl="0"/>
            <a:r>
              <a:rPr lang="en-US"/>
              <a:t>Click to edit title text styles</a:t>
            </a:r>
          </a:p>
        </p:txBody>
      </p:sp>
      <p:sp>
        <p:nvSpPr>
          <p:cNvPr id="23" name="Text Placeholder 22">
            <a:extLst>
              <a:ext uri="{FF2B5EF4-FFF2-40B4-BE49-F238E27FC236}">
                <a16:creationId xmlns:a16="http://schemas.microsoft.com/office/drawing/2014/main" id="{D147B2E0-9381-4851-E121-600B281B765D}"/>
              </a:ext>
            </a:extLst>
          </p:cNvPr>
          <p:cNvSpPr>
            <a:spLocks noGrp="1"/>
          </p:cNvSpPr>
          <p:nvPr>
            <p:ph type="body" sz="quarter" idx="21" hasCustomPrompt="1"/>
          </p:nvPr>
        </p:nvSpPr>
        <p:spPr>
          <a:xfrm>
            <a:off x="579449" y="3132000"/>
            <a:ext cx="5398594" cy="720000"/>
          </a:xfrm>
        </p:spPr>
        <p:txBody>
          <a:bodyPr/>
          <a:lstStyle>
            <a:lvl1pPr>
              <a:defRPr sz="1000" b="0" i="0">
                <a:latin typeface="+mn-lt"/>
              </a:defRPr>
            </a:lvl1pPr>
          </a:lstStyle>
          <a:p>
            <a:pPr lvl="0"/>
            <a:r>
              <a:rPr lang="en-US"/>
              <a:t>Click to edit subtitle text styles</a:t>
            </a:r>
          </a:p>
        </p:txBody>
      </p:sp>
      <p:pic>
        <p:nvPicPr>
          <p:cNvPr id="3" name="Picture 2">
            <a:extLst>
              <a:ext uri="{FF2B5EF4-FFF2-40B4-BE49-F238E27FC236}">
                <a16:creationId xmlns:a16="http://schemas.microsoft.com/office/drawing/2014/main" id="{DD3F33A9-8892-9574-40F2-06184D8FB2B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21653" y="156846"/>
            <a:ext cx="2990364" cy="1280159"/>
          </a:xfrm>
          <a:prstGeom prst="rect">
            <a:avLst/>
          </a:prstGeom>
        </p:spPr>
      </p:pic>
      <p:pic>
        <p:nvPicPr>
          <p:cNvPr id="4" name="Picture 3">
            <a:extLst>
              <a:ext uri="{FF2B5EF4-FFF2-40B4-BE49-F238E27FC236}">
                <a16:creationId xmlns:a16="http://schemas.microsoft.com/office/drawing/2014/main" id="{AA553593-A83C-1D78-E230-D3171BF7C4F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5" name="object 15">
            <a:extLst>
              <a:ext uri="{FF2B5EF4-FFF2-40B4-BE49-F238E27FC236}">
                <a16:creationId xmlns:a16="http://schemas.microsoft.com/office/drawing/2014/main" id="{09294C9B-CFC5-435B-2273-7C1887770BF0}"/>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BentonSans Book" panose="02000503000000020004" pitchFamily="2" charset="0"/>
              <a:cs typeface="BentonSans Regular"/>
            </a:endParaRPr>
          </a:p>
          <a:p>
            <a:pPr marL="0">
              <a:lnSpc>
                <a:spcPts val="425"/>
              </a:lnSpc>
            </a:pPr>
            <a:r>
              <a:rPr sz="400" b="0" i="0">
                <a:solidFill>
                  <a:srgbClr val="888B8D"/>
                </a:solidFill>
                <a:latin typeface="BentonSans Book" panose="02000503000000020004" pitchFamily="2" charset="0"/>
                <a:cs typeface="BentonSans Regular"/>
              </a:rPr>
              <a:t>This</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document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contains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unpublished,</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confidential,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and</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proprietary</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information </a:t>
            </a:r>
            <a:r>
              <a:rPr sz="400" b="0" i="0">
                <a:solidFill>
                  <a:srgbClr val="888B8D"/>
                </a:solidFill>
                <a:latin typeface="BentonSans Book" panose="02000503000000020004" pitchFamily="2" charset="0"/>
                <a:cs typeface="BentonSans Regular"/>
              </a:rPr>
              <a:t>of</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American</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Express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Global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Business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Travel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(Amex</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GBT).</a:t>
            </a:r>
            <a:endParaRPr sz="400" b="0" i="0">
              <a:solidFill>
                <a:srgbClr val="888B8D"/>
              </a:solidFill>
              <a:latin typeface="BentonSans Book" panose="02000503000000020004" pitchFamily="2" charset="0"/>
              <a:cs typeface="BentonSans Regular"/>
            </a:endParaRPr>
          </a:p>
          <a:p>
            <a:pPr marL="0">
              <a:lnSpc>
                <a:spcPts val="430"/>
              </a:lnSpc>
            </a:pPr>
            <a:r>
              <a:rPr sz="400" b="0" i="0">
                <a:solidFill>
                  <a:srgbClr val="888B8D"/>
                </a:solidFill>
                <a:latin typeface="BentonSans Book" panose="02000503000000020004" pitchFamily="2" charset="0"/>
                <a:cs typeface="BentonSans Regular"/>
              </a:rPr>
              <a:t>No</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disclosure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or</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use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any</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portion</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these</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materials</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may</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be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made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without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the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express</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written</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consent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Amex</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GBT.</a:t>
            </a:r>
            <a:r>
              <a:rPr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a:t>
            </a:r>
            <a:r>
              <a:rPr lang="en-GB" sz="400" b="0" i="0" spc="-5">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2023</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GBT</a:t>
            </a:r>
            <a:r>
              <a:rPr lang="en-GB" sz="400" b="0" i="0" spc="-5">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Travel</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Services</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UK</a:t>
            </a:r>
            <a:r>
              <a:rPr lang="en-GB" sz="400" b="0" i="0" spc="-5">
                <a:solidFill>
                  <a:srgbClr val="888B8D"/>
                </a:solidFill>
                <a:latin typeface="BentonSans Book" panose="02000503000000020004" pitchFamily="2" charset="0"/>
                <a:cs typeface="BentonSans Regular"/>
              </a:rPr>
              <a:t> </a:t>
            </a:r>
            <a:r>
              <a:rPr lang="en-GB" sz="400" b="0" i="0" spc="-3">
                <a:solidFill>
                  <a:srgbClr val="888B8D"/>
                </a:solidFill>
                <a:latin typeface="BentonSans Book" panose="02000503000000020004" pitchFamily="2" charset="0"/>
                <a:cs typeface="BentonSans Regular"/>
              </a:rPr>
              <a:t>Limited.</a:t>
            </a:r>
            <a:endParaRPr sz="400" b="0" i="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1752180636"/>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p:cSld name="Consulting-Divider with image 2">
    <p:bg>
      <p:bgPr>
        <a:solidFill>
          <a:srgbClr val="FFD0FF"/>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8291239-715E-D1DA-9589-331F883BBD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defRPr>
            </a:lvl1pPr>
          </a:lstStyle>
          <a:p>
            <a:r>
              <a:rPr lang="en-US"/>
              <a:t>P.</a:t>
            </a:r>
            <a:fld id="{8C1BCF7C-2884-4FE2-A9ED-57CF9A0CDEFF}" type="slidenum">
              <a:rPr lang="en-US" smtClean="0"/>
              <a:pPr/>
              <a:t>‹#›</a:t>
            </a:fld>
            <a:endParaRPr lang="en-US"/>
          </a:p>
        </p:txBody>
      </p:sp>
      <p:sp>
        <p:nvSpPr>
          <p:cNvPr id="17" name="Picture Placeholder 16">
            <a:extLst>
              <a:ext uri="{FF2B5EF4-FFF2-40B4-BE49-F238E27FC236}">
                <a16:creationId xmlns:a16="http://schemas.microsoft.com/office/drawing/2014/main" id="{4A181F57-25F3-0944-BE25-390721E21DBF}"/>
              </a:ext>
            </a:extLst>
          </p:cNvPr>
          <p:cNvSpPr>
            <a:spLocks noGrp="1"/>
          </p:cNvSpPr>
          <p:nvPr>
            <p:ph type="pic" sz="quarter" idx="19"/>
          </p:nvPr>
        </p:nvSpPr>
        <p:spPr>
          <a:xfrm>
            <a:off x="6544570" y="1"/>
            <a:ext cx="5644256" cy="5530850"/>
          </a:xfrm>
          <a:custGeom>
            <a:avLst/>
            <a:gdLst>
              <a:gd name="connsiteX0" fmla="*/ 12418 w 5645727"/>
              <a:gd name="connsiteY0" fmla="*/ 0 h 6046788"/>
              <a:gd name="connsiteX1" fmla="*/ 5633310 w 5645727"/>
              <a:gd name="connsiteY1" fmla="*/ 0 h 6046788"/>
              <a:gd name="connsiteX2" fmla="*/ 5645727 w 5645727"/>
              <a:gd name="connsiteY2" fmla="*/ 245899 h 6046788"/>
              <a:gd name="connsiteX3" fmla="*/ 5645727 w 5645727"/>
              <a:gd name="connsiteY3" fmla="*/ 3229184 h 6046788"/>
              <a:gd name="connsiteX4" fmla="*/ 3111484 w 5645727"/>
              <a:gd name="connsiteY4" fmla="*/ 6037474 h 6046788"/>
              <a:gd name="connsiteX5" fmla="*/ 2927031 w 5645727"/>
              <a:gd name="connsiteY5" fmla="*/ 6046788 h 6046788"/>
              <a:gd name="connsiteX6" fmla="*/ 2718716 w 5645727"/>
              <a:gd name="connsiteY6" fmla="*/ 6046788 h 6046788"/>
              <a:gd name="connsiteX7" fmla="*/ 2534243 w 5645727"/>
              <a:gd name="connsiteY7" fmla="*/ 6037473 h 6046788"/>
              <a:gd name="connsiteX8" fmla="*/ 0 w 5645727"/>
              <a:gd name="connsiteY8" fmla="*/ 3229183 h 6046788"/>
              <a:gd name="connsiteX9" fmla="*/ 0 w 5645727"/>
              <a:gd name="connsiteY9" fmla="*/ 245919 h 604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45727" h="6046788">
                <a:moveTo>
                  <a:pt x="12418" y="0"/>
                </a:moveTo>
                <a:lnTo>
                  <a:pt x="5633310" y="0"/>
                </a:lnTo>
                <a:lnTo>
                  <a:pt x="5645727" y="245899"/>
                </a:lnTo>
                <a:lnTo>
                  <a:pt x="5645727" y="3229184"/>
                </a:lnTo>
                <a:cubicBezTo>
                  <a:pt x="5645727" y="4690770"/>
                  <a:pt x="4534931" y="5892915"/>
                  <a:pt x="3111484" y="6037474"/>
                </a:cubicBezTo>
                <a:lnTo>
                  <a:pt x="2927031" y="6046788"/>
                </a:lnTo>
                <a:lnTo>
                  <a:pt x="2718716" y="6046788"/>
                </a:lnTo>
                <a:lnTo>
                  <a:pt x="2534243" y="6037473"/>
                </a:lnTo>
                <a:cubicBezTo>
                  <a:pt x="1110796" y="5892914"/>
                  <a:pt x="0" y="4690769"/>
                  <a:pt x="0" y="3229183"/>
                </a:cubicBezTo>
                <a:lnTo>
                  <a:pt x="0" y="245919"/>
                </a:lnTo>
                <a:close/>
              </a:path>
            </a:pathLst>
          </a:custGeom>
          <a:solidFill>
            <a:schemeClr val="bg1"/>
          </a:solidFill>
        </p:spPr>
        <p:txBody>
          <a:bodyPr wrap="square">
            <a:noAutofit/>
          </a:bodyPr>
          <a:lstStyle>
            <a:lvl1pPr>
              <a:defRPr b="0" i="0">
                <a:solidFill>
                  <a:schemeClr val="tx1"/>
                </a:solidFill>
                <a:latin typeface="BentonSans Book" panose="02000503000000020004" pitchFamily="2" charset="0"/>
              </a:defRPr>
            </a:lvl1pPr>
          </a:lstStyle>
          <a:p>
            <a:endParaRPr lang="en-GB"/>
          </a:p>
        </p:txBody>
      </p:sp>
      <p:sp>
        <p:nvSpPr>
          <p:cNvPr id="4" name="Text Placeholder 3">
            <a:extLst>
              <a:ext uri="{FF2B5EF4-FFF2-40B4-BE49-F238E27FC236}">
                <a16:creationId xmlns:a16="http://schemas.microsoft.com/office/drawing/2014/main" id="{95D02AAB-4459-32EC-2541-173434A205D2}"/>
              </a:ext>
            </a:extLst>
          </p:cNvPr>
          <p:cNvSpPr>
            <a:spLocks noGrp="1"/>
          </p:cNvSpPr>
          <p:nvPr>
            <p:ph type="body" sz="quarter" idx="20" hasCustomPrompt="1"/>
          </p:nvPr>
        </p:nvSpPr>
        <p:spPr>
          <a:xfrm>
            <a:off x="579449" y="1800000"/>
            <a:ext cx="5398594" cy="540000"/>
          </a:xfrm>
        </p:spPr>
        <p:txBody>
          <a:bodyPr/>
          <a:lstStyle>
            <a:lvl1pPr>
              <a:defRPr sz="1000" b="0" i="0">
                <a:latin typeface="+mn-lt"/>
              </a:defRPr>
            </a:lvl1pPr>
          </a:lstStyle>
          <a:p>
            <a:pPr lvl="0"/>
            <a:r>
              <a:rPr lang="en-GB"/>
              <a:t>Click to edit subhead text styles</a:t>
            </a:r>
            <a:endParaRPr lang="en-US"/>
          </a:p>
        </p:txBody>
      </p:sp>
      <p:sp>
        <p:nvSpPr>
          <p:cNvPr id="6" name="Text Placeholder 5">
            <a:extLst>
              <a:ext uri="{FF2B5EF4-FFF2-40B4-BE49-F238E27FC236}">
                <a16:creationId xmlns:a16="http://schemas.microsoft.com/office/drawing/2014/main" id="{1022A9AF-B375-2E28-DC7B-C938F514659C}"/>
              </a:ext>
            </a:extLst>
          </p:cNvPr>
          <p:cNvSpPr>
            <a:spLocks noGrp="1"/>
          </p:cNvSpPr>
          <p:nvPr>
            <p:ph type="body" sz="quarter" idx="21"/>
          </p:nvPr>
        </p:nvSpPr>
        <p:spPr>
          <a:xfrm>
            <a:off x="579287" y="2340000"/>
            <a:ext cx="5399269" cy="1440000"/>
          </a:xfrm>
        </p:spPr>
        <p:txBody>
          <a:bodyPr/>
          <a:lstStyle>
            <a:lvl1pPr>
              <a:defRPr sz="1799" b="0" i="0">
                <a:latin typeface="+mj-lt"/>
              </a:defRPr>
            </a:lvl1pPr>
            <a:lvl2pPr marL="0" indent="0">
              <a:buNone/>
              <a:defRPr/>
            </a:lvl2pPr>
          </a:lstStyle>
          <a:p>
            <a:pPr lvl="0"/>
            <a:r>
              <a:rPr lang="en-GB"/>
              <a:t>Click to edit Master text styles</a:t>
            </a:r>
          </a:p>
        </p:txBody>
      </p:sp>
      <p:pic>
        <p:nvPicPr>
          <p:cNvPr id="2" name="Picture 1">
            <a:extLst>
              <a:ext uri="{FF2B5EF4-FFF2-40B4-BE49-F238E27FC236}">
                <a16:creationId xmlns:a16="http://schemas.microsoft.com/office/drawing/2014/main" id="{BF2A6B98-3C5A-66CC-9B68-964B2208DD9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21653" y="156846"/>
            <a:ext cx="2990364" cy="1280159"/>
          </a:xfrm>
          <a:prstGeom prst="rect">
            <a:avLst/>
          </a:prstGeom>
        </p:spPr>
      </p:pic>
      <p:pic>
        <p:nvPicPr>
          <p:cNvPr id="7" name="Picture 6">
            <a:extLst>
              <a:ext uri="{FF2B5EF4-FFF2-40B4-BE49-F238E27FC236}">
                <a16:creationId xmlns:a16="http://schemas.microsoft.com/office/drawing/2014/main" id="{1AEE282C-2A66-4C7F-9009-BDC2ABA7FAB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5" name="object 15">
            <a:extLst>
              <a:ext uri="{FF2B5EF4-FFF2-40B4-BE49-F238E27FC236}">
                <a16:creationId xmlns:a16="http://schemas.microsoft.com/office/drawing/2014/main" id="{11B11C2D-AD7C-38FE-47BE-E75723F3F144}"/>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BentonSans Book" panose="02000503000000020004" pitchFamily="2" charset="0"/>
              <a:cs typeface="BentonSans Regular"/>
            </a:endParaRPr>
          </a:p>
          <a:p>
            <a:pPr marL="0">
              <a:lnSpc>
                <a:spcPts val="425"/>
              </a:lnSpc>
            </a:pPr>
            <a:r>
              <a:rPr sz="400" b="0" i="0">
                <a:solidFill>
                  <a:srgbClr val="888B8D"/>
                </a:solidFill>
                <a:latin typeface="BentonSans Book" panose="02000503000000020004" pitchFamily="2" charset="0"/>
                <a:cs typeface="BentonSans Regular"/>
              </a:rPr>
              <a:t>This</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document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contains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unpublished,</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confidential,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and</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proprietary</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information </a:t>
            </a:r>
            <a:r>
              <a:rPr sz="400" b="0" i="0">
                <a:solidFill>
                  <a:srgbClr val="888B8D"/>
                </a:solidFill>
                <a:latin typeface="BentonSans Book" panose="02000503000000020004" pitchFamily="2" charset="0"/>
                <a:cs typeface="BentonSans Regular"/>
              </a:rPr>
              <a:t>of</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American</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Express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Global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Business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Travel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(Amex</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GBT).</a:t>
            </a:r>
            <a:endParaRPr sz="400" b="0" i="0">
              <a:solidFill>
                <a:srgbClr val="888B8D"/>
              </a:solidFill>
              <a:latin typeface="BentonSans Book" panose="02000503000000020004" pitchFamily="2" charset="0"/>
              <a:cs typeface="BentonSans Regular"/>
            </a:endParaRPr>
          </a:p>
          <a:p>
            <a:pPr marL="0">
              <a:lnSpc>
                <a:spcPts val="430"/>
              </a:lnSpc>
            </a:pPr>
            <a:r>
              <a:rPr sz="400" b="0" i="0">
                <a:solidFill>
                  <a:srgbClr val="888B8D"/>
                </a:solidFill>
                <a:latin typeface="BentonSans Book" panose="02000503000000020004" pitchFamily="2" charset="0"/>
                <a:cs typeface="BentonSans Regular"/>
              </a:rPr>
              <a:t>No</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disclosure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or</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use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any</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portion</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these</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materials</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may</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be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made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without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the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express</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written</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consent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Amex</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GBT.</a:t>
            </a:r>
            <a:r>
              <a:rPr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a:t>
            </a:r>
            <a:r>
              <a:rPr lang="en-GB" sz="400" b="0" i="0" spc="-5">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2023</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GBT</a:t>
            </a:r>
            <a:r>
              <a:rPr lang="en-GB" sz="400" b="0" i="0" spc="-5">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Travel</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Services</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UK</a:t>
            </a:r>
            <a:r>
              <a:rPr lang="en-GB" sz="400" b="0" i="0" spc="-5">
                <a:solidFill>
                  <a:srgbClr val="888B8D"/>
                </a:solidFill>
                <a:latin typeface="BentonSans Book" panose="02000503000000020004" pitchFamily="2" charset="0"/>
                <a:cs typeface="BentonSans Regular"/>
              </a:rPr>
              <a:t> </a:t>
            </a:r>
            <a:r>
              <a:rPr lang="en-GB" sz="400" b="0" i="0" spc="-3">
                <a:solidFill>
                  <a:srgbClr val="888B8D"/>
                </a:solidFill>
                <a:latin typeface="BentonSans Book" panose="02000503000000020004" pitchFamily="2" charset="0"/>
                <a:cs typeface="BentonSans Regular"/>
              </a:rPr>
              <a:t>Limited.</a:t>
            </a:r>
            <a:endParaRPr sz="400" b="0" i="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2118815584"/>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p:cSld name="Consulting-Divider with Text Over Image placeholder">
    <p:bg>
      <p:bgPr>
        <a:solidFill>
          <a:schemeClr val="tx2"/>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59EE679B-9746-096B-6B34-6B977094AB2D}"/>
              </a:ext>
            </a:extLst>
          </p:cNvPr>
          <p:cNvSpPr>
            <a:spLocks noGrp="1"/>
          </p:cNvSpPr>
          <p:nvPr>
            <p:ph type="pic" sz="quarter" idx="19"/>
          </p:nvPr>
        </p:nvSpPr>
        <p:spPr>
          <a:xfrm>
            <a:off x="1" y="1"/>
            <a:ext cx="7998267" cy="6086764"/>
          </a:xfrm>
          <a:custGeom>
            <a:avLst/>
            <a:gdLst>
              <a:gd name="connsiteX0" fmla="*/ 0 w 8000350"/>
              <a:gd name="connsiteY0" fmla="*/ 0 h 6086764"/>
              <a:gd name="connsiteX1" fmla="*/ 8000350 w 8000350"/>
              <a:gd name="connsiteY1" fmla="*/ 0 h 6086764"/>
              <a:gd name="connsiteX2" fmla="*/ 8000350 w 8000350"/>
              <a:gd name="connsiteY2" fmla="*/ 1149329 h 6086764"/>
              <a:gd name="connsiteX3" fmla="*/ 5233405 w 8000350"/>
              <a:gd name="connsiteY3" fmla="*/ 6064271 h 6086764"/>
              <a:gd name="connsiteX4" fmla="*/ 5194286 w 8000350"/>
              <a:gd name="connsiteY4" fmla="*/ 6086764 h 6086764"/>
              <a:gd name="connsiteX5" fmla="*/ 194444 w 8000350"/>
              <a:gd name="connsiteY5" fmla="*/ 6086764 h 6086764"/>
              <a:gd name="connsiteX6" fmla="*/ 15281 w 8000350"/>
              <a:gd name="connsiteY6" fmla="*/ 5968006 h 6086764"/>
              <a:gd name="connsiteX7" fmla="*/ 5094 w 8000350"/>
              <a:gd name="connsiteY7" fmla="*/ 5917548 h 6086764"/>
              <a:gd name="connsiteX8" fmla="*/ 0 w 8000350"/>
              <a:gd name="connsiteY8" fmla="*/ 5917548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0350" h="6086764">
                <a:moveTo>
                  <a:pt x="0" y="0"/>
                </a:moveTo>
                <a:lnTo>
                  <a:pt x="8000350" y="0"/>
                </a:lnTo>
                <a:lnTo>
                  <a:pt x="8000350" y="1149329"/>
                </a:lnTo>
                <a:cubicBezTo>
                  <a:pt x="8000350" y="3232234"/>
                  <a:pt x="6892253" y="5056330"/>
                  <a:pt x="5233405" y="6064271"/>
                </a:cubicBezTo>
                <a:lnTo>
                  <a:pt x="5194286" y="6086764"/>
                </a:lnTo>
                <a:lnTo>
                  <a:pt x="194444" y="6086764"/>
                </a:lnTo>
                <a:cubicBezTo>
                  <a:pt x="113903" y="6086764"/>
                  <a:pt x="44799" y="6037795"/>
                  <a:pt x="15281" y="5968006"/>
                </a:cubicBezTo>
                <a:lnTo>
                  <a:pt x="5094" y="5917548"/>
                </a:lnTo>
                <a:lnTo>
                  <a:pt x="0" y="5917548"/>
                </a:lnTo>
                <a:close/>
              </a:path>
            </a:pathLst>
          </a:custGeom>
          <a:solidFill>
            <a:schemeClr val="bg1"/>
          </a:solidFill>
        </p:spPr>
        <p:txBody>
          <a:bodyPr wrap="square">
            <a:noAutofit/>
          </a:bodyPr>
          <a:lstStyle>
            <a:lvl1pPr>
              <a:defRPr b="0" i="0">
                <a:latin typeface="BentonSans Book" panose="02000503000000020004" pitchFamily="2" charset="0"/>
              </a:defRPr>
            </a:lvl1pPr>
          </a:lstStyle>
          <a:p>
            <a:endParaRPr lang="en-US"/>
          </a:p>
        </p:txBody>
      </p:sp>
      <p:pic>
        <p:nvPicPr>
          <p:cNvPr id="2" name="Graphic 1">
            <a:extLst>
              <a:ext uri="{FF2B5EF4-FFF2-40B4-BE49-F238E27FC236}">
                <a16:creationId xmlns:a16="http://schemas.microsoft.com/office/drawing/2014/main" id="{5AC036E0-6DF3-BBD9-6DE4-5BF852244C7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defRPr>
            </a:lvl1pPr>
          </a:lstStyle>
          <a:p>
            <a:r>
              <a:rPr lang="en-US"/>
              <a:t>P.</a:t>
            </a:r>
            <a:fld id="{8C1BCF7C-2884-4FE2-A9ED-57CF9A0CDEFF}" type="slidenum">
              <a:rPr lang="en-US" smtClean="0"/>
              <a:pPr/>
              <a:t>‹#›</a:t>
            </a:fld>
            <a:endParaRPr lang="en-US"/>
          </a:p>
        </p:txBody>
      </p:sp>
      <p:sp>
        <p:nvSpPr>
          <p:cNvPr id="25" name="Text Placeholder 24">
            <a:extLst>
              <a:ext uri="{FF2B5EF4-FFF2-40B4-BE49-F238E27FC236}">
                <a16:creationId xmlns:a16="http://schemas.microsoft.com/office/drawing/2014/main" id="{8B96DBCA-376F-6427-8EE5-559BD66E04F6}"/>
              </a:ext>
            </a:extLst>
          </p:cNvPr>
          <p:cNvSpPr>
            <a:spLocks noGrp="1"/>
          </p:cNvSpPr>
          <p:nvPr>
            <p:ph type="body" sz="quarter" idx="20" hasCustomPrompt="1"/>
          </p:nvPr>
        </p:nvSpPr>
        <p:spPr>
          <a:xfrm>
            <a:off x="579449" y="1800001"/>
            <a:ext cx="6478313" cy="1260000"/>
          </a:xfrm>
        </p:spPr>
        <p:txBody>
          <a:bodyPr anchor="b" anchorCtr="0"/>
          <a:lstStyle>
            <a:lvl1pPr>
              <a:defRPr sz="1799" b="0" i="0">
                <a:solidFill>
                  <a:schemeClr val="tx2"/>
                </a:solidFill>
                <a:latin typeface="+mj-lt"/>
              </a:defRPr>
            </a:lvl1pPr>
          </a:lstStyle>
          <a:p>
            <a:pPr lvl="0"/>
            <a:r>
              <a:rPr lang="en-GB"/>
              <a:t>Click to edit title text styles</a:t>
            </a:r>
            <a:endParaRPr lang="en-US"/>
          </a:p>
        </p:txBody>
      </p:sp>
      <p:sp>
        <p:nvSpPr>
          <p:cNvPr id="27" name="Text Placeholder 26">
            <a:extLst>
              <a:ext uri="{FF2B5EF4-FFF2-40B4-BE49-F238E27FC236}">
                <a16:creationId xmlns:a16="http://schemas.microsoft.com/office/drawing/2014/main" id="{4DE9CA1E-D2F1-6FC7-D156-165C50364EA4}"/>
              </a:ext>
            </a:extLst>
          </p:cNvPr>
          <p:cNvSpPr>
            <a:spLocks noGrp="1"/>
          </p:cNvSpPr>
          <p:nvPr>
            <p:ph type="body" sz="quarter" idx="21"/>
          </p:nvPr>
        </p:nvSpPr>
        <p:spPr>
          <a:xfrm>
            <a:off x="579287" y="3060000"/>
            <a:ext cx="6478313" cy="720000"/>
          </a:xfrm>
        </p:spPr>
        <p:txBody>
          <a:bodyPr/>
          <a:lstStyle>
            <a:lvl1pPr>
              <a:defRPr sz="1000" b="0" i="0">
                <a:latin typeface="+mn-lt"/>
              </a:defRPr>
            </a:lvl1pPr>
          </a:lstStyle>
          <a:p>
            <a:pPr lvl="0"/>
            <a:r>
              <a:rPr lang="en-GB"/>
              <a:t>Click to edit Master text styles</a:t>
            </a:r>
            <a:endParaRPr lang="en-US"/>
          </a:p>
        </p:txBody>
      </p:sp>
      <p:pic>
        <p:nvPicPr>
          <p:cNvPr id="3" name="Picture 2">
            <a:extLst>
              <a:ext uri="{FF2B5EF4-FFF2-40B4-BE49-F238E27FC236}">
                <a16:creationId xmlns:a16="http://schemas.microsoft.com/office/drawing/2014/main" id="{E7F13EFE-2D59-F1EC-CF66-10AC83C8152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997388" y="156846"/>
            <a:ext cx="2990364" cy="1280160"/>
          </a:xfrm>
          <a:prstGeom prst="rect">
            <a:avLst/>
          </a:prstGeom>
        </p:spPr>
      </p:pic>
      <p:pic>
        <p:nvPicPr>
          <p:cNvPr id="6" name="Picture 5">
            <a:extLst>
              <a:ext uri="{FF2B5EF4-FFF2-40B4-BE49-F238E27FC236}">
                <a16:creationId xmlns:a16="http://schemas.microsoft.com/office/drawing/2014/main" id="{BC923280-0940-6832-6B4A-EC043F69BBE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4" name="object 15">
            <a:extLst>
              <a:ext uri="{FF2B5EF4-FFF2-40B4-BE49-F238E27FC236}">
                <a16:creationId xmlns:a16="http://schemas.microsoft.com/office/drawing/2014/main" id="{A3519E38-BDBD-BAA7-193B-4E4AE212FBC3}"/>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BentonSans Book" panose="02000503000000020004" pitchFamily="2" charset="0"/>
              <a:cs typeface="BentonSans Regular"/>
            </a:endParaRPr>
          </a:p>
          <a:p>
            <a:pPr marL="0">
              <a:lnSpc>
                <a:spcPts val="425"/>
              </a:lnSpc>
            </a:pPr>
            <a:r>
              <a:rPr sz="400" b="0" i="0">
                <a:solidFill>
                  <a:srgbClr val="888B8D"/>
                </a:solidFill>
                <a:latin typeface="BentonSans Book" panose="02000503000000020004" pitchFamily="2" charset="0"/>
                <a:cs typeface="BentonSans Regular"/>
              </a:rPr>
              <a:t>This</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document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contains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unpublished,</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confidential,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and</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proprietary</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information </a:t>
            </a:r>
            <a:r>
              <a:rPr sz="400" b="0" i="0">
                <a:solidFill>
                  <a:srgbClr val="888B8D"/>
                </a:solidFill>
                <a:latin typeface="BentonSans Book" panose="02000503000000020004" pitchFamily="2" charset="0"/>
                <a:cs typeface="BentonSans Regular"/>
              </a:rPr>
              <a:t>of</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American</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Express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Global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Business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Travel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(Amex</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GBT).</a:t>
            </a:r>
            <a:endParaRPr sz="400" b="0" i="0">
              <a:solidFill>
                <a:srgbClr val="888B8D"/>
              </a:solidFill>
              <a:latin typeface="BentonSans Book" panose="02000503000000020004" pitchFamily="2" charset="0"/>
              <a:cs typeface="BentonSans Regular"/>
            </a:endParaRPr>
          </a:p>
          <a:p>
            <a:pPr marL="0">
              <a:lnSpc>
                <a:spcPts val="430"/>
              </a:lnSpc>
            </a:pPr>
            <a:r>
              <a:rPr sz="400" b="0" i="0">
                <a:solidFill>
                  <a:srgbClr val="888B8D"/>
                </a:solidFill>
                <a:latin typeface="BentonSans Book" panose="02000503000000020004" pitchFamily="2" charset="0"/>
                <a:cs typeface="BentonSans Regular"/>
              </a:rPr>
              <a:t>No</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disclosure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or</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use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any</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portion</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these</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materials</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may</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be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made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without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the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express</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written</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consent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Amex</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GBT.</a:t>
            </a:r>
            <a:r>
              <a:rPr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a:t>
            </a:r>
            <a:r>
              <a:rPr lang="en-GB" sz="400" b="0" i="0" spc="-5">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2023</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GBT</a:t>
            </a:r>
            <a:r>
              <a:rPr lang="en-GB" sz="400" b="0" i="0" spc="-5">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Travel</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Services</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UK</a:t>
            </a:r>
            <a:r>
              <a:rPr lang="en-GB" sz="400" b="0" i="0" spc="-5">
                <a:solidFill>
                  <a:srgbClr val="888B8D"/>
                </a:solidFill>
                <a:latin typeface="BentonSans Book" panose="02000503000000020004" pitchFamily="2" charset="0"/>
                <a:cs typeface="BentonSans Regular"/>
              </a:rPr>
              <a:t> </a:t>
            </a:r>
            <a:r>
              <a:rPr lang="en-GB" sz="400" b="0" i="0" spc="-3">
                <a:solidFill>
                  <a:srgbClr val="888B8D"/>
                </a:solidFill>
                <a:latin typeface="BentonSans Book" panose="02000503000000020004" pitchFamily="2" charset="0"/>
                <a:cs typeface="BentonSans Regular"/>
              </a:rPr>
              <a:t>Limited.</a:t>
            </a:r>
            <a:endParaRPr sz="400" b="0" i="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3394580835"/>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p:cSld name="Select-Title Slide Dark Blue with Images ">
    <p:bg>
      <p:bgPr>
        <a:solidFill>
          <a:schemeClr val="tx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rgbClr val="FFFFFF"/>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rgbClr val="FFFFFF"/>
                </a:solidFill>
                <a:latin typeface="+mn-lt"/>
                <a:ea typeface="+mn-ea"/>
                <a:cs typeface="Arial"/>
              </a:defRPr>
            </a:lvl1pPr>
            <a:lvl2pPr marL="0" indent="0">
              <a:buNone/>
              <a:defRPr/>
            </a:lvl2pPr>
          </a:lstStyle>
          <a:p>
            <a:pPr lvl="0"/>
            <a:r>
              <a:rPr lang="en-GB"/>
              <a:t>Subtitle</a:t>
            </a:r>
          </a:p>
        </p:txBody>
      </p:sp>
      <p:sp>
        <p:nvSpPr>
          <p:cNvPr id="3" name="Picture Placeholder 2">
            <a:extLst>
              <a:ext uri="{FF2B5EF4-FFF2-40B4-BE49-F238E27FC236}">
                <a16:creationId xmlns:a16="http://schemas.microsoft.com/office/drawing/2014/main" id="{7AE16D55-2BE4-4329-E512-9C9361C027C3}"/>
              </a:ext>
            </a:extLst>
          </p:cNvPr>
          <p:cNvSpPr>
            <a:spLocks noGrp="1" noRot="1" noMove="1" noResize="1" noEditPoints="1" noAdjustHandles="1" noChangeArrowheads="1" noChangeShapeType="1"/>
          </p:cNvSpPr>
          <p:nvPr>
            <p:ph type="pic" sz="quarter" idx="18"/>
          </p:nvPr>
        </p:nvSpPr>
        <p:spPr>
          <a:xfrm>
            <a:off x="8184936" y="701824"/>
            <a:ext cx="3507833" cy="5075200"/>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rgbClr val="B4EBFF"/>
          </a:solidFill>
        </p:spPr>
        <p:txBody>
          <a:bodyPr wrap="square">
            <a:noAutofit/>
          </a:bodyPr>
          <a:lstStyle>
            <a:lvl1pPr>
              <a:defRPr b="0" i="0">
                <a:solidFill>
                  <a:schemeClr val="bg1"/>
                </a:solidFill>
                <a:latin typeface="BentonSans Book" panose="02000503000000020004" pitchFamily="2" charset="0"/>
              </a:defRPr>
            </a:lvl1pPr>
          </a:lstStyle>
          <a:p>
            <a:endParaRPr lang="en-US"/>
          </a:p>
        </p:txBody>
      </p:sp>
      <p:sp>
        <p:nvSpPr>
          <p:cNvPr id="6" name="Picture Placeholder 5">
            <a:extLst>
              <a:ext uri="{FF2B5EF4-FFF2-40B4-BE49-F238E27FC236}">
                <a16:creationId xmlns:a16="http://schemas.microsoft.com/office/drawing/2014/main" id="{0DCDFB33-57E2-D86D-2C06-A17A6E8DFC96}"/>
              </a:ext>
            </a:extLst>
          </p:cNvPr>
          <p:cNvSpPr>
            <a:spLocks noGrp="1" noRot="1" noMove="1" noResize="1" noEditPoints="1" noAdjustHandles="1" noChangeArrowheads="1" noChangeShapeType="1"/>
          </p:cNvSpPr>
          <p:nvPr>
            <p:ph type="pic" sz="quarter" idx="19"/>
          </p:nvPr>
        </p:nvSpPr>
        <p:spPr>
          <a:xfrm>
            <a:off x="6651918" y="3004112"/>
            <a:ext cx="1784966" cy="1931994"/>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rgbClr val="B4EBFF"/>
          </a:solidFill>
        </p:spPr>
        <p:txBody>
          <a:bodyPr wrap="square">
            <a:noAutofit/>
          </a:bodyPr>
          <a:lstStyle>
            <a:lvl1pPr>
              <a:defRPr b="0" i="0">
                <a:solidFill>
                  <a:schemeClr val="bg1"/>
                </a:solidFill>
                <a:latin typeface="BentonSans Book" panose="02000503000000020004" pitchFamily="2" charset="0"/>
              </a:defRPr>
            </a:lvl1pPr>
          </a:lstStyle>
          <a:p>
            <a:endParaRPr lang="en-US"/>
          </a:p>
        </p:txBody>
      </p:sp>
      <p:pic>
        <p:nvPicPr>
          <p:cNvPr id="42" name="Picture 41">
            <a:extLst>
              <a:ext uri="{FF2B5EF4-FFF2-40B4-BE49-F238E27FC236}">
                <a16:creationId xmlns:a16="http://schemas.microsoft.com/office/drawing/2014/main" id="{3263BF90-1FBF-5CA2-270D-08B806DC5BC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96800" y="175896"/>
            <a:ext cx="2077400" cy="1280160"/>
          </a:xfrm>
          <a:prstGeom prst="rect">
            <a:avLst/>
          </a:prstGeom>
        </p:spPr>
      </p:pic>
      <p:grpSp>
        <p:nvGrpSpPr>
          <p:cNvPr id="2" name="Group 1">
            <a:extLst>
              <a:ext uri="{FF2B5EF4-FFF2-40B4-BE49-F238E27FC236}">
                <a16:creationId xmlns:a16="http://schemas.microsoft.com/office/drawing/2014/main" id="{51222DAE-DA28-774D-7A42-C02C500B27FE}"/>
              </a:ext>
            </a:extLst>
          </p:cNvPr>
          <p:cNvGrpSpPr/>
          <p:nvPr/>
        </p:nvGrpSpPr>
        <p:grpSpPr>
          <a:xfrm>
            <a:off x="0" y="5917548"/>
            <a:ext cx="12188825" cy="940452"/>
            <a:chOff x="0" y="5917548"/>
            <a:chExt cx="12192000" cy="940452"/>
          </a:xfrm>
        </p:grpSpPr>
        <p:pic>
          <p:nvPicPr>
            <p:cNvPr id="5" name="Graphic 4">
              <a:extLst>
                <a:ext uri="{FF2B5EF4-FFF2-40B4-BE49-F238E27FC236}">
                  <a16:creationId xmlns:a16="http://schemas.microsoft.com/office/drawing/2014/main" id="{73BFB718-B297-2045-E86F-E7E666FB33B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7" name="object 6">
              <a:extLst>
                <a:ext uri="{FF2B5EF4-FFF2-40B4-BE49-F238E27FC236}">
                  <a16:creationId xmlns:a16="http://schemas.microsoft.com/office/drawing/2014/main" id="{95D9C258-A4D5-ED86-CB77-30BB415737FF}"/>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89016396"/>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p:cSld name="Select-Title Slide Bright Blue with Images">
    <p:bg>
      <p:bgPr>
        <a:solidFill>
          <a:schemeClr val="tx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chemeClr val="tx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chemeClr val="tx1"/>
                </a:solidFill>
                <a:latin typeface="+mn-lt"/>
                <a:ea typeface="+mn-ea"/>
                <a:cs typeface="Arial"/>
              </a:defRPr>
            </a:lvl1pPr>
            <a:lvl2pPr marL="0" indent="0">
              <a:buNone/>
              <a:defRPr/>
            </a:lvl2pPr>
          </a:lstStyle>
          <a:p>
            <a:pPr lvl="0"/>
            <a:r>
              <a:rPr lang="en-GB"/>
              <a:t>Subtitle</a:t>
            </a:r>
          </a:p>
        </p:txBody>
      </p:sp>
      <p:sp>
        <p:nvSpPr>
          <p:cNvPr id="31" name="Picture Placeholder 30">
            <a:extLst>
              <a:ext uri="{FF2B5EF4-FFF2-40B4-BE49-F238E27FC236}">
                <a16:creationId xmlns:a16="http://schemas.microsoft.com/office/drawing/2014/main" id="{BC875950-3D42-6A73-8CE2-23BC9BEB5AAA}"/>
              </a:ext>
            </a:extLst>
          </p:cNvPr>
          <p:cNvSpPr>
            <a:spLocks noGrp="1" noRot="1" noMove="1" noResize="1" noEditPoints="1" noAdjustHandles="1" noChangeArrowheads="1" noChangeShapeType="1"/>
          </p:cNvSpPr>
          <p:nvPr>
            <p:ph type="pic" sz="quarter" idx="18"/>
          </p:nvPr>
        </p:nvSpPr>
        <p:spPr>
          <a:xfrm>
            <a:off x="8184936" y="701824"/>
            <a:ext cx="3507833" cy="5075200"/>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chemeClr val="bg1"/>
          </a:solidFill>
        </p:spPr>
        <p:txBody>
          <a:bodyPr wrap="square">
            <a:noAutofit/>
          </a:bodyPr>
          <a:lstStyle>
            <a:lvl1pPr>
              <a:defRPr b="0" i="0">
                <a:latin typeface="BentonSans Book" panose="02000503000000020004" pitchFamily="2" charset="0"/>
              </a:defRPr>
            </a:lvl1pPr>
          </a:lstStyle>
          <a:p>
            <a:endParaRPr lang="en-US"/>
          </a:p>
        </p:txBody>
      </p:sp>
      <p:sp>
        <p:nvSpPr>
          <p:cNvPr id="36" name="Picture Placeholder 35">
            <a:extLst>
              <a:ext uri="{FF2B5EF4-FFF2-40B4-BE49-F238E27FC236}">
                <a16:creationId xmlns:a16="http://schemas.microsoft.com/office/drawing/2014/main" id="{A641C9B5-7A80-3DC6-4D06-DE0DD3129E71}"/>
              </a:ext>
            </a:extLst>
          </p:cNvPr>
          <p:cNvSpPr>
            <a:spLocks noGrp="1" noRot="1" noMove="1" noResize="1" noEditPoints="1" noAdjustHandles="1" noChangeArrowheads="1" noChangeShapeType="1"/>
          </p:cNvSpPr>
          <p:nvPr>
            <p:ph type="pic" sz="quarter" idx="19"/>
          </p:nvPr>
        </p:nvSpPr>
        <p:spPr>
          <a:xfrm>
            <a:off x="6651918" y="3004112"/>
            <a:ext cx="1784966" cy="1931994"/>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chemeClr val="bg1"/>
          </a:solidFill>
        </p:spPr>
        <p:txBody>
          <a:bodyPr wrap="square">
            <a:noAutofit/>
          </a:bodyPr>
          <a:lstStyle>
            <a:lvl1pPr>
              <a:defRPr b="0" i="0">
                <a:latin typeface="BentonSans Book" panose="02000503000000020004" pitchFamily="2" charset="0"/>
              </a:defRPr>
            </a:lvl1pPr>
          </a:lstStyle>
          <a:p>
            <a:endParaRPr lang="en-US"/>
          </a:p>
        </p:txBody>
      </p:sp>
      <p:pic>
        <p:nvPicPr>
          <p:cNvPr id="5" name="Picture 4">
            <a:extLst>
              <a:ext uri="{FF2B5EF4-FFF2-40B4-BE49-F238E27FC236}">
                <a16:creationId xmlns:a16="http://schemas.microsoft.com/office/drawing/2014/main" id="{440BECF2-9A2E-B461-0AC3-079008DB158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96800" y="175896"/>
            <a:ext cx="2077400" cy="1280160"/>
          </a:xfrm>
          <a:prstGeom prst="rect">
            <a:avLst/>
          </a:prstGeom>
        </p:spPr>
      </p:pic>
      <p:grpSp>
        <p:nvGrpSpPr>
          <p:cNvPr id="2" name="Group 1">
            <a:extLst>
              <a:ext uri="{FF2B5EF4-FFF2-40B4-BE49-F238E27FC236}">
                <a16:creationId xmlns:a16="http://schemas.microsoft.com/office/drawing/2014/main" id="{ED3A6D84-8CB2-3BEC-4D6E-2FDDA33E1405}"/>
              </a:ext>
            </a:extLst>
          </p:cNvPr>
          <p:cNvGrpSpPr/>
          <p:nvPr/>
        </p:nvGrpSpPr>
        <p:grpSpPr>
          <a:xfrm>
            <a:off x="0" y="5917548"/>
            <a:ext cx="12188825" cy="940452"/>
            <a:chOff x="0" y="5917548"/>
            <a:chExt cx="12192000" cy="940452"/>
          </a:xfrm>
        </p:grpSpPr>
        <p:pic>
          <p:nvPicPr>
            <p:cNvPr id="3" name="Graphic 2">
              <a:extLst>
                <a:ext uri="{FF2B5EF4-FFF2-40B4-BE49-F238E27FC236}">
                  <a16:creationId xmlns:a16="http://schemas.microsoft.com/office/drawing/2014/main" id="{AE9843FB-E6D7-3DBF-7D44-3A58309008A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object 6">
              <a:extLst>
                <a:ext uri="{FF2B5EF4-FFF2-40B4-BE49-F238E27FC236}">
                  <a16:creationId xmlns:a16="http://schemas.microsoft.com/office/drawing/2014/main" id="{E0456F96-AE94-3743-9F1F-6386114CD807}"/>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522326268"/>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p:cSld name="Select-Title Slide Deep Blue with Images 2">
    <p:bg>
      <p:bgPr>
        <a:solidFill>
          <a:schemeClr val="tx1"/>
        </a:solidFill>
        <a:effectLst/>
      </p:bgPr>
    </p:bg>
    <p:spTree>
      <p:nvGrpSpPr>
        <p:cNvPr id="1" name=""/>
        <p:cNvGrpSpPr/>
        <p:nvPr/>
      </p:nvGrpSpPr>
      <p:grpSpPr>
        <a:xfrm>
          <a:off x="0" y="0"/>
          <a:ext cx="0" cy="0"/>
          <a:chOff x="0" y="0"/>
          <a:chExt cx="0" cy="0"/>
        </a:xfrm>
      </p:grpSpPr>
      <p:sp>
        <p:nvSpPr>
          <p:cNvPr id="41" name="Picture Placeholder 40">
            <a:extLst>
              <a:ext uri="{FF2B5EF4-FFF2-40B4-BE49-F238E27FC236}">
                <a16:creationId xmlns:a16="http://schemas.microsoft.com/office/drawing/2014/main" id="{CD9811F7-729A-DCD5-1D7B-41917DE13AA8}"/>
              </a:ext>
            </a:extLst>
          </p:cNvPr>
          <p:cNvSpPr>
            <a:spLocks noGrp="1" noRot="1" noMove="1" noResize="1" noEditPoints="1" noAdjustHandles="1" noChangeArrowheads="1" noChangeShapeType="1"/>
          </p:cNvSpPr>
          <p:nvPr>
            <p:ph type="pic" sz="quarter" idx="17"/>
          </p:nvPr>
        </p:nvSpPr>
        <p:spPr>
          <a:xfrm>
            <a:off x="6305496" y="3120784"/>
            <a:ext cx="5883330" cy="3737216"/>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B4EBFF"/>
          </a:solidFill>
        </p:spPr>
        <p:txBody>
          <a:bodyPr wrap="square" anchor="ctr">
            <a:noAutofit/>
          </a:bodyPr>
          <a:lstStyle>
            <a:lvl1pPr algn="ctr">
              <a:defRPr b="0" i="0">
                <a:solidFill>
                  <a:srgbClr val="FFFFFF"/>
                </a:solidFill>
                <a:latin typeface="BentonSans Book" panose="02000503000000020004" pitchFamily="2" charset="0"/>
              </a:defRPr>
            </a:lvl1pPr>
          </a:lstStyle>
          <a:p>
            <a:endParaRPr lang="en-GB"/>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chemeClr val="bg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chemeClr val="bg1"/>
                </a:solidFill>
                <a:latin typeface="+mn-lt"/>
                <a:ea typeface="+mn-ea"/>
                <a:cs typeface="Arial"/>
              </a:defRPr>
            </a:lvl1pPr>
            <a:lvl2pPr marL="0" indent="0">
              <a:buNone/>
              <a:defRPr/>
            </a:lvl2pPr>
          </a:lstStyle>
          <a:p>
            <a:pPr lvl="0"/>
            <a:r>
              <a:rPr lang="en-GB"/>
              <a:t>Subtitle</a:t>
            </a:r>
          </a:p>
        </p:txBody>
      </p:sp>
      <p:sp>
        <p:nvSpPr>
          <p:cNvPr id="46" name="Picture Placeholder 45">
            <a:extLst>
              <a:ext uri="{FF2B5EF4-FFF2-40B4-BE49-F238E27FC236}">
                <a16:creationId xmlns:a16="http://schemas.microsoft.com/office/drawing/2014/main" id="{232C5026-79C9-00C3-0ED6-35872AD3E3CA}"/>
              </a:ext>
            </a:extLst>
          </p:cNvPr>
          <p:cNvSpPr>
            <a:spLocks noGrp="1" noRot="1" noMove="1" noResize="1" noEditPoints="1" noAdjustHandles="1" noChangeArrowheads="1" noChangeShapeType="1"/>
          </p:cNvSpPr>
          <p:nvPr>
            <p:ph type="pic" sz="quarter" idx="19"/>
          </p:nvPr>
        </p:nvSpPr>
        <p:spPr>
          <a:xfrm>
            <a:off x="9497220" y="729763"/>
            <a:ext cx="2691605" cy="3117762"/>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B4EBFF"/>
          </a:solidFill>
        </p:spPr>
        <p:txBody>
          <a:bodyPr wrap="square">
            <a:noAutofit/>
          </a:bodyPr>
          <a:lstStyle>
            <a:lvl1pPr>
              <a:defRPr b="0" i="0">
                <a:solidFill>
                  <a:schemeClr val="bg1"/>
                </a:solidFill>
                <a:latin typeface="BentonSans Book" panose="02000503000000020004" pitchFamily="2" charset="0"/>
              </a:defRPr>
            </a:lvl1pPr>
          </a:lstStyle>
          <a:p>
            <a:endParaRPr lang="en-US"/>
          </a:p>
        </p:txBody>
      </p:sp>
      <p:pic>
        <p:nvPicPr>
          <p:cNvPr id="7" name="Picture 6">
            <a:extLst>
              <a:ext uri="{FF2B5EF4-FFF2-40B4-BE49-F238E27FC236}">
                <a16:creationId xmlns:a16="http://schemas.microsoft.com/office/drawing/2014/main" id="{9471863E-DFFC-2CD6-AB52-CE484FDEF2E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96800" y="175896"/>
            <a:ext cx="2077400" cy="1280160"/>
          </a:xfrm>
          <a:prstGeom prst="rect">
            <a:avLst/>
          </a:prstGeom>
        </p:spPr>
      </p:pic>
      <p:grpSp>
        <p:nvGrpSpPr>
          <p:cNvPr id="2" name="Group 1">
            <a:extLst>
              <a:ext uri="{FF2B5EF4-FFF2-40B4-BE49-F238E27FC236}">
                <a16:creationId xmlns:a16="http://schemas.microsoft.com/office/drawing/2014/main" id="{8F60CDCF-21D5-6B9E-5837-1C9FBBFD05A0}"/>
              </a:ext>
            </a:extLst>
          </p:cNvPr>
          <p:cNvGrpSpPr/>
          <p:nvPr/>
        </p:nvGrpSpPr>
        <p:grpSpPr>
          <a:xfrm>
            <a:off x="0" y="5917548"/>
            <a:ext cx="12188825" cy="940452"/>
            <a:chOff x="0" y="5917548"/>
            <a:chExt cx="12192000" cy="940452"/>
          </a:xfrm>
        </p:grpSpPr>
        <p:pic>
          <p:nvPicPr>
            <p:cNvPr id="9" name="Graphic 8">
              <a:extLst>
                <a:ext uri="{FF2B5EF4-FFF2-40B4-BE49-F238E27FC236}">
                  <a16:creationId xmlns:a16="http://schemas.microsoft.com/office/drawing/2014/main" id="{10A1E041-9F65-508E-6556-3ED22704202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8E4C6FF8-738D-ED21-7041-D6264E9E0D19}"/>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604983356"/>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MB-Text layout 2 line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572875" y="432000"/>
            <a:ext cx="11043075" cy="864000"/>
          </a:xfrm>
        </p:spPr>
        <p:txBody>
          <a:bodyPr/>
          <a:lstStyle>
            <a:lvl1pPr>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20" y="1980001"/>
            <a:ext cx="11038188" cy="3779999"/>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a:xfrm>
            <a:off x="9235725" y="6496197"/>
            <a:ext cx="685622" cy="96097"/>
          </a:xfrm>
          <a:prstGeom prst="rect">
            <a:avLst/>
          </a:prstGeom>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440001"/>
            <a:ext cx="11041924" cy="415925"/>
          </a:xfrm>
        </p:spPr>
        <p:txBody>
          <a:bodyPr/>
          <a:lstStyle>
            <a:lvl1pPr>
              <a:defRPr sz="120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1860972403"/>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p:cSld name="Select-Title Slide Bright Blue with Images 2">
    <p:bg>
      <p:bgPr>
        <a:solidFill>
          <a:schemeClr val="accent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chemeClr val="tx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chemeClr val="tx1"/>
                </a:solidFill>
                <a:latin typeface="+mn-lt"/>
                <a:ea typeface="+mn-ea"/>
                <a:cs typeface="Arial"/>
              </a:defRPr>
            </a:lvl1pPr>
            <a:lvl2pPr marL="0" indent="0">
              <a:buNone/>
              <a:defRPr/>
            </a:lvl2pPr>
          </a:lstStyle>
          <a:p>
            <a:pPr lvl="0"/>
            <a:r>
              <a:rPr lang="en-GB"/>
              <a:t>Subtitle</a:t>
            </a:r>
          </a:p>
        </p:txBody>
      </p:sp>
      <p:sp>
        <p:nvSpPr>
          <p:cNvPr id="13" name="Picture Placeholder 12">
            <a:extLst>
              <a:ext uri="{FF2B5EF4-FFF2-40B4-BE49-F238E27FC236}">
                <a16:creationId xmlns:a16="http://schemas.microsoft.com/office/drawing/2014/main" id="{DA5C1E61-A40B-6A44-D57D-8EBF506B29ED}"/>
              </a:ext>
            </a:extLst>
          </p:cNvPr>
          <p:cNvSpPr>
            <a:spLocks noGrp="1" noRot="1" noMove="1" noResize="1" noEditPoints="1" noAdjustHandles="1" noChangeArrowheads="1" noChangeShapeType="1"/>
          </p:cNvSpPr>
          <p:nvPr>
            <p:ph type="pic" sz="quarter" idx="17"/>
          </p:nvPr>
        </p:nvSpPr>
        <p:spPr>
          <a:xfrm>
            <a:off x="6305496" y="3120784"/>
            <a:ext cx="5883330" cy="3737216"/>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B4EBFF"/>
          </a:solidFill>
        </p:spPr>
        <p:txBody>
          <a:bodyPr wrap="square" anchor="ctr">
            <a:noAutofit/>
          </a:bodyPr>
          <a:lstStyle>
            <a:lvl1pPr algn="ctr">
              <a:defRPr b="0" i="0">
                <a:solidFill>
                  <a:schemeClr val="tx1"/>
                </a:solidFill>
                <a:latin typeface="BentonSans Book" panose="02000503000000020004" pitchFamily="2" charset="0"/>
              </a:defRPr>
            </a:lvl1pPr>
          </a:lstStyle>
          <a:p>
            <a:endParaRPr lang="en-GB"/>
          </a:p>
        </p:txBody>
      </p:sp>
      <p:sp>
        <p:nvSpPr>
          <p:cNvPr id="14" name="Picture Placeholder 13">
            <a:extLst>
              <a:ext uri="{FF2B5EF4-FFF2-40B4-BE49-F238E27FC236}">
                <a16:creationId xmlns:a16="http://schemas.microsoft.com/office/drawing/2014/main" id="{A37CDF99-1135-0184-4179-EF90FDF7EDCB}"/>
              </a:ext>
            </a:extLst>
          </p:cNvPr>
          <p:cNvSpPr>
            <a:spLocks noGrp="1" noRot="1" noMove="1" noResize="1" noEditPoints="1" noAdjustHandles="1" noChangeArrowheads="1" noChangeShapeType="1"/>
          </p:cNvSpPr>
          <p:nvPr>
            <p:ph type="pic" sz="quarter" idx="19"/>
          </p:nvPr>
        </p:nvSpPr>
        <p:spPr>
          <a:xfrm>
            <a:off x="9497220" y="729763"/>
            <a:ext cx="2691605" cy="3117762"/>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B4EBFF"/>
          </a:solidFill>
        </p:spPr>
        <p:txBody>
          <a:bodyPr wrap="square">
            <a:noAutofit/>
          </a:bodyPr>
          <a:lstStyle>
            <a:lvl1pPr>
              <a:defRPr b="0" i="0">
                <a:solidFill>
                  <a:schemeClr val="tx1"/>
                </a:solidFill>
                <a:latin typeface="BentonSans Book" panose="02000503000000020004" pitchFamily="2" charset="0"/>
              </a:defRPr>
            </a:lvl1pPr>
          </a:lstStyle>
          <a:p>
            <a:endParaRPr lang="en-US"/>
          </a:p>
        </p:txBody>
      </p:sp>
      <p:pic>
        <p:nvPicPr>
          <p:cNvPr id="7" name="Picture 6">
            <a:extLst>
              <a:ext uri="{FF2B5EF4-FFF2-40B4-BE49-F238E27FC236}">
                <a16:creationId xmlns:a16="http://schemas.microsoft.com/office/drawing/2014/main" id="{4D55FD7F-764A-A598-3BA8-6A1F0986192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96800" y="175896"/>
            <a:ext cx="2077400" cy="1280160"/>
          </a:xfrm>
          <a:prstGeom prst="rect">
            <a:avLst/>
          </a:prstGeom>
        </p:spPr>
      </p:pic>
      <p:grpSp>
        <p:nvGrpSpPr>
          <p:cNvPr id="6" name="Group 5">
            <a:extLst>
              <a:ext uri="{FF2B5EF4-FFF2-40B4-BE49-F238E27FC236}">
                <a16:creationId xmlns:a16="http://schemas.microsoft.com/office/drawing/2014/main" id="{BAF4FD88-11FF-D0B6-5049-4136B00996F9}"/>
              </a:ext>
            </a:extLst>
          </p:cNvPr>
          <p:cNvGrpSpPr/>
          <p:nvPr/>
        </p:nvGrpSpPr>
        <p:grpSpPr>
          <a:xfrm>
            <a:off x="0" y="5917548"/>
            <a:ext cx="12188825" cy="940452"/>
            <a:chOff x="0" y="5917548"/>
            <a:chExt cx="12192000" cy="940452"/>
          </a:xfrm>
        </p:grpSpPr>
        <p:pic>
          <p:nvPicPr>
            <p:cNvPr id="9" name="Graphic 8">
              <a:extLst>
                <a:ext uri="{FF2B5EF4-FFF2-40B4-BE49-F238E27FC236}">
                  <a16:creationId xmlns:a16="http://schemas.microsoft.com/office/drawing/2014/main" id="{5D80E161-BAD8-A318-9BCF-3258F149267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8369AEDE-3D5F-B526-026A-7D07F25F3E23}"/>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816247584"/>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p:cSld name="Select-Title Slide Portal Pattern">
    <p:bg>
      <p:bgPr>
        <a:solidFill>
          <a:srgbClr val="00175A"/>
        </a:solidFill>
        <a:effectLst/>
      </p:bgPr>
    </p:bg>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01A541CB-4D07-AC9F-94DA-37117FF2E22E}"/>
              </a:ext>
            </a:extLst>
          </p:cNvPr>
          <p:cNvSpPr>
            <a:spLocks noEditPoints="1"/>
          </p:cNvSpPr>
          <p:nvPr/>
        </p:nvSpPr>
        <p:spPr bwMode="auto">
          <a:xfrm>
            <a:off x="11112" y="1"/>
            <a:ext cx="12166605" cy="6858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006FCF">
              <a:alpha val="35000"/>
            </a:srgbClr>
          </a:solidFill>
          <a:ln>
            <a:noFill/>
          </a:ln>
        </p:spPr>
        <p:txBody>
          <a:bodyPr vert="horz" wrap="square" lIns="45715" tIns="22857" rIns="45715" bIns="22857" numCol="1" anchor="t" anchorCtr="0" compatLnSpc="1">
            <a:prstTxWarp prst="textNoShape">
              <a:avLst/>
            </a:prstTxWarp>
          </a:bodyPr>
          <a:lstStyle/>
          <a:p>
            <a:endParaRPr lang="en-GB" sz="900" b="0" i="0">
              <a:latin typeface="BentonSans Book" panose="02000503000000020004" pitchFamily="2" charset="0"/>
            </a:endParaRPr>
          </a:p>
        </p:txBody>
      </p:sp>
      <p:pic>
        <p:nvPicPr>
          <p:cNvPr id="7" name="Graphic 6">
            <a:extLst>
              <a:ext uri="{FF2B5EF4-FFF2-40B4-BE49-F238E27FC236}">
                <a16:creationId xmlns:a16="http://schemas.microsoft.com/office/drawing/2014/main" id="{CFCE8EBA-01BF-AC43-0168-1D105C5CB300}"/>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8207"/>
            <a:ext cx="12188823" cy="1554480"/>
          </a:xfrm>
          <a:prstGeom prst="rect">
            <a:avLst/>
          </a:prstGeom>
        </p:spPr>
      </p:pic>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chemeClr val="bg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chemeClr val="bg1"/>
                </a:solidFill>
                <a:latin typeface="+mn-lt"/>
                <a:ea typeface="+mn-ea"/>
                <a:cs typeface="Arial"/>
              </a:defRPr>
            </a:lvl1pPr>
            <a:lvl2pPr marL="0" indent="0">
              <a:buNone/>
              <a:defRPr/>
            </a:lvl2pPr>
          </a:lstStyle>
          <a:p>
            <a:pPr lvl="0"/>
            <a:r>
              <a:rPr lang="en-GB"/>
              <a:t>Subtitle</a:t>
            </a:r>
          </a:p>
        </p:txBody>
      </p:sp>
      <p:pic>
        <p:nvPicPr>
          <p:cNvPr id="6" name="Picture 5">
            <a:extLst>
              <a:ext uri="{FF2B5EF4-FFF2-40B4-BE49-F238E27FC236}">
                <a16:creationId xmlns:a16="http://schemas.microsoft.com/office/drawing/2014/main" id="{80B1AC32-5EE0-AC5A-53BB-FA95E657780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39663" y="76200"/>
            <a:ext cx="2596753" cy="1600199"/>
          </a:xfrm>
          <a:prstGeom prst="rect">
            <a:avLst/>
          </a:prstGeom>
        </p:spPr>
      </p:pic>
      <p:grpSp>
        <p:nvGrpSpPr>
          <p:cNvPr id="9" name="Group 8">
            <a:extLst>
              <a:ext uri="{FF2B5EF4-FFF2-40B4-BE49-F238E27FC236}">
                <a16:creationId xmlns:a16="http://schemas.microsoft.com/office/drawing/2014/main" id="{F66DCD73-6CB3-33A6-CD22-B67328170A26}"/>
              </a:ext>
            </a:extLst>
          </p:cNvPr>
          <p:cNvGrpSpPr/>
          <p:nvPr/>
        </p:nvGrpSpPr>
        <p:grpSpPr>
          <a:xfrm>
            <a:off x="0" y="5917548"/>
            <a:ext cx="12188825" cy="940452"/>
            <a:chOff x="0" y="5917548"/>
            <a:chExt cx="12192000" cy="940452"/>
          </a:xfrm>
        </p:grpSpPr>
        <p:pic>
          <p:nvPicPr>
            <p:cNvPr id="11" name="Graphic 10">
              <a:extLst>
                <a:ext uri="{FF2B5EF4-FFF2-40B4-BE49-F238E27FC236}">
                  <a16:creationId xmlns:a16="http://schemas.microsoft.com/office/drawing/2014/main" id="{D51C6FC0-A7B4-1A86-F280-2DB829F1DFA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A603482E-B4C1-612E-8C3A-5AE010AB3A16}"/>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1613082218"/>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p:cSld name="Select-Title Slide with Line Pattern">
    <p:bg>
      <p:bgPr>
        <a:solidFill>
          <a:schemeClr val="accent2"/>
        </a:solidFill>
        <a:effectLst/>
      </p:bgPr>
    </p:bg>
    <p:spTree>
      <p:nvGrpSpPr>
        <p:cNvPr id="1" name=""/>
        <p:cNvGrpSpPr/>
        <p:nvPr/>
      </p:nvGrpSpPr>
      <p:grpSpPr>
        <a:xfrm>
          <a:off x="0" y="0"/>
          <a:ext cx="0" cy="0"/>
          <a:chOff x="0" y="0"/>
          <a:chExt cx="0" cy="0"/>
        </a:xfrm>
      </p:grpSpPr>
      <p:sp>
        <p:nvSpPr>
          <p:cNvPr id="14" name="Graphic 5834">
            <a:extLst>
              <a:ext uri="{FF2B5EF4-FFF2-40B4-BE49-F238E27FC236}">
                <a16:creationId xmlns:a16="http://schemas.microsoft.com/office/drawing/2014/main" id="{4A0065F5-6615-4FAB-9075-710D9B834E68}"/>
              </a:ext>
            </a:extLst>
          </p:cNvPr>
          <p:cNvSpPr/>
          <p:nvPr/>
        </p:nvSpPr>
        <p:spPr>
          <a:xfrm>
            <a:off x="13969" y="-1270"/>
            <a:ext cx="12188823" cy="6860539"/>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chemeClr val="accent3"/>
          </a:solidFill>
          <a:ln w="12700" cap="flat">
            <a:noFill/>
            <a:prstDash val="solid"/>
            <a:miter/>
          </a:ln>
        </p:spPr>
        <p:txBody>
          <a:bodyPr rtlCol="0" anchor="ctr"/>
          <a:lstStyle/>
          <a:p>
            <a:endParaRPr lang="en-US" sz="900" b="0" i="0">
              <a:latin typeface="BentonSans Book" panose="02000503000000020004" pitchFamily="2" charset="0"/>
            </a:endParaRPr>
          </a:p>
        </p:txBody>
      </p:sp>
      <p:pic>
        <p:nvPicPr>
          <p:cNvPr id="7" name="Graphic 6">
            <a:extLst>
              <a:ext uri="{FF2B5EF4-FFF2-40B4-BE49-F238E27FC236}">
                <a16:creationId xmlns:a16="http://schemas.microsoft.com/office/drawing/2014/main" id="{CFCE8EBA-01BF-AC43-0168-1D105C5CB300}"/>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8207"/>
            <a:ext cx="12188823" cy="1554480"/>
          </a:xfrm>
          <a:prstGeom prst="rect">
            <a:avLst/>
          </a:prstGeom>
        </p:spPr>
      </p:pic>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chemeClr val="tx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chemeClr val="tx1"/>
                </a:solidFill>
                <a:latin typeface="+mn-lt"/>
                <a:ea typeface="+mn-ea"/>
                <a:cs typeface="Arial"/>
              </a:defRPr>
            </a:lvl1pPr>
            <a:lvl2pPr marL="0" indent="0">
              <a:buNone/>
              <a:defRPr/>
            </a:lvl2pPr>
          </a:lstStyle>
          <a:p>
            <a:pPr lvl="0"/>
            <a:r>
              <a:rPr lang="en-GB"/>
              <a:t>Subtitle</a:t>
            </a:r>
          </a:p>
        </p:txBody>
      </p:sp>
      <p:pic>
        <p:nvPicPr>
          <p:cNvPr id="6" name="Picture 5">
            <a:extLst>
              <a:ext uri="{FF2B5EF4-FFF2-40B4-BE49-F238E27FC236}">
                <a16:creationId xmlns:a16="http://schemas.microsoft.com/office/drawing/2014/main" id="{B55C7BBD-F256-C740-6BA1-7B9954643A1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39663" y="76200"/>
            <a:ext cx="2596753" cy="1600199"/>
          </a:xfrm>
          <a:prstGeom prst="rect">
            <a:avLst/>
          </a:prstGeom>
        </p:spPr>
      </p:pic>
      <p:grpSp>
        <p:nvGrpSpPr>
          <p:cNvPr id="9" name="Group 8">
            <a:extLst>
              <a:ext uri="{FF2B5EF4-FFF2-40B4-BE49-F238E27FC236}">
                <a16:creationId xmlns:a16="http://schemas.microsoft.com/office/drawing/2014/main" id="{8E371F28-2672-FD8A-3BB1-E951D8AA6419}"/>
              </a:ext>
            </a:extLst>
          </p:cNvPr>
          <p:cNvGrpSpPr/>
          <p:nvPr/>
        </p:nvGrpSpPr>
        <p:grpSpPr>
          <a:xfrm>
            <a:off x="0" y="5917548"/>
            <a:ext cx="12188825" cy="940452"/>
            <a:chOff x="0" y="5917548"/>
            <a:chExt cx="12192000" cy="940452"/>
          </a:xfrm>
        </p:grpSpPr>
        <p:pic>
          <p:nvPicPr>
            <p:cNvPr id="10" name="Graphic 9">
              <a:extLst>
                <a:ext uri="{FF2B5EF4-FFF2-40B4-BE49-F238E27FC236}">
                  <a16:creationId xmlns:a16="http://schemas.microsoft.com/office/drawing/2014/main" id="{E6AA9274-D553-1DC4-1E0B-B06D1EEECC9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object 6">
              <a:extLst>
                <a:ext uri="{FF2B5EF4-FFF2-40B4-BE49-F238E27FC236}">
                  <a16:creationId xmlns:a16="http://schemas.microsoft.com/office/drawing/2014/main" id="{5579492B-FC72-B03C-DC4E-9523EDD053E8}"/>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829094059"/>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p:cSld name="Select-Title Slide Liight Background Imag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chemeClr val="tx1"/>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chemeClr val="tx1"/>
                </a:solidFill>
                <a:latin typeface="+mn-lt"/>
                <a:ea typeface="+mn-ea"/>
                <a:cs typeface="Arial"/>
              </a:defRPr>
            </a:lvl1pPr>
            <a:lvl2pPr marL="0" indent="0">
              <a:buNone/>
              <a:defRPr/>
            </a:lvl2pPr>
          </a:lstStyle>
          <a:p>
            <a:pPr lvl="0"/>
            <a:r>
              <a:rPr lang="en-GB"/>
              <a:t>Subtitle</a:t>
            </a:r>
          </a:p>
        </p:txBody>
      </p:sp>
      <p:pic>
        <p:nvPicPr>
          <p:cNvPr id="6" name="Picture 5">
            <a:extLst>
              <a:ext uri="{FF2B5EF4-FFF2-40B4-BE49-F238E27FC236}">
                <a16:creationId xmlns:a16="http://schemas.microsoft.com/office/drawing/2014/main" id="{22DE14A8-C607-460E-02BA-2E6E5B759C1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39663" y="76200"/>
            <a:ext cx="2596753" cy="1600199"/>
          </a:xfrm>
          <a:prstGeom prst="rect">
            <a:avLst/>
          </a:prstGeom>
        </p:spPr>
      </p:pic>
      <p:grpSp>
        <p:nvGrpSpPr>
          <p:cNvPr id="7" name="Group 6">
            <a:extLst>
              <a:ext uri="{FF2B5EF4-FFF2-40B4-BE49-F238E27FC236}">
                <a16:creationId xmlns:a16="http://schemas.microsoft.com/office/drawing/2014/main" id="{188799D0-FFD4-23CD-813B-B0B86C586A0C}"/>
              </a:ext>
            </a:extLst>
          </p:cNvPr>
          <p:cNvGrpSpPr/>
          <p:nvPr/>
        </p:nvGrpSpPr>
        <p:grpSpPr>
          <a:xfrm>
            <a:off x="0" y="5917548"/>
            <a:ext cx="12188825" cy="940452"/>
            <a:chOff x="0" y="5917548"/>
            <a:chExt cx="12192000" cy="940452"/>
          </a:xfrm>
        </p:grpSpPr>
        <p:pic>
          <p:nvPicPr>
            <p:cNvPr id="9" name="Graphic 8">
              <a:extLst>
                <a:ext uri="{FF2B5EF4-FFF2-40B4-BE49-F238E27FC236}">
                  <a16:creationId xmlns:a16="http://schemas.microsoft.com/office/drawing/2014/main" id="{2340778E-2C26-9426-F4A7-681325E3E95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D9D6E084-2A61-031C-FEB6-29F573D8C9F1}"/>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51716110"/>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p:cSld name="Select-Title Slide Dark Background Imag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2939" y="2449679"/>
            <a:ext cx="5521474" cy="1709662"/>
          </a:xfrm>
        </p:spPr>
        <p:txBody>
          <a:bodyPr/>
          <a:lstStyle>
            <a:lvl1pPr>
              <a:defRPr lang="en-US" sz="2100" b="0" i="0" kern="1200" spc="-49" dirty="0">
                <a:solidFill>
                  <a:srgbClr val="FFFFFF"/>
                </a:solidFill>
                <a:latin typeface="+mj-lt"/>
                <a:ea typeface="+mj-ea"/>
                <a:cs typeface="+mj-cs"/>
              </a:defRPr>
            </a:lvl1pPr>
          </a:lstStyle>
          <a:p>
            <a:r>
              <a:rPr lang="en-GB"/>
              <a:t>Click to edit Master title style</a:t>
            </a:r>
            <a:endParaRPr lang="en-US"/>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2939" y="4247176"/>
            <a:ext cx="5521474" cy="608012"/>
          </a:xfrm>
        </p:spPr>
        <p:txBody>
          <a:bodyPr/>
          <a:lstStyle>
            <a:lvl1pPr marL="0" algn="l" defTabSz="457129" rtl="0" eaLnBrk="1" latinLnBrk="0" hangingPunct="1">
              <a:spcBef>
                <a:spcPts val="0"/>
              </a:spcBef>
              <a:defRPr lang="en-GB" sz="1000" b="0" i="0" kern="1200" spc="-12" dirty="0" smtClean="0">
                <a:solidFill>
                  <a:srgbClr val="FFFFFF"/>
                </a:solidFill>
                <a:latin typeface="+mn-lt"/>
                <a:ea typeface="+mn-ea"/>
                <a:cs typeface="Arial"/>
              </a:defRPr>
            </a:lvl1pPr>
            <a:lvl2pPr marL="0" indent="0">
              <a:buNone/>
              <a:defRPr/>
            </a:lvl2pPr>
          </a:lstStyle>
          <a:p>
            <a:pPr lvl="0"/>
            <a:r>
              <a:rPr lang="en-GB"/>
              <a:t>Subtitle</a:t>
            </a:r>
          </a:p>
        </p:txBody>
      </p:sp>
      <p:pic>
        <p:nvPicPr>
          <p:cNvPr id="2" name="Picture 1">
            <a:extLst>
              <a:ext uri="{FF2B5EF4-FFF2-40B4-BE49-F238E27FC236}">
                <a16:creationId xmlns:a16="http://schemas.microsoft.com/office/drawing/2014/main" id="{0C349B61-6B77-0025-4648-E89C1D8BF5C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39663" y="76200"/>
            <a:ext cx="2596749" cy="1600199"/>
          </a:xfrm>
          <a:prstGeom prst="rect">
            <a:avLst/>
          </a:prstGeom>
        </p:spPr>
      </p:pic>
      <p:grpSp>
        <p:nvGrpSpPr>
          <p:cNvPr id="7" name="Group 6">
            <a:extLst>
              <a:ext uri="{FF2B5EF4-FFF2-40B4-BE49-F238E27FC236}">
                <a16:creationId xmlns:a16="http://schemas.microsoft.com/office/drawing/2014/main" id="{4C7F4784-A116-CE64-38CD-DD83089E592A}"/>
              </a:ext>
            </a:extLst>
          </p:cNvPr>
          <p:cNvGrpSpPr/>
          <p:nvPr/>
        </p:nvGrpSpPr>
        <p:grpSpPr>
          <a:xfrm>
            <a:off x="0" y="5917548"/>
            <a:ext cx="12188825" cy="940452"/>
            <a:chOff x="0" y="5917548"/>
            <a:chExt cx="12192000" cy="940452"/>
          </a:xfrm>
        </p:grpSpPr>
        <p:pic>
          <p:nvPicPr>
            <p:cNvPr id="9" name="Graphic 8">
              <a:extLst>
                <a:ext uri="{FF2B5EF4-FFF2-40B4-BE49-F238E27FC236}">
                  <a16:creationId xmlns:a16="http://schemas.microsoft.com/office/drawing/2014/main" id="{1D894F5B-CB4B-E463-5F48-FD25CEE115A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E6C38D5A-5443-A264-3D99-F26603875E3D}"/>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540" algn="just">
                <a:lnSpc>
                  <a:spcPts val="425"/>
                </a:lnSpc>
                <a:spcBef>
                  <a:spcPts val="0"/>
                </a:spcBef>
              </a:pPr>
              <a:r>
                <a:rPr lang="en-GB" sz="400" b="0" i="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597615193"/>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Select-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6928"/>
          </a:xfrm>
        </p:spPr>
        <p:txBody>
          <a:bodyPr/>
          <a:lstStyle>
            <a:lvl1pPr>
              <a:defRPr>
                <a:latin typeface="+mj-lt"/>
              </a:defRPr>
            </a:lvl1p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20" y="1799999"/>
            <a:ext cx="11038188" cy="3960000"/>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717469" cy="415925"/>
          </a:xfrm>
        </p:spPr>
        <p:txBody>
          <a:bodyPr/>
          <a:lstStyle>
            <a:lvl1pPr>
              <a:defRPr sz="120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3184035006"/>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Select-Text layout 2 line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572875" y="432000"/>
            <a:ext cx="9717469" cy="864000"/>
          </a:xfrm>
        </p:spPr>
        <p:txBody>
          <a:bodyPr/>
          <a:lstStyle>
            <a:lvl1pPr>
              <a:defRPr>
                <a:latin typeface="+mj-lt"/>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20" y="1980001"/>
            <a:ext cx="11038188" cy="3779999"/>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440001"/>
            <a:ext cx="9717469" cy="415925"/>
          </a:xfrm>
        </p:spPr>
        <p:txBody>
          <a:bodyPr/>
          <a:lstStyle>
            <a:lvl1pPr>
              <a:defRPr sz="120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1208488058"/>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Select-Text layou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6928"/>
          </a:xfrm>
        </p:spPr>
        <p:txBody>
          <a:bodyPr/>
          <a:lstStyle>
            <a:lvl1pPr>
              <a:defRPr>
                <a:latin typeface="+mj-lt"/>
              </a:defRPr>
            </a:lvl1p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19" y="1799999"/>
            <a:ext cx="5307901" cy="3960000"/>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717469" cy="415925"/>
          </a:xfrm>
        </p:spPr>
        <p:txBody>
          <a:bodyPr/>
          <a:lstStyle>
            <a:lvl1pPr>
              <a:defRPr sz="1200"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6758" y="1799999"/>
            <a:ext cx="5308617" cy="3960000"/>
          </a:xfrm>
        </p:spPr>
        <p:txBody>
          <a:bodyPr/>
          <a:lstStyle>
            <a:lvl1pPr marL="0" indent="0">
              <a:buClrTx/>
              <a:buFontTx/>
              <a:buNone/>
              <a:defRPr sz="1000" b="0" i="0">
                <a:latin typeface="+mn-lt"/>
              </a:defRPr>
            </a:lvl1pPr>
            <a:lvl2pPr marL="180947" indent="-91267">
              <a:buFont typeface="Arial" panose="020B0604020202020204" pitchFamily="34" charset="0"/>
              <a:buChar char="•"/>
              <a:defRPr b="0" i="0">
                <a:latin typeface="+mn-lt"/>
              </a:defRPr>
            </a:lvl2pPr>
            <a:lvl3pPr marL="312689" indent="-91267">
              <a:defRPr b="0" i="0">
                <a:latin typeface="+mn-lt"/>
              </a:defRPr>
            </a:lvl3pPr>
            <a:lvl4pPr marL="448400" indent="-91267">
              <a:defRPr b="0" i="0">
                <a:latin typeface="+mn-lt"/>
              </a:defRPr>
            </a:lvl4pPr>
            <a:lvl5pPr marL="538873" indent="-91267">
              <a:defRPr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652308967"/>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Select-Text layout 2-col,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5" y="432001"/>
            <a:ext cx="9717469" cy="566928"/>
          </a:xfrm>
        </p:spPr>
        <p:txBody>
          <a:bodyPr/>
          <a:lstStyle>
            <a:lvl1pPr>
              <a:defRPr>
                <a:latin typeface="+mj-lt"/>
              </a:defRPr>
            </a:lvl1p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319" y="2340000"/>
            <a:ext cx="5307901" cy="3420000"/>
          </a:xfrm>
        </p:spPr>
        <p:txBody>
          <a:bodyPr anchor="t" anchorCtr="0"/>
          <a:lstStyle>
            <a:lvl1pPr marL="0" indent="0">
              <a:spcBef>
                <a:spcPts val="0"/>
              </a:spcBef>
              <a:spcAft>
                <a:spcPts val="0"/>
              </a:spcAft>
              <a:buClrTx/>
              <a:buFont typeface="Arial" panose="020B0604020202020204" pitchFamily="34" charset="0"/>
              <a:buNone/>
              <a:tabLst/>
              <a:defRPr sz="900" b="0" i="0">
                <a:latin typeface="+mn-lt"/>
              </a:defRPr>
            </a:lvl1pPr>
            <a:lvl2pPr marL="180947" indent="-91267">
              <a:buClrTx/>
              <a:buFont typeface="Arial" panose="020B0604020202020204" pitchFamily="34" charset="0"/>
              <a:buChar char="•"/>
              <a:defRPr sz="700" b="0" i="0">
                <a:latin typeface="+mn-lt"/>
              </a:defRPr>
            </a:lvl2pPr>
            <a:lvl3pPr marL="266659" indent="-91267">
              <a:buClrTx/>
              <a:defRPr sz="600" b="0" i="0">
                <a:latin typeface="+mn-lt"/>
              </a:defRPr>
            </a:lvl3pPr>
            <a:lvl4pPr marL="357926" indent="-91267">
              <a:buClrTx/>
              <a:defRPr sz="600" b="0" i="0">
                <a:latin typeface="+mn-lt"/>
              </a:defRPr>
            </a:lvl4pPr>
            <a:lvl5pPr marL="448400" indent="-90473">
              <a:buClrTx/>
              <a:defRPr sz="550"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1" y="1080001"/>
            <a:ext cx="9717469" cy="415925"/>
          </a:xfrm>
        </p:spPr>
        <p:txBody>
          <a:bodyPr/>
          <a:lstStyle>
            <a:lvl1pPr>
              <a:defRPr sz="1200"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7272" y="2340000"/>
            <a:ext cx="5308617" cy="3420000"/>
          </a:xfrm>
        </p:spPr>
        <p:txBody>
          <a:bodyPr/>
          <a:lstStyle>
            <a:lvl1pPr marL="0" indent="0">
              <a:buClrTx/>
              <a:buFont typeface="Arial" panose="020B0604020202020204" pitchFamily="34" charset="0"/>
              <a:buNone/>
              <a:defRPr sz="900" b="0" i="0">
                <a:latin typeface="+mn-lt"/>
              </a:defRPr>
            </a:lvl1pPr>
            <a:lvl2pPr marL="180947" indent="-91267">
              <a:buFont typeface="Arial" panose="020B0604020202020204" pitchFamily="34" charset="0"/>
              <a:buChar char="•"/>
              <a:defRPr sz="700" b="0" i="0">
                <a:latin typeface="+mn-lt"/>
              </a:defRPr>
            </a:lvl2pPr>
            <a:lvl3pPr marL="312689" indent="-91267">
              <a:defRPr sz="600" b="0" i="0">
                <a:latin typeface="+mn-lt"/>
              </a:defRPr>
            </a:lvl3pPr>
            <a:lvl4pPr marL="448400" indent="-91267">
              <a:defRPr sz="600" b="0" i="0">
                <a:latin typeface="+mn-lt"/>
              </a:defRPr>
            </a:lvl4pPr>
            <a:lvl5pPr marL="538873" indent="-91267">
              <a:defRPr sz="550"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575853" y="1754188"/>
            <a:ext cx="5310391" cy="540000"/>
          </a:xfrm>
        </p:spPr>
        <p:txBody>
          <a:bodyPr anchor="ctr" anchorCtr="0"/>
          <a:lstStyle>
            <a:lvl1pPr algn="ctr">
              <a:defRPr sz="1000" b="0" i="0">
                <a:solidFill>
                  <a:schemeClr val="tx2"/>
                </a:solidFill>
                <a:latin typeface="+mj-lt"/>
              </a:defRPr>
            </a:lvl1pPr>
          </a:lstStyle>
          <a:p>
            <a:pPr lvl="0"/>
            <a:r>
              <a:rPr lang="en-GB" dirty="0"/>
              <a:t>Click to edit Master text styles</a:t>
            </a:r>
            <a:endParaRPr lang="en-US" dirty="0"/>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6307083" y="1754188"/>
            <a:ext cx="5308806" cy="539750"/>
          </a:xfrm>
        </p:spPr>
        <p:txBody>
          <a:bodyPr anchor="ctr" anchorCtr="0"/>
          <a:lstStyle>
            <a:lvl1pPr algn="ctr">
              <a:defRPr sz="1000" b="0" i="0">
                <a:solidFill>
                  <a:schemeClr val="tx2"/>
                </a:solidFill>
                <a:latin typeface="+mj-lt"/>
              </a:defRPr>
            </a:lvl1pPr>
          </a:lstStyle>
          <a:p>
            <a:pPr lvl="0"/>
            <a:r>
              <a:rPr lang="en-GB" dirty="0"/>
              <a:t>Click to edit Master text styles</a:t>
            </a:r>
            <a:endParaRPr lang="en-US" dirty="0"/>
          </a:p>
        </p:txBody>
      </p:sp>
    </p:spTree>
    <p:extLst>
      <p:ext uri="{BB962C8B-B14F-4D97-AF65-F5344CB8AC3E}">
        <p14:creationId xmlns:p14="http://schemas.microsoft.com/office/powerpoint/2010/main" val="3573828637"/>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Select-3 Column with Lin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2877" y="432001"/>
            <a:ext cx="9142031" cy="566928"/>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453" y="1080001"/>
            <a:ext cx="9141455" cy="415925"/>
          </a:xfrm>
        </p:spPr>
        <p:txBody>
          <a:bodyPr/>
          <a:lstStyle>
            <a:lvl1pPr>
              <a:defRPr sz="1200" b="0" i="0">
                <a:latin typeface="+mn-lt"/>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4185692" y="1795347"/>
            <a:ext cx="0" cy="396537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8006805" y="1795347"/>
            <a:ext cx="0" cy="3965373"/>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575320" y="1799999"/>
            <a:ext cx="3415779" cy="3960000"/>
          </a:xfrm>
        </p:spPr>
        <p:txBody>
          <a:bodyPr anchor="t" anchorCtr="0"/>
          <a:lstStyle>
            <a:lvl1pPr marL="0" indent="0">
              <a:spcBef>
                <a:spcPts val="0"/>
              </a:spcBef>
              <a:spcAft>
                <a:spcPts val="0"/>
              </a:spcAft>
              <a:buClrTx/>
              <a:buFont typeface="Arial" panose="020B0604020202020204" pitchFamily="34" charset="0"/>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4380612" y="1801368"/>
            <a:ext cx="3415779" cy="3960000"/>
          </a:xfrm>
        </p:spPr>
        <p:txBody>
          <a:bodyPr anchor="t" anchorCtr="0"/>
          <a:lstStyle>
            <a:lvl1pPr marL="0" indent="0">
              <a:spcBef>
                <a:spcPts val="0"/>
              </a:spcBef>
              <a:spcAft>
                <a:spcPts val="0"/>
              </a:spcAft>
              <a:buClrTx/>
              <a:buFontTx/>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8185903" y="1801368"/>
            <a:ext cx="3415779" cy="3960000"/>
          </a:xfrm>
        </p:spPr>
        <p:txBody>
          <a:bodyPr anchor="t" anchorCtr="0"/>
          <a:lstStyle>
            <a:lvl1pPr marL="0" indent="0">
              <a:spcBef>
                <a:spcPts val="0"/>
              </a:spcBef>
              <a:spcAft>
                <a:spcPts val="0"/>
              </a:spcAft>
              <a:buClrTx/>
              <a:buFontTx/>
              <a:buNone/>
              <a:tabLst/>
              <a:defRPr sz="1000" b="0" i="0">
                <a:latin typeface="+mn-lt"/>
              </a:defRPr>
            </a:lvl1pPr>
            <a:lvl2pPr marL="180947" indent="-91267">
              <a:buClrTx/>
              <a:buFont typeface="Arial" panose="020B0604020202020204" pitchFamily="34" charset="0"/>
              <a:buChar char="•"/>
              <a:defRPr b="0" i="0">
                <a:latin typeface="+mn-lt"/>
              </a:defRPr>
            </a:lvl2pPr>
            <a:lvl3pPr marL="266659" indent="-91267">
              <a:buClrTx/>
              <a:defRPr b="0" i="0">
                <a:latin typeface="+mn-lt"/>
              </a:defRPr>
            </a:lvl3pPr>
            <a:lvl4pPr marL="357926" indent="-91267">
              <a:buClrTx/>
              <a:defRPr b="0" i="0">
                <a:latin typeface="+mn-lt"/>
              </a:defRPr>
            </a:lvl4pPr>
            <a:lvl5pPr marL="448400" indent="-9047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Tree>
    <p:extLst>
      <p:ext uri="{BB962C8B-B14F-4D97-AF65-F5344CB8AC3E}">
        <p14:creationId xmlns:p14="http://schemas.microsoft.com/office/powerpoint/2010/main" val="2145393290"/>
      </p:ext>
    </p:extLst>
  </p:cSld>
  <p:clrMapOvr>
    <a:masterClrMapping/>
  </p:clrMapOvr>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3.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2.sv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3.xml"/><Relationship Id="rId18" Type="http://schemas.openxmlformats.org/officeDocument/2006/relationships/slideLayout" Target="../slideLayouts/slideLayout48.xml"/><Relationship Id="rId26" Type="http://schemas.openxmlformats.org/officeDocument/2006/relationships/slideLayout" Target="../slideLayouts/slideLayout56.xml"/><Relationship Id="rId3" Type="http://schemas.openxmlformats.org/officeDocument/2006/relationships/slideLayout" Target="../slideLayouts/slideLayout33.xml"/><Relationship Id="rId21" Type="http://schemas.openxmlformats.org/officeDocument/2006/relationships/slideLayout" Target="../slideLayouts/slideLayout51.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17" Type="http://schemas.openxmlformats.org/officeDocument/2006/relationships/slideLayout" Target="../slideLayouts/slideLayout47.xml"/><Relationship Id="rId25" Type="http://schemas.openxmlformats.org/officeDocument/2006/relationships/slideLayout" Target="../slideLayouts/slideLayout55.xml"/><Relationship Id="rId33" Type="http://schemas.openxmlformats.org/officeDocument/2006/relationships/image" Target="../media/image3.png"/><Relationship Id="rId2" Type="http://schemas.openxmlformats.org/officeDocument/2006/relationships/slideLayout" Target="../slideLayouts/slideLayout32.xml"/><Relationship Id="rId16" Type="http://schemas.openxmlformats.org/officeDocument/2006/relationships/slideLayout" Target="../slideLayouts/slideLayout46.xml"/><Relationship Id="rId20" Type="http://schemas.openxmlformats.org/officeDocument/2006/relationships/slideLayout" Target="../slideLayouts/slideLayout50.xml"/><Relationship Id="rId29" Type="http://schemas.openxmlformats.org/officeDocument/2006/relationships/theme" Target="../theme/theme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24" Type="http://schemas.openxmlformats.org/officeDocument/2006/relationships/slideLayout" Target="../slideLayouts/slideLayout54.xml"/><Relationship Id="rId32" Type="http://schemas.openxmlformats.org/officeDocument/2006/relationships/image" Target="../media/image10.png"/><Relationship Id="rId5" Type="http://schemas.openxmlformats.org/officeDocument/2006/relationships/slideLayout" Target="../slideLayouts/slideLayout35.xml"/><Relationship Id="rId15" Type="http://schemas.openxmlformats.org/officeDocument/2006/relationships/slideLayout" Target="../slideLayouts/slideLayout45.xml"/><Relationship Id="rId23" Type="http://schemas.openxmlformats.org/officeDocument/2006/relationships/slideLayout" Target="../slideLayouts/slideLayout53.xml"/><Relationship Id="rId28" Type="http://schemas.openxmlformats.org/officeDocument/2006/relationships/slideLayout" Target="../slideLayouts/slideLayout58.xml"/><Relationship Id="rId10" Type="http://schemas.openxmlformats.org/officeDocument/2006/relationships/slideLayout" Target="../slideLayouts/slideLayout40.xml"/><Relationship Id="rId19" Type="http://schemas.openxmlformats.org/officeDocument/2006/relationships/slideLayout" Target="../slideLayouts/slideLayout49.xml"/><Relationship Id="rId31" Type="http://schemas.openxmlformats.org/officeDocument/2006/relationships/image" Target="../media/image2.svg"/><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slideLayout" Target="../slideLayouts/slideLayout44.xml"/><Relationship Id="rId22" Type="http://schemas.openxmlformats.org/officeDocument/2006/relationships/slideLayout" Target="../slideLayouts/slideLayout52.xml"/><Relationship Id="rId27" Type="http://schemas.openxmlformats.org/officeDocument/2006/relationships/slideLayout" Target="../slideLayouts/slideLayout57.xml"/><Relationship Id="rId30" Type="http://schemas.openxmlformats.org/officeDocument/2006/relationships/image" Target="../media/image1.png"/><Relationship Id="rId8" Type="http://schemas.openxmlformats.org/officeDocument/2006/relationships/slideLayout" Target="../slideLayouts/slideLayout38.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71.xml"/><Relationship Id="rId18" Type="http://schemas.openxmlformats.org/officeDocument/2006/relationships/slideLayout" Target="../slideLayouts/slideLayout76.xml"/><Relationship Id="rId26" Type="http://schemas.openxmlformats.org/officeDocument/2006/relationships/slideLayout" Target="../slideLayouts/slideLayout84.xml"/><Relationship Id="rId3" Type="http://schemas.openxmlformats.org/officeDocument/2006/relationships/slideLayout" Target="../slideLayouts/slideLayout61.xml"/><Relationship Id="rId21" Type="http://schemas.openxmlformats.org/officeDocument/2006/relationships/slideLayout" Target="../slideLayouts/slideLayout79.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17" Type="http://schemas.openxmlformats.org/officeDocument/2006/relationships/slideLayout" Target="../slideLayouts/slideLayout75.xml"/><Relationship Id="rId25" Type="http://schemas.openxmlformats.org/officeDocument/2006/relationships/slideLayout" Target="../slideLayouts/slideLayout83.xml"/><Relationship Id="rId33" Type="http://schemas.openxmlformats.org/officeDocument/2006/relationships/image" Target="../media/image3.png"/><Relationship Id="rId2" Type="http://schemas.openxmlformats.org/officeDocument/2006/relationships/slideLayout" Target="../slideLayouts/slideLayout60.xml"/><Relationship Id="rId16" Type="http://schemas.openxmlformats.org/officeDocument/2006/relationships/slideLayout" Target="../slideLayouts/slideLayout74.xml"/><Relationship Id="rId20" Type="http://schemas.openxmlformats.org/officeDocument/2006/relationships/slideLayout" Target="../slideLayouts/slideLayout78.xml"/><Relationship Id="rId29" Type="http://schemas.openxmlformats.org/officeDocument/2006/relationships/theme" Target="../theme/theme3.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24" Type="http://schemas.openxmlformats.org/officeDocument/2006/relationships/slideLayout" Target="../slideLayouts/slideLayout82.xml"/><Relationship Id="rId32" Type="http://schemas.openxmlformats.org/officeDocument/2006/relationships/image" Target="../media/image14.png"/><Relationship Id="rId5" Type="http://schemas.openxmlformats.org/officeDocument/2006/relationships/slideLayout" Target="../slideLayouts/slideLayout63.xml"/><Relationship Id="rId15" Type="http://schemas.openxmlformats.org/officeDocument/2006/relationships/slideLayout" Target="../slideLayouts/slideLayout73.xml"/><Relationship Id="rId23" Type="http://schemas.openxmlformats.org/officeDocument/2006/relationships/slideLayout" Target="../slideLayouts/slideLayout81.xml"/><Relationship Id="rId28" Type="http://schemas.openxmlformats.org/officeDocument/2006/relationships/slideLayout" Target="../slideLayouts/slideLayout86.xml"/><Relationship Id="rId10" Type="http://schemas.openxmlformats.org/officeDocument/2006/relationships/slideLayout" Target="../slideLayouts/slideLayout68.xml"/><Relationship Id="rId19" Type="http://schemas.openxmlformats.org/officeDocument/2006/relationships/slideLayout" Target="../slideLayouts/slideLayout77.xml"/><Relationship Id="rId31" Type="http://schemas.openxmlformats.org/officeDocument/2006/relationships/image" Target="../media/image2.svg"/><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slideLayout" Target="../slideLayouts/slideLayout72.xml"/><Relationship Id="rId22" Type="http://schemas.openxmlformats.org/officeDocument/2006/relationships/slideLayout" Target="../slideLayouts/slideLayout80.xml"/><Relationship Id="rId27" Type="http://schemas.openxmlformats.org/officeDocument/2006/relationships/slideLayout" Target="../slideLayouts/slideLayout85.xml"/><Relationship Id="rId30" Type="http://schemas.openxmlformats.org/officeDocument/2006/relationships/image" Target="../media/image1.png"/><Relationship Id="rId8" Type="http://schemas.openxmlformats.org/officeDocument/2006/relationships/slideLayout" Target="../slideLayouts/slideLayout66.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99.xml"/><Relationship Id="rId18" Type="http://schemas.openxmlformats.org/officeDocument/2006/relationships/slideLayout" Target="../slideLayouts/slideLayout104.xml"/><Relationship Id="rId26" Type="http://schemas.openxmlformats.org/officeDocument/2006/relationships/slideLayout" Target="../slideLayouts/slideLayout112.xml"/><Relationship Id="rId3" Type="http://schemas.openxmlformats.org/officeDocument/2006/relationships/slideLayout" Target="../slideLayouts/slideLayout89.xml"/><Relationship Id="rId21" Type="http://schemas.openxmlformats.org/officeDocument/2006/relationships/slideLayout" Target="../slideLayouts/slideLayout107.xml"/><Relationship Id="rId7" Type="http://schemas.openxmlformats.org/officeDocument/2006/relationships/slideLayout" Target="../slideLayouts/slideLayout93.xml"/><Relationship Id="rId12" Type="http://schemas.openxmlformats.org/officeDocument/2006/relationships/slideLayout" Target="../slideLayouts/slideLayout98.xml"/><Relationship Id="rId17" Type="http://schemas.openxmlformats.org/officeDocument/2006/relationships/slideLayout" Target="../slideLayouts/slideLayout103.xml"/><Relationship Id="rId25" Type="http://schemas.openxmlformats.org/officeDocument/2006/relationships/slideLayout" Target="../slideLayouts/slideLayout111.xml"/><Relationship Id="rId33" Type="http://schemas.openxmlformats.org/officeDocument/2006/relationships/image" Target="../media/image3.png"/><Relationship Id="rId2" Type="http://schemas.openxmlformats.org/officeDocument/2006/relationships/slideLayout" Target="../slideLayouts/slideLayout88.xml"/><Relationship Id="rId16" Type="http://schemas.openxmlformats.org/officeDocument/2006/relationships/slideLayout" Target="../slideLayouts/slideLayout102.xml"/><Relationship Id="rId20" Type="http://schemas.openxmlformats.org/officeDocument/2006/relationships/slideLayout" Target="../slideLayouts/slideLayout106.xml"/><Relationship Id="rId29" Type="http://schemas.openxmlformats.org/officeDocument/2006/relationships/theme" Target="../theme/theme4.xml"/><Relationship Id="rId1" Type="http://schemas.openxmlformats.org/officeDocument/2006/relationships/slideLayout" Target="../slideLayouts/slideLayout87.xml"/><Relationship Id="rId6" Type="http://schemas.openxmlformats.org/officeDocument/2006/relationships/slideLayout" Target="../slideLayouts/slideLayout92.xml"/><Relationship Id="rId11" Type="http://schemas.openxmlformats.org/officeDocument/2006/relationships/slideLayout" Target="../slideLayouts/slideLayout97.xml"/><Relationship Id="rId24" Type="http://schemas.openxmlformats.org/officeDocument/2006/relationships/slideLayout" Target="../slideLayouts/slideLayout110.xml"/><Relationship Id="rId32" Type="http://schemas.openxmlformats.org/officeDocument/2006/relationships/image" Target="../media/image16.png"/><Relationship Id="rId5" Type="http://schemas.openxmlformats.org/officeDocument/2006/relationships/slideLayout" Target="../slideLayouts/slideLayout91.xml"/><Relationship Id="rId15" Type="http://schemas.openxmlformats.org/officeDocument/2006/relationships/slideLayout" Target="../slideLayouts/slideLayout101.xml"/><Relationship Id="rId23" Type="http://schemas.openxmlformats.org/officeDocument/2006/relationships/slideLayout" Target="../slideLayouts/slideLayout109.xml"/><Relationship Id="rId28" Type="http://schemas.openxmlformats.org/officeDocument/2006/relationships/slideLayout" Target="../slideLayouts/slideLayout114.xml"/><Relationship Id="rId10" Type="http://schemas.openxmlformats.org/officeDocument/2006/relationships/slideLayout" Target="../slideLayouts/slideLayout96.xml"/><Relationship Id="rId19" Type="http://schemas.openxmlformats.org/officeDocument/2006/relationships/slideLayout" Target="../slideLayouts/slideLayout105.xml"/><Relationship Id="rId31" Type="http://schemas.openxmlformats.org/officeDocument/2006/relationships/image" Target="../media/image2.svg"/><Relationship Id="rId4" Type="http://schemas.openxmlformats.org/officeDocument/2006/relationships/slideLayout" Target="../slideLayouts/slideLayout90.xml"/><Relationship Id="rId9" Type="http://schemas.openxmlformats.org/officeDocument/2006/relationships/slideLayout" Target="../slideLayouts/slideLayout95.xml"/><Relationship Id="rId14" Type="http://schemas.openxmlformats.org/officeDocument/2006/relationships/slideLayout" Target="../slideLayouts/slideLayout100.xml"/><Relationship Id="rId22" Type="http://schemas.openxmlformats.org/officeDocument/2006/relationships/slideLayout" Target="../slideLayouts/slideLayout108.xml"/><Relationship Id="rId27" Type="http://schemas.openxmlformats.org/officeDocument/2006/relationships/slideLayout" Target="../slideLayouts/slideLayout113.xml"/><Relationship Id="rId30" Type="http://schemas.openxmlformats.org/officeDocument/2006/relationships/image" Target="../media/image1.png"/><Relationship Id="rId8" Type="http://schemas.openxmlformats.org/officeDocument/2006/relationships/slideLayout" Target="../slideLayouts/slideLayout9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22.xml"/><Relationship Id="rId13" Type="http://schemas.openxmlformats.org/officeDocument/2006/relationships/slideLayout" Target="../slideLayouts/slideLayout127.xml"/><Relationship Id="rId18" Type="http://schemas.openxmlformats.org/officeDocument/2006/relationships/slideLayout" Target="../slideLayouts/slideLayout132.xml"/><Relationship Id="rId26" Type="http://schemas.openxmlformats.org/officeDocument/2006/relationships/slideLayout" Target="../slideLayouts/slideLayout140.xml"/><Relationship Id="rId3" Type="http://schemas.openxmlformats.org/officeDocument/2006/relationships/slideLayout" Target="../slideLayouts/slideLayout117.xml"/><Relationship Id="rId21" Type="http://schemas.openxmlformats.org/officeDocument/2006/relationships/slideLayout" Target="../slideLayouts/slideLayout135.xml"/><Relationship Id="rId7" Type="http://schemas.openxmlformats.org/officeDocument/2006/relationships/slideLayout" Target="../slideLayouts/slideLayout121.xml"/><Relationship Id="rId12" Type="http://schemas.openxmlformats.org/officeDocument/2006/relationships/slideLayout" Target="../slideLayouts/slideLayout126.xml"/><Relationship Id="rId17" Type="http://schemas.openxmlformats.org/officeDocument/2006/relationships/slideLayout" Target="../slideLayouts/slideLayout131.xml"/><Relationship Id="rId25" Type="http://schemas.openxmlformats.org/officeDocument/2006/relationships/slideLayout" Target="../slideLayouts/slideLayout139.xml"/><Relationship Id="rId2" Type="http://schemas.openxmlformats.org/officeDocument/2006/relationships/slideLayout" Target="../slideLayouts/slideLayout116.xml"/><Relationship Id="rId16" Type="http://schemas.openxmlformats.org/officeDocument/2006/relationships/slideLayout" Target="../slideLayouts/slideLayout130.xml"/><Relationship Id="rId20" Type="http://schemas.openxmlformats.org/officeDocument/2006/relationships/slideLayout" Target="../slideLayouts/slideLayout134.xml"/><Relationship Id="rId29" Type="http://schemas.openxmlformats.org/officeDocument/2006/relationships/image" Target="../media/image2.svg"/><Relationship Id="rId1" Type="http://schemas.openxmlformats.org/officeDocument/2006/relationships/slideLayout" Target="../slideLayouts/slideLayout115.xml"/><Relationship Id="rId6" Type="http://schemas.openxmlformats.org/officeDocument/2006/relationships/slideLayout" Target="../slideLayouts/slideLayout120.xml"/><Relationship Id="rId11" Type="http://schemas.openxmlformats.org/officeDocument/2006/relationships/slideLayout" Target="../slideLayouts/slideLayout125.xml"/><Relationship Id="rId24" Type="http://schemas.openxmlformats.org/officeDocument/2006/relationships/slideLayout" Target="../slideLayouts/slideLayout138.xml"/><Relationship Id="rId5" Type="http://schemas.openxmlformats.org/officeDocument/2006/relationships/slideLayout" Target="../slideLayouts/slideLayout119.xml"/><Relationship Id="rId15" Type="http://schemas.openxmlformats.org/officeDocument/2006/relationships/slideLayout" Target="../slideLayouts/slideLayout129.xml"/><Relationship Id="rId23" Type="http://schemas.openxmlformats.org/officeDocument/2006/relationships/slideLayout" Target="../slideLayouts/slideLayout137.xml"/><Relationship Id="rId28" Type="http://schemas.openxmlformats.org/officeDocument/2006/relationships/image" Target="../media/image1.png"/><Relationship Id="rId10" Type="http://schemas.openxmlformats.org/officeDocument/2006/relationships/slideLayout" Target="../slideLayouts/slideLayout124.xml"/><Relationship Id="rId19" Type="http://schemas.openxmlformats.org/officeDocument/2006/relationships/slideLayout" Target="../slideLayouts/slideLayout133.xml"/><Relationship Id="rId31" Type="http://schemas.openxmlformats.org/officeDocument/2006/relationships/image" Target="../media/image3.png"/><Relationship Id="rId4" Type="http://schemas.openxmlformats.org/officeDocument/2006/relationships/slideLayout" Target="../slideLayouts/slideLayout118.xml"/><Relationship Id="rId9" Type="http://schemas.openxmlformats.org/officeDocument/2006/relationships/slideLayout" Target="../slideLayouts/slideLayout123.xml"/><Relationship Id="rId14" Type="http://schemas.openxmlformats.org/officeDocument/2006/relationships/slideLayout" Target="../slideLayouts/slideLayout128.xml"/><Relationship Id="rId22" Type="http://schemas.openxmlformats.org/officeDocument/2006/relationships/slideLayout" Target="../slideLayouts/slideLayout136.xml"/><Relationship Id="rId27" Type="http://schemas.openxmlformats.org/officeDocument/2006/relationships/theme" Target="../theme/theme5.xml"/><Relationship Id="rId30" Type="http://schemas.openxmlformats.org/officeDocument/2006/relationships/image" Target="../media/image18.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48.xml"/><Relationship Id="rId13" Type="http://schemas.openxmlformats.org/officeDocument/2006/relationships/slideLayout" Target="../slideLayouts/slideLayout153.xml"/><Relationship Id="rId18" Type="http://schemas.openxmlformats.org/officeDocument/2006/relationships/slideLayout" Target="../slideLayouts/slideLayout158.xml"/><Relationship Id="rId26" Type="http://schemas.openxmlformats.org/officeDocument/2006/relationships/slideLayout" Target="../slideLayouts/slideLayout166.xml"/><Relationship Id="rId3" Type="http://schemas.openxmlformats.org/officeDocument/2006/relationships/slideLayout" Target="../slideLayouts/slideLayout143.xml"/><Relationship Id="rId21" Type="http://schemas.openxmlformats.org/officeDocument/2006/relationships/slideLayout" Target="../slideLayouts/slideLayout161.xml"/><Relationship Id="rId7" Type="http://schemas.openxmlformats.org/officeDocument/2006/relationships/slideLayout" Target="../slideLayouts/slideLayout147.xml"/><Relationship Id="rId12" Type="http://schemas.openxmlformats.org/officeDocument/2006/relationships/slideLayout" Target="../slideLayouts/slideLayout152.xml"/><Relationship Id="rId17" Type="http://schemas.openxmlformats.org/officeDocument/2006/relationships/slideLayout" Target="../slideLayouts/slideLayout157.xml"/><Relationship Id="rId25" Type="http://schemas.openxmlformats.org/officeDocument/2006/relationships/slideLayout" Target="../slideLayouts/slideLayout165.xml"/><Relationship Id="rId2" Type="http://schemas.openxmlformats.org/officeDocument/2006/relationships/slideLayout" Target="../slideLayouts/slideLayout142.xml"/><Relationship Id="rId16" Type="http://schemas.openxmlformats.org/officeDocument/2006/relationships/slideLayout" Target="../slideLayouts/slideLayout156.xml"/><Relationship Id="rId20" Type="http://schemas.openxmlformats.org/officeDocument/2006/relationships/slideLayout" Target="../slideLayouts/slideLayout160.xml"/><Relationship Id="rId29" Type="http://schemas.openxmlformats.org/officeDocument/2006/relationships/image" Target="../media/image2.svg"/><Relationship Id="rId1" Type="http://schemas.openxmlformats.org/officeDocument/2006/relationships/slideLayout" Target="../slideLayouts/slideLayout141.xml"/><Relationship Id="rId6" Type="http://schemas.openxmlformats.org/officeDocument/2006/relationships/slideLayout" Target="../slideLayouts/slideLayout146.xml"/><Relationship Id="rId11" Type="http://schemas.openxmlformats.org/officeDocument/2006/relationships/slideLayout" Target="../slideLayouts/slideLayout151.xml"/><Relationship Id="rId24" Type="http://schemas.openxmlformats.org/officeDocument/2006/relationships/slideLayout" Target="../slideLayouts/slideLayout164.xml"/><Relationship Id="rId5" Type="http://schemas.openxmlformats.org/officeDocument/2006/relationships/slideLayout" Target="../slideLayouts/slideLayout145.xml"/><Relationship Id="rId15" Type="http://schemas.openxmlformats.org/officeDocument/2006/relationships/slideLayout" Target="../slideLayouts/slideLayout155.xml"/><Relationship Id="rId23" Type="http://schemas.openxmlformats.org/officeDocument/2006/relationships/slideLayout" Target="../slideLayouts/slideLayout163.xml"/><Relationship Id="rId28" Type="http://schemas.openxmlformats.org/officeDocument/2006/relationships/image" Target="../media/image1.png"/><Relationship Id="rId10" Type="http://schemas.openxmlformats.org/officeDocument/2006/relationships/slideLayout" Target="../slideLayouts/slideLayout150.xml"/><Relationship Id="rId19" Type="http://schemas.openxmlformats.org/officeDocument/2006/relationships/slideLayout" Target="../slideLayouts/slideLayout159.xml"/><Relationship Id="rId31" Type="http://schemas.openxmlformats.org/officeDocument/2006/relationships/image" Target="../media/image3.png"/><Relationship Id="rId4" Type="http://schemas.openxmlformats.org/officeDocument/2006/relationships/slideLayout" Target="../slideLayouts/slideLayout144.xml"/><Relationship Id="rId9" Type="http://schemas.openxmlformats.org/officeDocument/2006/relationships/slideLayout" Target="../slideLayouts/slideLayout149.xml"/><Relationship Id="rId14" Type="http://schemas.openxmlformats.org/officeDocument/2006/relationships/slideLayout" Target="../slideLayouts/slideLayout154.xml"/><Relationship Id="rId22" Type="http://schemas.openxmlformats.org/officeDocument/2006/relationships/slideLayout" Target="../slideLayouts/slideLayout162.xml"/><Relationship Id="rId27" Type="http://schemas.openxmlformats.org/officeDocument/2006/relationships/theme" Target="../theme/theme6.xml"/><Relationship Id="rId30" Type="http://schemas.openxmlformats.org/officeDocument/2006/relationships/image" Target="../media/image22.png"/></Relationships>
</file>

<file path=ppt/slideMasters/_rels/slideMaster7.xml.rels><?xml version="1.0" encoding="UTF-8" standalone="yes"?>
<Relationships xmlns="http://schemas.openxmlformats.org/package/2006/relationships"><Relationship Id="rId13" Type="http://schemas.openxmlformats.org/officeDocument/2006/relationships/slideLayout" Target="../slideLayouts/slideLayout179.xml"/><Relationship Id="rId18" Type="http://schemas.openxmlformats.org/officeDocument/2006/relationships/slideLayout" Target="../slideLayouts/slideLayout184.xml"/><Relationship Id="rId26" Type="http://schemas.openxmlformats.org/officeDocument/2006/relationships/slideLayout" Target="../slideLayouts/slideLayout192.xml"/><Relationship Id="rId3" Type="http://schemas.openxmlformats.org/officeDocument/2006/relationships/slideLayout" Target="../slideLayouts/slideLayout169.xml"/><Relationship Id="rId21" Type="http://schemas.openxmlformats.org/officeDocument/2006/relationships/slideLayout" Target="../slideLayouts/slideLayout187.xml"/><Relationship Id="rId34" Type="http://schemas.openxmlformats.org/officeDocument/2006/relationships/image" Target="../media/image2.svg"/><Relationship Id="rId7" Type="http://schemas.openxmlformats.org/officeDocument/2006/relationships/slideLayout" Target="../slideLayouts/slideLayout173.xml"/><Relationship Id="rId12" Type="http://schemas.openxmlformats.org/officeDocument/2006/relationships/slideLayout" Target="../slideLayouts/slideLayout178.xml"/><Relationship Id="rId17" Type="http://schemas.openxmlformats.org/officeDocument/2006/relationships/slideLayout" Target="../slideLayouts/slideLayout183.xml"/><Relationship Id="rId25" Type="http://schemas.openxmlformats.org/officeDocument/2006/relationships/slideLayout" Target="../slideLayouts/slideLayout191.xml"/><Relationship Id="rId33" Type="http://schemas.openxmlformats.org/officeDocument/2006/relationships/image" Target="../media/image1.png"/><Relationship Id="rId2" Type="http://schemas.openxmlformats.org/officeDocument/2006/relationships/slideLayout" Target="../slideLayouts/slideLayout168.xml"/><Relationship Id="rId16" Type="http://schemas.openxmlformats.org/officeDocument/2006/relationships/slideLayout" Target="../slideLayouts/slideLayout182.xml"/><Relationship Id="rId20" Type="http://schemas.openxmlformats.org/officeDocument/2006/relationships/slideLayout" Target="../slideLayouts/slideLayout186.xml"/><Relationship Id="rId29" Type="http://schemas.openxmlformats.org/officeDocument/2006/relationships/slideLayout" Target="../slideLayouts/slideLayout195.xml"/><Relationship Id="rId1" Type="http://schemas.openxmlformats.org/officeDocument/2006/relationships/slideLayout" Target="../slideLayouts/slideLayout167.xml"/><Relationship Id="rId6" Type="http://schemas.openxmlformats.org/officeDocument/2006/relationships/slideLayout" Target="../slideLayouts/slideLayout172.xml"/><Relationship Id="rId11" Type="http://schemas.openxmlformats.org/officeDocument/2006/relationships/slideLayout" Target="../slideLayouts/slideLayout177.xml"/><Relationship Id="rId24" Type="http://schemas.openxmlformats.org/officeDocument/2006/relationships/slideLayout" Target="../slideLayouts/slideLayout190.xml"/><Relationship Id="rId32" Type="http://schemas.openxmlformats.org/officeDocument/2006/relationships/theme" Target="../theme/theme7.xml"/><Relationship Id="rId5" Type="http://schemas.openxmlformats.org/officeDocument/2006/relationships/slideLayout" Target="../slideLayouts/slideLayout171.xml"/><Relationship Id="rId15" Type="http://schemas.openxmlformats.org/officeDocument/2006/relationships/slideLayout" Target="../slideLayouts/slideLayout181.xml"/><Relationship Id="rId23" Type="http://schemas.openxmlformats.org/officeDocument/2006/relationships/slideLayout" Target="../slideLayouts/slideLayout189.xml"/><Relationship Id="rId28" Type="http://schemas.openxmlformats.org/officeDocument/2006/relationships/slideLayout" Target="../slideLayouts/slideLayout194.xml"/><Relationship Id="rId36" Type="http://schemas.openxmlformats.org/officeDocument/2006/relationships/image" Target="../media/image3.png"/><Relationship Id="rId10" Type="http://schemas.openxmlformats.org/officeDocument/2006/relationships/slideLayout" Target="../slideLayouts/slideLayout176.xml"/><Relationship Id="rId19" Type="http://schemas.openxmlformats.org/officeDocument/2006/relationships/slideLayout" Target="../slideLayouts/slideLayout185.xml"/><Relationship Id="rId31" Type="http://schemas.openxmlformats.org/officeDocument/2006/relationships/slideLayout" Target="../slideLayouts/slideLayout197.xml"/><Relationship Id="rId4" Type="http://schemas.openxmlformats.org/officeDocument/2006/relationships/slideLayout" Target="../slideLayouts/slideLayout170.xml"/><Relationship Id="rId9" Type="http://schemas.openxmlformats.org/officeDocument/2006/relationships/slideLayout" Target="../slideLayouts/slideLayout175.xml"/><Relationship Id="rId14" Type="http://schemas.openxmlformats.org/officeDocument/2006/relationships/slideLayout" Target="../slideLayouts/slideLayout180.xml"/><Relationship Id="rId22" Type="http://schemas.openxmlformats.org/officeDocument/2006/relationships/slideLayout" Target="../slideLayouts/slideLayout188.xml"/><Relationship Id="rId27" Type="http://schemas.openxmlformats.org/officeDocument/2006/relationships/slideLayout" Target="../slideLayouts/slideLayout193.xml"/><Relationship Id="rId30" Type="http://schemas.openxmlformats.org/officeDocument/2006/relationships/slideLayout" Target="../slideLayouts/slideLayout196.xml"/><Relationship Id="rId35" Type="http://schemas.openxmlformats.org/officeDocument/2006/relationships/image" Target="../media/image24.png"/><Relationship Id="rId8" Type="http://schemas.openxmlformats.org/officeDocument/2006/relationships/slideLayout" Target="../slideLayouts/slideLayout17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72875" y="432001"/>
            <a:ext cx="11043075" cy="566928"/>
          </a:xfrm>
          <a:prstGeom prst="rect">
            <a:avLst/>
          </a:prstGeom>
        </p:spPr>
        <p:txBody>
          <a:bodyPr vert="horz" lIns="0" tIns="0" rIns="0" bIns="0" rtlCol="0" anchor="t">
            <a:noAutofit/>
          </a:bodyPr>
          <a:lstStyle/>
          <a:p>
            <a:r>
              <a:rPr lang="en-US"/>
              <a:t>Click to edit Master title style</a:t>
            </a:r>
          </a:p>
        </p:txBody>
      </p:sp>
      <p:sp>
        <p:nvSpPr>
          <p:cNvPr id="3" name="Text Placeholder 2"/>
          <p:cNvSpPr>
            <a:spLocks noGrp="1"/>
          </p:cNvSpPr>
          <p:nvPr>
            <p:ph type="body" idx="1"/>
          </p:nvPr>
        </p:nvSpPr>
        <p:spPr>
          <a:xfrm>
            <a:off x="574018" y="1799999"/>
            <a:ext cx="11040790" cy="3960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5" name="Graphic 4">
            <a:extLst>
              <a:ext uri="{FF2B5EF4-FFF2-40B4-BE49-F238E27FC236}">
                <a16:creationId xmlns:a16="http://schemas.microsoft.com/office/drawing/2014/main" id="{DA2A8D6E-E99A-3862-181F-65A31FD43BC6}"/>
              </a:ext>
            </a:extLst>
          </p:cNvPr>
          <p:cNvPicPr>
            <a:picLocks noChangeAspect="1"/>
          </p:cNvPicPr>
          <p:nvPr userDrawn="1"/>
        </p:nvPicPr>
        <p:blipFill>
          <a:blip r:embed="rId32">
            <a:extLst>
              <a:ext uri="{28A0092B-C50C-407E-A947-70E740481C1C}">
                <a14:useLocalDpi xmlns:a14="http://schemas.microsoft.com/office/drawing/2010/main" val="0"/>
              </a:ext>
              <a:ext uri="{96DAC541-7B7A-43D3-8B79-37D633B846F1}">
                <asvg:svgBlip xmlns:asvg="http://schemas.microsoft.com/office/drawing/2016/SVG/main" r:embed="rId33"/>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7" name="Slide Number Placeholder 5">
            <a:extLst>
              <a:ext uri="{FF2B5EF4-FFF2-40B4-BE49-F238E27FC236}">
                <a16:creationId xmlns:a16="http://schemas.microsoft.com/office/drawing/2014/main" id="{F3D335BD-9F94-C333-1429-8B9305E0B018}"/>
              </a:ext>
            </a:extLst>
          </p:cNvPr>
          <p:cNvSpPr>
            <a:spLocks noGrp="1"/>
          </p:cNvSpPr>
          <p:nvPr>
            <p:ph type="sldNum" sz="quarter" idx="4"/>
          </p:nvPr>
        </p:nvSpPr>
        <p:spPr>
          <a:xfrm>
            <a:off x="9235725" y="6496197"/>
            <a:ext cx="685622" cy="96097"/>
          </a:xfrm>
          <a:prstGeom prst="rect">
            <a:avLst/>
          </a:prstGeom>
        </p:spPr>
        <p:txBody>
          <a:bodyPr vert="horz" lIns="0" tIns="0" rIns="0" bIns="0" rtlCol="0" anchor="t"/>
          <a:lstStyle>
            <a:lvl1pPr algn="r">
              <a:defRPr sz="400" b="0" i="0">
                <a:solidFill>
                  <a:srgbClr val="888B8D"/>
                </a:solidFill>
                <a:latin typeface="BentonSans Book" panose="02000503000000020004" pitchFamily="2" charset="0"/>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9" name="object 15">
            <a:extLst>
              <a:ext uri="{FF2B5EF4-FFF2-40B4-BE49-F238E27FC236}">
                <a16:creationId xmlns:a16="http://schemas.microsoft.com/office/drawing/2014/main" id="{84061763-F98F-BF99-E3AB-3C0C4DB63FE7}"/>
              </a:ext>
            </a:extLst>
          </p:cNvPr>
          <p:cNvSpPr txBox="1"/>
          <p:nvPr userDrawn="1"/>
        </p:nvSpPr>
        <p:spPr>
          <a:xfrm>
            <a:off x="562971" y="6285008"/>
            <a:ext cx="7441024" cy="340035"/>
          </a:xfrm>
          <a:prstGeom prst="rect">
            <a:avLst/>
          </a:prstGeom>
        </p:spPr>
        <p:txBody>
          <a:bodyPr vert="horz" wrap="square" lIns="0" tIns="3273" rIns="0" bIns="0" rtlCol="0">
            <a:noAutofit/>
          </a:bodyPr>
          <a:lstStyle/>
          <a:p>
            <a:pPr marL="0">
              <a:lnSpc>
                <a:spcPts val="430"/>
              </a:lnSpc>
              <a:spcBef>
                <a:spcPts val="26"/>
              </a:spcBef>
            </a:pPr>
            <a:endParaRPr lang="en-GB" sz="400" b="0" i="0" dirty="0">
              <a:solidFill>
                <a:srgbClr val="888B8D"/>
              </a:solidFill>
              <a:latin typeface="Arial" panose="020B0604020202020204" pitchFamily="34" charset="0"/>
              <a:cs typeface="Arial" panose="020B0604020202020204" pitchFamily="34" charset="0"/>
            </a:endParaRPr>
          </a:p>
          <a:p>
            <a:pPr marL="0">
              <a:lnSpc>
                <a:spcPts val="425"/>
              </a:lnSpc>
            </a:pPr>
            <a:r>
              <a:rPr sz="400" b="0" i="0" dirty="0">
                <a:solidFill>
                  <a:srgbClr val="888B8D"/>
                </a:solidFill>
                <a:latin typeface="Arial" panose="020B0604020202020204" pitchFamily="34" charset="0"/>
                <a:cs typeface="Arial" panose="020B0604020202020204" pitchFamily="34" charset="0"/>
              </a:rPr>
              <a:t>This</a:t>
            </a:r>
            <a:r>
              <a:rPr sz="400" b="0" i="0" spc="-5" dirty="0">
                <a:solidFill>
                  <a:srgbClr val="888B8D"/>
                </a:solidFill>
                <a:latin typeface="Arial" panose="020B0604020202020204" pitchFamily="34" charset="0"/>
                <a:cs typeface="Arial" panose="020B0604020202020204" pitchFamily="34" charset="0"/>
              </a:rPr>
              <a:t> </a:t>
            </a:r>
            <a:r>
              <a:rPr sz="400" b="0" i="0" dirty="0">
                <a:solidFill>
                  <a:srgbClr val="888B8D"/>
                </a:solidFill>
                <a:latin typeface="Arial" panose="020B0604020202020204" pitchFamily="34" charset="0"/>
                <a:cs typeface="Arial" panose="020B0604020202020204" pitchFamily="34" charset="0"/>
              </a:rPr>
              <a:t>document</a:t>
            </a:r>
            <a:r>
              <a:rPr sz="400" b="0" i="0" spc="-5" dirty="0">
                <a:solidFill>
                  <a:srgbClr val="888B8D"/>
                </a:solidFill>
                <a:latin typeface="Arial" panose="020B0604020202020204" pitchFamily="34" charset="0"/>
                <a:cs typeface="Arial" panose="020B0604020202020204" pitchFamily="34" charset="0"/>
              </a:rPr>
              <a:t> </a:t>
            </a:r>
            <a:r>
              <a:rPr sz="400" b="0" i="0" dirty="0">
                <a:solidFill>
                  <a:srgbClr val="888B8D"/>
                </a:solidFill>
                <a:latin typeface="Arial" panose="020B0604020202020204" pitchFamily="34" charset="0"/>
                <a:cs typeface="Arial" panose="020B0604020202020204" pitchFamily="34" charset="0"/>
              </a:rPr>
              <a:t>contains</a:t>
            </a:r>
            <a:r>
              <a:rPr sz="400" b="0" i="0" spc="-3" dirty="0">
                <a:solidFill>
                  <a:srgbClr val="888B8D"/>
                </a:solidFill>
                <a:latin typeface="Arial" panose="020B0604020202020204" pitchFamily="34" charset="0"/>
                <a:cs typeface="Arial" panose="020B0604020202020204" pitchFamily="34" charset="0"/>
              </a:rPr>
              <a:t> </a:t>
            </a:r>
            <a:r>
              <a:rPr sz="400" b="0" i="0" dirty="0">
                <a:solidFill>
                  <a:srgbClr val="888B8D"/>
                </a:solidFill>
                <a:latin typeface="Arial" panose="020B0604020202020204" pitchFamily="34" charset="0"/>
                <a:cs typeface="Arial" panose="020B0604020202020204" pitchFamily="34" charset="0"/>
              </a:rPr>
              <a:t>unpublished,</a:t>
            </a:r>
            <a:r>
              <a:rPr sz="400" b="0" i="0" spc="-5" dirty="0">
                <a:solidFill>
                  <a:srgbClr val="888B8D"/>
                </a:solidFill>
                <a:latin typeface="Arial" panose="020B0604020202020204" pitchFamily="34" charset="0"/>
                <a:cs typeface="Arial" panose="020B0604020202020204" pitchFamily="34" charset="0"/>
              </a:rPr>
              <a:t> </a:t>
            </a:r>
            <a:r>
              <a:rPr sz="400" b="0" i="0" spc="-3" dirty="0">
                <a:solidFill>
                  <a:srgbClr val="888B8D"/>
                </a:solidFill>
                <a:latin typeface="Arial" panose="020B0604020202020204" pitchFamily="34" charset="0"/>
                <a:cs typeface="Arial" panose="020B0604020202020204" pitchFamily="34" charset="0"/>
              </a:rPr>
              <a:t>confidential,</a:t>
            </a:r>
            <a:r>
              <a:rPr sz="400" b="0" i="0" spc="-5" dirty="0">
                <a:solidFill>
                  <a:srgbClr val="888B8D"/>
                </a:solidFill>
                <a:latin typeface="Arial" panose="020B0604020202020204" pitchFamily="34" charset="0"/>
                <a:cs typeface="Arial" panose="020B0604020202020204" pitchFamily="34" charset="0"/>
              </a:rPr>
              <a:t> </a:t>
            </a:r>
            <a:r>
              <a:rPr sz="400" b="0" i="0" dirty="0">
                <a:solidFill>
                  <a:srgbClr val="888B8D"/>
                </a:solidFill>
                <a:latin typeface="Arial" panose="020B0604020202020204" pitchFamily="34" charset="0"/>
                <a:cs typeface="Arial" panose="020B0604020202020204" pitchFamily="34" charset="0"/>
              </a:rPr>
              <a:t>and</a:t>
            </a:r>
            <a:r>
              <a:rPr sz="400" b="0" i="0" spc="-3" dirty="0">
                <a:solidFill>
                  <a:srgbClr val="888B8D"/>
                </a:solidFill>
                <a:latin typeface="Arial" panose="020B0604020202020204" pitchFamily="34" charset="0"/>
                <a:cs typeface="Arial" panose="020B0604020202020204" pitchFamily="34" charset="0"/>
              </a:rPr>
              <a:t> </a:t>
            </a:r>
            <a:r>
              <a:rPr sz="400" b="0" i="0" dirty="0">
                <a:solidFill>
                  <a:srgbClr val="888B8D"/>
                </a:solidFill>
                <a:latin typeface="Arial" panose="020B0604020202020204" pitchFamily="34" charset="0"/>
                <a:cs typeface="Arial" panose="020B0604020202020204" pitchFamily="34" charset="0"/>
              </a:rPr>
              <a:t>proprietary</a:t>
            </a:r>
            <a:r>
              <a:rPr sz="400" b="0" i="0" spc="-5" dirty="0">
                <a:solidFill>
                  <a:srgbClr val="888B8D"/>
                </a:solidFill>
                <a:latin typeface="Arial" panose="020B0604020202020204" pitchFamily="34" charset="0"/>
                <a:cs typeface="Arial" panose="020B0604020202020204" pitchFamily="34" charset="0"/>
              </a:rPr>
              <a:t> </a:t>
            </a:r>
            <a:r>
              <a:rPr sz="400" b="0" i="0" spc="-3" dirty="0">
                <a:solidFill>
                  <a:srgbClr val="888B8D"/>
                </a:solidFill>
                <a:latin typeface="Arial" panose="020B0604020202020204" pitchFamily="34" charset="0"/>
                <a:cs typeface="Arial" panose="020B0604020202020204" pitchFamily="34" charset="0"/>
              </a:rPr>
              <a:t>information </a:t>
            </a:r>
            <a:r>
              <a:rPr sz="400" b="0" i="0" dirty="0">
                <a:solidFill>
                  <a:srgbClr val="888B8D"/>
                </a:solidFill>
                <a:latin typeface="Arial" panose="020B0604020202020204" pitchFamily="34" charset="0"/>
                <a:cs typeface="Arial" panose="020B0604020202020204" pitchFamily="34" charset="0"/>
              </a:rPr>
              <a:t>of</a:t>
            </a:r>
            <a:r>
              <a:rPr sz="400" b="0" i="0" spc="-5" dirty="0">
                <a:solidFill>
                  <a:srgbClr val="888B8D"/>
                </a:solidFill>
                <a:latin typeface="Arial" panose="020B0604020202020204" pitchFamily="34" charset="0"/>
                <a:cs typeface="Arial" panose="020B0604020202020204" pitchFamily="34" charset="0"/>
              </a:rPr>
              <a:t> </a:t>
            </a:r>
            <a:r>
              <a:rPr sz="400" b="0" i="0" dirty="0">
                <a:solidFill>
                  <a:srgbClr val="888B8D"/>
                </a:solidFill>
                <a:latin typeface="Arial" panose="020B0604020202020204" pitchFamily="34" charset="0"/>
                <a:cs typeface="Arial" panose="020B0604020202020204" pitchFamily="34" charset="0"/>
              </a:rPr>
              <a:t>American</a:t>
            </a:r>
            <a:r>
              <a:rPr sz="400" b="0" i="0" spc="-5" dirty="0">
                <a:solidFill>
                  <a:srgbClr val="888B8D"/>
                </a:solidFill>
                <a:latin typeface="Arial" panose="020B0604020202020204" pitchFamily="34" charset="0"/>
                <a:cs typeface="Arial" panose="020B0604020202020204" pitchFamily="34" charset="0"/>
              </a:rPr>
              <a:t> </a:t>
            </a:r>
            <a:r>
              <a:rPr sz="400" b="0" i="0" dirty="0">
                <a:solidFill>
                  <a:srgbClr val="888B8D"/>
                </a:solidFill>
                <a:latin typeface="Arial" panose="020B0604020202020204" pitchFamily="34" charset="0"/>
                <a:cs typeface="Arial" panose="020B0604020202020204" pitchFamily="34" charset="0"/>
              </a:rPr>
              <a:t>Express</a:t>
            </a:r>
            <a:r>
              <a:rPr sz="400" b="0" i="0" spc="-3" dirty="0">
                <a:solidFill>
                  <a:srgbClr val="888B8D"/>
                </a:solidFill>
                <a:latin typeface="Arial" panose="020B0604020202020204" pitchFamily="34" charset="0"/>
                <a:cs typeface="Arial" panose="020B0604020202020204" pitchFamily="34" charset="0"/>
              </a:rPr>
              <a:t> </a:t>
            </a:r>
            <a:r>
              <a:rPr sz="400" b="0" i="0" dirty="0">
                <a:solidFill>
                  <a:srgbClr val="888B8D"/>
                </a:solidFill>
                <a:latin typeface="Arial" panose="020B0604020202020204" pitchFamily="34" charset="0"/>
                <a:cs typeface="Arial" panose="020B0604020202020204" pitchFamily="34" charset="0"/>
              </a:rPr>
              <a:t>Global</a:t>
            </a:r>
            <a:r>
              <a:rPr sz="400" b="0" i="0" spc="-5" dirty="0">
                <a:solidFill>
                  <a:srgbClr val="888B8D"/>
                </a:solidFill>
                <a:latin typeface="Arial" panose="020B0604020202020204" pitchFamily="34" charset="0"/>
                <a:cs typeface="Arial" panose="020B0604020202020204" pitchFamily="34" charset="0"/>
              </a:rPr>
              <a:t> </a:t>
            </a:r>
            <a:r>
              <a:rPr sz="400" b="0" i="0" dirty="0">
                <a:solidFill>
                  <a:srgbClr val="888B8D"/>
                </a:solidFill>
                <a:latin typeface="Arial" panose="020B0604020202020204" pitchFamily="34" charset="0"/>
                <a:cs typeface="Arial" panose="020B0604020202020204" pitchFamily="34" charset="0"/>
              </a:rPr>
              <a:t>Business</a:t>
            </a:r>
            <a:r>
              <a:rPr sz="400" b="0" i="0" spc="-3" dirty="0">
                <a:solidFill>
                  <a:srgbClr val="888B8D"/>
                </a:solidFill>
                <a:latin typeface="Arial" panose="020B0604020202020204" pitchFamily="34" charset="0"/>
                <a:cs typeface="Arial" panose="020B0604020202020204" pitchFamily="34" charset="0"/>
              </a:rPr>
              <a:t> </a:t>
            </a:r>
            <a:r>
              <a:rPr sz="400" b="0" i="0" dirty="0">
                <a:solidFill>
                  <a:srgbClr val="888B8D"/>
                </a:solidFill>
                <a:latin typeface="Arial" panose="020B0604020202020204" pitchFamily="34" charset="0"/>
                <a:cs typeface="Arial" panose="020B0604020202020204" pitchFamily="34" charset="0"/>
              </a:rPr>
              <a:t>Travel</a:t>
            </a:r>
            <a:r>
              <a:rPr sz="400" b="0" i="0" spc="-5" dirty="0">
                <a:solidFill>
                  <a:srgbClr val="888B8D"/>
                </a:solidFill>
                <a:latin typeface="Arial" panose="020B0604020202020204" pitchFamily="34" charset="0"/>
                <a:cs typeface="Arial" panose="020B0604020202020204" pitchFamily="34" charset="0"/>
              </a:rPr>
              <a:t> </a:t>
            </a:r>
            <a:r>
              <a:rPr sz="400" b="0" i="0" dirty="0">
                <a:solidFill>
                  <a:srgbClr val="888B8D"/>
                </a:solidFill>
                <a:latin typeface="Arial" panose="020B0604020202020204" pitchFamily="34" charset="0"/>
                <a:cs typeface="Arial" panose="020B0604020202020204" pitchFamily="34" charset="0"/>
              </a:rPr>
              <a:t>(Amex</a:t>
            </a:r>
            <a:r>
              <a:rPr sz="400" b="0" i="0" spc="-5" dirty="0">
                <a:solidFill>
                  <a:srgbClr val="888B8D"/>
                </a:solidFill>
                <a:latin typeface="Arial" panose="020B0604020202020204" pitchFamily="34" charset="0"/>
                <a:cs typeface="Arial" panose="020B0604020202020204" pitchFamily="34" charset="0"/>
              </a:rPr>
              <a:t> </a:t>
            </a:r>
            <a:r>
              <a:rPr sz="400" b="0" i="0" spc="-3" dirty="0">
                <a:solidFill>
                  <a:srgbClr val="888B8D"/>
                </a:solidFill>
                <a:latin typeface="Arial" panose="020B0604020202020204" pitchFamily="34" charset="0"/>
                <a:cs typeface="Arial" panose="020B0604020202020204" pitchFamily="34" charset="0"/>
              </a:rPr>
              <a:t>GBT).</a:t>
            </a:r>
            <a:endParaRPr sz="400" b="0" i="0" dirty="0">
              <a:solidFill>
                <a:srgbClr val="888B8D"/>
              </a:solidFill>
              <a:latin typeface="Arial" panose="020B0604020202020204" pitchFamily="34" charset="0"/>
              <a:cs typeface="Arial" panose="020B0604020202020204" pitchFamily="34" charset="0"/>
            </a:endParaRPr>
          </a:p>
          <a:p>
            <a:pPr marL="0">
              <a:lnSpc>
                <a:spcPts val="430"/>
              </a:lnSpc>
            </a:pPr>
            <a:r>
              <a:rPr sz="400" b="0" i="0" dirty="0">
                <a:solidFill>
                  <a:srgbClr val="888B8D"/>
                </a:solidFill>
                <a:latin typeface="Arial" panose="020B0604020202020204" pitchFamily="34" charset="0"/>
                <a:cs typeface="Arial" panose="020B0604020202020204" pitchFamily="34" charset="0"/>
              </a:rPr>
              <a:t>No</a:t>
            </a:r>
            <a:r>
              <a:rPr sz="400" b="0" i="0" spc="-6" dirty="0">
                <a:solidFill>
                  <a:srgbClr val="888B8D"/>
                </a:solidFill>
                <a:latin typeface="Arial" panose="020B0604020202020204" pitchFamily="34" charset="0"/>
                <a:cs typeface="Arial" panose="020B0604020202020204" pitchFamily="34" charset="0"/>
              </a:rPr>
              <a:t> </a:t>
            </a:r>
            <a:r>
              <a:rPr sz="400" b="0" i="0" dirty="0">
                <a:solidFill>
                  <a:srgbClr val="888B8D"/>
                </a:solidFill>
                <a:latin typeface="Arial" panose="020B0604020202020204" pitchFamily="34" charset="0"/>
                <a:cs typeface="Arial" panose="020B0604020202020204" pitchFamily="34" charset="0"/>
              </a:rPr>
              <a:t>disclosure</a:t>
            </a:r>
            <a:r>
              <a:rPr sz="400" b="0" i="0" spc="-6" dirty="0">
                <a:solidFill>
                  <a:srgbClr val="888B8D"/>
                </a:solidFill>
                <a:latin typeface="Arial" panose="020B0604020202020204" pitchFamily="34" charset="0"/>
                <a:cs typeface="Arial" panose="020B0604020202020204" pitchFamily="34" charset="0"/>
              </a:rPr>
              <a:t> </a:t>
            </a:r>
            <a:r>
              <a:rPr sz="400" b="0" i="0" dirty="0">
                <a:solidFill>
                  <a:srgbClr val="888B8D"/>
                </a:solidFill>
                <a:latin typeface="Arial" panose="020B0604020202020204" pitchFamily="34" charset="0"/>
                <a:cs typeface="Arial" panose="020B0604020202020204" pitchFamily="34" charset="0"/>
              </a:rPr>
              <a:t>or</a:t>
            </a:r>
            <a:r>
              <a:rPr sz="400" b="0" i="0" spc="-5" dirty="0">
                <a:solidFill>
                  <a:srgbClr val="888B8D"/>
                </a:solidFill>
                <a:latin typeface="Arial" panose="020B0604020202020204" pitchFamily="34" charset="0"/>
                <a:cs typeface="Arial" panose="020B0604020202020204" pitchFamily="34" charset="0"/>
              </a:rPr>
              <a:t> </a:t>
            </a:r>
            <a:r>
              <a:rPr sz="400" b="0" i="0" dirty="0">
                <a:solidFill>
                  <a:srgbClr val="888B8D"/>
                </a:solidFill>
                <a:latin typeface="Arial" panose="020B0604020202020204" pitchFamily="34" charset="0"/>
                <a:cs typeface="Arial" panose="020B0604020202020204" pitchFamily="34" charset="0"/>
              </a:rPr>
              <a:t>use</a:t>
            </a:r>
            <a:r>
              <a:rPr sz="400" b="0" i="0" spc="-6" dirty="0">
                <a:solidFill>
                  <a:srgbClr val="888B8D"/>
                </a:solidFill>
                <a:latin typeface="Arial" panose="020B0604020202020204" pitchFamily="34" charset="0"/>
                <a:cs typeface="Arial" panose="020B0604020202020204" pitchFamily="34" charset="0"/>
              </a:rPr>
              <a:t> </a:t>
            </a:r>
            <a:r>
              <a:rPr sz="400" b="0" i="0" dirty="0">
                <a:solidFill>
                  <a:srgbClr val="888B8D"/>
                </a:solidFill>
                <a:latin typeface="Arial" panose="020B0604020202020204" pitchFamily="34" charset="0"/>
                <a:cs typeface="Arial" panose="020B0604020202020204" pitchFamily="34" charset="0"/>
              </a:rPr>
              <a:t>of</a:t>
            </a:r>
            <a:r>
              <a:rPr sz="400" b="0" i="0" spc="-5" dirty="0">
                <a:solidFill>
                  <a:srgbClr val="888B8D"/>
                </a:solidFill>
                <a:latin typeface="Arial" panose="020B0604020202020204" pitchFamily="34" charset="0"/>
                <a:cs typeface="Arial" panose="020B0604020202020204" pitchFamily="34" charset="0"/>
              </a:rPr>
              <a:t> </a:t>
            </a:r>
            <a:r>
              <a:rPr sz="400" b="0" i="0" dirty="0">
                <a:solidFill>
                  <a:srgbClr val="888B8D"/>
                </a:solidFill>
                <a:latin typeface="Arial" panose="020B0604020202020204" pitchFamily="34" charset="0"/>
                <a:cs typeface="Arial" panose="020B0604020202020204" pitchFamily="34" charset="0"/>
              </a:rPr>
              <a:t>any</a:t>
            </a:r>
            <a:r>
              <a:rPr sz="400" b="0" i="0" spc="-6" dirty="0">
                <a:solidFill>
                  <a:srgbClr val="888B8D"/>
                </a:solidFill>
                <a:latin typeface="Arial" panose="020B0604020202020204" pitchFamily="34" charset="0"/>
                <a:cs typeface="Arial" panose="020B0604020202020204" pitchFamily="34" charset="0"/>
              </a:rPr>
              <a:t> </a:t>
            </a:r>
            <a:r>
              <a:rPr sz="400" b="0" i="0" dirty="0">
                <a:solidFill>
                  <a:srgbClr val="888B8D"/>
                </a:solidFill>
                <a:latin typeface="Arial" panose="020B0604020202020204" pitchFamily="34" charset="0"/>
                <a:cs typeface="Arial" panose="020B0604020202020204" pitchFamily="34" charset="0"/>
              </a:rPr>
              <a:t>portion</a:t>
            </a:r>
            <a:r>
              <a:rPr sz="400" b="0" i="0" spc="-5" dirty="0">
                <a:solidFill>
                  <a:srgbClr val="888B8D"/>
                </a:solidFill>
                <a:latin typeface="Arial" panose="020B0604020202020204" pitchFamily="34" charset="0"/>
                <a:cs typeface="Arial" panose="020B0604020202020204" pitchFamily="34" charset="0"/>
              </a:rPr>
              <a:t> </a:t>
            </a:r>
            <a:r>
              <a:rPr sz="400" b="0" i="0" dirty="0">
                <a:solidFill>
                  <a:srgbClr val="888B8D"/>
                </a:solidFill>
                <a:latin typeface="Arial" panose="020B0604020202020204" pitchFamily="34" charset="0"/>
                <a:cs typeface="Arial" panose="020B0604020202020204" pitchFamily="34" charset="0"/>
              </a:rPr>
              <a:t>of</a:t>
            </a:r>
            <a:r>
              <a:rPr sz="400" b="0" i="0" spc="-6" dirty="0">
                <a:solidFill>
                  <a:srgbClr val="888B8D"/>
                </a:solidFill>
                <a:latin typeface="Arial" panose="020B0604020202020204" pitchFamily="34" charset="0"/>
                <a:cs typeface="Arial" panose="020B0604020202020204" pitchFamily="34" charset="0"/>
              </a:rPr>
              <a:t> </a:t>
            </a:r>
            <a:r>
              <a:rPr sz="400" b="0" i="0" dirty="0">
                <a:solidFill>
                  <a:srgbClr val="888B8D"/>
                </a:solidFill>
                <a:latin typeface="Arial" panose="020B0604020202020204" pitchFamily="34" charset="0"/>
                <a:cs typeface="Arial" panose="020B0604020202020204" pitchFamily="34" charset="0"/>
              </a:rPr>
              <a:t>these</a:t>
            </a:r>
            <a:r>
              <a:rPr sz="400" b="0" i="0" spc="-5" dirty="0">
                <a:solidFill>
                  <a:srgbClr val="888B8D"/>
                </a:solidFill>
                <a:latin typeface="Arial" panose="020B0604020202020204" pitchFamily="34" charset="0"/>
                <a:cs typeface="Arial" panose="020B0604020202020204" pitchFamily="34" charset="0"/>
              </a:rPr>
              <a:t> </a:t>
            </a:r>
            <a:r>
              <a:rPr sz="400" b="0" i="0" dirty="0">
                <a:solidFill>
                  <a:srgbClr val="888B8D"/>
                </a:solidFill>
                <a:latin typeface="Arial" panose="020B0604020202020204" pitchFamily="34" charset="0"/>
                <a:cs typeface="Arial" panose="020B0604020202020204" pitchFamily="34" charset="0"/>
              </a:rPr>
              <a:t>materials</a:t>
            </a:r>
            <a:r>
              <a:rPr sz="400" b="0" i="0" spc="-6" dirty="0">
                <a:solidFill>
                  <a:srgbClr val="888B8D"/>
                </a:solidFill>
                <a:latin typeface="Arial" panose="020B0604020202020204" pitchFamily="34" charset="0"/>
                <a:cs typeface="Arial" panose="020B0604020202020204" pitchFamily="34" charset="0"/>
              </a:rPr>
              <a:t> </a:t>
            </a:r>
            <a:r>
              <a:rPr sz="400" b="0" i="0" dirty="0">
                <a:solidFill>
                  <a:srgbClr val="888B8D"/>
                </a:solidFill>
                <a:latin typeface="Arial" panose="020B0604020202020204" pitchFamily="34" charset="0"/>
                <a:cs typeface="Arial" panose="020B0604020202020204" pitchFamily="34" charset="0"/>
              </a:rPr>
              <a:t>may</a:t>
            </a:r>
            <a:r>
              <a:rPr sz="400" b="0" i="0" spc="-5" dirty="0">
                <a:solidFill>
                  <a:srgbClr val="888B8D"/>
                </a:solidFill>
                <a:latin typeface="Arial" panose="020B0604020202020204" pitchFamily="34" charset="0"/>
                <a:cs typeface="Arial" panose="020B0604020202020204" pitchFamily="34" charset="0"/>
              </a:rPr>
              <a:t> </a:t>
            </a:r>
            <a:r>
              <a:rPr sz="400" b="0" i="0" dirty="0">
                <a:solidFill>
                  <a:srgbClr val="888B8D"/>
                </a:solidFill>
                <a:latin typeface="Arial" panose="020B0604020202020204" pitchFamily="34" charset="0"/>
                <a:cs typeface="Arial" panose="020B0604020202020204" pitchFamily="34" charset="0"/>
              </a:rPr>
              <a:t>be</a:t>
            </a:r>
            <a:r>
              <a:rPr sz="400" b="0" i="0" spc="-6" dirty="0">
                <a:solidFill>
                  <a:srgbClr val="888B8D"/>
                </a:solidFill>
                <a:latin typeface="Arial" panose="020B0604020202020204" pitchFamily="34" charset="0"/>
                <a:cs typeface="Arial" panose="020B0604020202020204" pitchFamily="34" charset="0"/>
              </a:rPr>
              <a:t> </a:t>
            </a:r>
            <a:r>
              <a:rPr sz="400" b="0" i="0" dirty="0">
                <a:solidFill>
                  <a:srgbClr val="888B8D"/>
                </a:solidFill>
                <a:latin typeface="Arial" panose="020B0604020202020204" pitchFamily="34" charset="0"/>
                <a:cs typeface="Arial" panose="020B0604020202020204" pitchFamily="34" charset="0"/>
              </a:rPr>
              <a:t>made</a:t>
            </a:r>
            <a:r>
              <a:rPr sz="400" b="0" i="0" spc="-6" dirty="0">
                <a:solidFill>
                  <a:srgbClr val="888B8D"/>
                </a:solidFill>
                <a:latin typeface="Arial" panose="020B0604020202020204" pitchFamily="34" charset="0"/>
                <a:cs typeface="Arial" panose="020B0604020202020204" pitchFamily="34" charset="0"/>
              </a:rPr>
              <a:t> </a:t>
            </a:r>
            <a:r>
              <a:rPr sz="400" b="0" i="0" dirty="0">
                <a:solidFill>
                  <a:srgbClr val="888B8D"/>
                </a:solidFill>
                <a:latin typeface="Arial" panose="020B0604020202020204" pitchFamily="34" charset="0"/>
                <a:cs typeface="Arial" panose="020B0604020202020204" pitchFamily="34" charset="0"/>
              </a:rPr>
              <a:t>without</a:t>
            </a:r>
            <a:r>
              <a:rPr sz="400" b="0" i="0" spc="-5" dirty="0">
                <a:solidFill>
                  <a:srgbClr val="888B8D"/>
                </a:solidFill>
                <a:latin typeface="Arial" panose="020B0604020202020204" pitchFamily="34" charset="0"/>
                <a:cs typeface="Arial" panose="020B0604020202020204" pitchFamily="34" charset="0"/>
              </a:rPr>
              <a:t> </a:t>
            </a:r>
            <a:r>
              <a:rPr sz="400" b="0" i="0" dirty="0">
                <a:solidFill>
                  <a:srgbClr val="888B8D"/>
                </a:solidFill>
                <a:latin typeface="Arial" panose="020B0604020202020204" pitchFamily="34" charset="0"/>
                <a:cs typeface="Arial" panose="020B0604020202020204" pitchFamily="34" charset="0"/>
              </a:rPr>
              <a:t>the</a:t>
            </a:r>
            <a:r>
              <a:rPr sz="400" b="0" i="0" spc="-6" dirty="0">
                <a:solidFill>
                  <a:srgbClr val="888B8D"/>
                </a:solidFill>
                <a:latin typeface="Arial" panose="020B0604020202020204" pitchFamily="34" charset="0"/>
                <a:cs typeface="Arial" panose="020B0604020202020204" pitchFamily="34" charset="0"/>
              </a:rPr>
              <a:t> </a:t>
            </a:r>
            <a:r>
              <a:rPr sz="400" b="0" i="0" dirty="0">
                <a:solidFill>
                  <a:srgbClr val="888B8D"/>
                </a:solidFill>
                <a:latin typeface="Arial" panose="020B0604020202020204" pitchFamily="34" charset="0"/>
                <a:cs typeface="Arial" panose="020B0604020202020204" pitchFamily="34" charset="0"/>
              </a:rPr>
              <a:t>express</a:t>
            </a:r>
            <a:r>
              <a:rPr sz="400" b="0" i="0" spc="-5" dirty="0">
                <a:solidFill>
                  <a:srgbClr val="888B8D"/>
                </a:solidFill>
                <a:latin typeface="Arial" panose="020B0604020202020204" pitchFamily="34" charset="0"/>
                <a:cs typeface="Arial" panose="020B0604020202020204" pitchFamily="34" charset="0"/>
              </a:rPr>
              <a:t> </a:t>
            </a:r>
            <a:r>
              <a:rPr sz="400" b="0" i="0" dirty="0">
                <a:solidFill>
                  <a:srgbClr val="888B8D"/>
                </a:solidFill>
                <a:latin typeface="Arial" panose="020B0604020202020204" pitchFamily="34" charset="0"/>
                <a:cs typeface="Arial" panose="020B0604020202020204" pitchFamily="34" charset="0"/>
              </a:rPr>
              <a:t>written</a:t>
            </a:r>
            <a:r>
              <a:rPr sz="400" b="0" i="0" spc="-6" dirty="0">
                <a:solidFill>
                  <a:srgbClr val="888B8D"/>
                </a:solidFill>
                <a:latin typeface="Arial" panose="020B0604020202020204" pitchFamily="34" charset="0"/>
                <a:cs typeface="Arial" panose="020B0604020202020204" pitchFamily="34" charset="0"/>
              </a:rPr>
              <a:t> </a:t>
            </a:r>
            <a:r>
              <a:rPr sz="400" b="0" i="0" dirty="0">
                <a:solidFill>
                  <a:srgbClr val="888B8D"/>
                </a:solidFill>
                <a:latin typeface="Arial" panose="020B0604020202020204" pitchFamily="34" charset="0"/>
                <a:cs typeface="Arial" panose="020B0604020202020204" pitchFamily="34" charset="0"/>
              </a:rPr>
              <a:t>consent</a:t>
            </a:r>
            <a:r>
              <a:rPr sz="400" b="0" i="0" spc="-5" dirty="0">
                <a:solidFill>
                  <a:srgbClr val="888B8D"/>
                </a:solidFill>
                <a:latin typeface="Arial" panose="020B0604020202020204" pitchFamily="34" charset="0"/>
                <a:cs typeface="Arial" panose="020B0604020202020204" pitchFamily="34" charset="0"/>
              </a:rPr>
              <a:t> </a:t>
            </a:r>
            <a:r>
              <a:rPr sz="400" b="0" i="0" dirty="0">
                <a:solidFill>
                  <a:srgbClr val="888B8D"/>
                </a:solidFill>
                <a:latin typeface="Arial" panose="020B0604020202020204" pitchFamily="34" charset="0"/>
                <a:cs typeface="Arial" panose="020B0604020202020204" pitchFamily="34" charset="0"/>
              </a:rPr>
              <a:t>of</a:t>
            </a:r>
            <a:r>
              <a:rPr sz="400" b="0" i="0" spc="-6" dirty="0">
                <a:solidFill>
                  <a:srgbClr val="888B8D"/>
                </a:solidFill>
                <a:latin typeface="Arial" panose="020B0604020202020204" pitchFamily="34" charset="0"/>
                <a:cs typeface="Arial" panose="020B0604020202020204" pitchFamily="34" charset="0"/>
              </a:rPr>
              <a:t> </a:t>
            </a:r>
            <a:r>
              <a:rPr sz="400" b="0" i="0" dirty="0">
                <a:solidFill>
                  <a:srgbClr val="888B8D"/>
                </a:solidFill>
                <a:latin typeface="Arial" panose="020B0604020202020204" pitchFamily="34" charset="0"/>
                <a:cs typeface="Arial" panose="020B0604020202020204" pitchFamily="34" charset="0"/>
              </a:rPr>
              <a:t>Amex</a:t>
            </a:r>
            <a:r>
              <a:rPr sz="400" b="0" i="0" spc="-5" dirty="0">
                <a:solidFill>
                  <a:srgbClr val="888B8D"/>
                </a:solidFill>
                <a:latin typeface="Arial" panose="020B0604020202020204" pitchFamily="34" charset="0"/>
                <a:cs typeface="Arial" panose="020B0604020202020204" pitchFamily="34" charset="0"/>
              </a:rPr>
              <a:t> </a:t>
            </a:r>
            <a:r>
              <a:rPr sz="400" b="0" i="0" dirty="0">
                <a:solidFill>
                  <a:srgbClr val="888B8D"/>
                </a:solidFill>
                <a:latin typeface="Arial" panose="020B0604020202020204" pitchFamily="34" charset="0"/>
                <a:cs typeface="Arial" panose="020B0604020202020204" pitchFamily="34" charset="0"/>
              </a:rPr>
              <a:t>GBT.</a:t>
            </a:r>
            <a:r>
              <a:rPr sz="400" b="0" i="0" spc="-6" dirty="0">
                <a:solidFill>
                  <a:srgbClr val="888B8D"/>
                </a:solidFill>
                <a:latin typeface="Arial" panose="020B0604020202020204" pitchFamily="34" charset="0"/>
                <a:cs typeface="Arial" panose="020B0604020202020204" pitchFamily="34" charset="0"/>
              </a:rPr>
              <a:t> </a:t>
            </a:r>
            <a:r>
              <a:rPr lang="en-GB" sz="400" b="0" i="0" dirty="0">
                <a:solidFill>
                  <a:srgbClr val="888B8D"/>
                </a:solidFill>
                <a:latin typeface="Arial" panose="020B0604020202020204" pitchFamily="34" charset="0"/>
                <a:cs typeface="Arial" panose="020B0604020202020204" pitchFamily="34" charset="0"/>
              </a:rPr>
              <a:t>©</a:t>
            </a:r>
            <a:r>
              <a:rPr lang="en-GB" sz="400" b="0" i="0" spc="-5" dirty="0">
                <a:solidFill>
                  <a:srgbClr val="888B8D"/>
                </a:solidFill>
                <a:latin typeface="Arial" panose="020B0604020202020204" pitchFamily="34" charset="0"/>
                <a:cs typeface="Arial" panose="020B0604020202020204" pitchFamily="34" charset="0"/>
              </a:rPr>
              <a:t> </a:t>
            </a:r>
            <a:r>
              <a:rPr lang="en-GB" sz="400" b="0" i="0" dirty="0">
                <a:solidFill>
                  <a:srgbClr val="888B8D"/>
                </a:solidFill>
                <a:latin typeface="Arial" panose="020B0604020202020204" pitchFamily="34" charset="0"/>
                <a:cs typeface="Arial" panose="020B0604020202020204" pitchFamily="34" charset="0"/>
              </a:rPr>
              <a:t>2024</a:t>
            </a:r>
            <a:r>
              <a:rPr lang="en-GB" sz="400" b="0" i="0" spc="-6" dirty="0">
                <a:solidFill>
                  <a:srgbClr val="888B8D"/>
                </a:solidFill>
                <a:latin typeface="Arial" panose="020B0604020202020204" pitchFamily="34" charset="0"/>
                <a:cs typeface="Arial" panose="020B0604020202020204" pitchFamily="34" charset="0"/>
              </a:rPr>
              <a:t> </a:t>
            </a:r>
            <a:r>
              <a:rPr lang="en-GB" sz="400" b="0" i="0" dirty="0">
                <a:solidFill>
                  <a:srgbClr val="888B8D"/>
                </a:solidFill>
                <a:latin typeface="Arial" panose="020B0604020202020204" pitchFamily="34" charset="0"/>
                <a:cs typeface="Arial" panose="020B0604020202020204" pitchFamily="34" charset="0"/>
              </a:rPr>
              <a:t>GBT</a:t>
            </a:r>
            <a:r>
              <a:rPr lang="en-GB" sz="400" b="0" i="0" spc="-5" dirty="0">
                <a:solidFill>
                  <a:srgbClr val="888B8D"/>
                </a:solidFill>
                <a:latin typeface="Arial" panose="020B0604020202020204" pitchFamily="34" charset="0"/>
                <a:cs typeface="Arial" panose="020B0604020202020204" pitchFamily="34" charset="0"/>
              </a:rPr>
              <a:t> </a:t>
            </a:r>
            <a:r>
              <a:rPr lang="en-GB" sz="400" b="0" i="0" dirty="0">
                <a:solidFill>
                  <a:srgbClr val="888B8D"/>
                </a:solidFill>
                <a:latin typeface="Arial" panose="020B0604020202020204" pitchFamily="34" charset="0"/>
                <a:cs typeface="Arial" panose="020B0604020202020204" pitchFamily="34" charset="0"/>
              </a:rPr>
              <a:t>Travel</a:t>
            </a:r>
            <a:r>
              <a:rPr lang="en-GB" sz="400" b="0" i="0" spc="-6" dirty="0">
                <a:solidFill>
                  <a:srgbClr val="888B8D"/>
                </a:solidFill>
                <a:latin typeface="Arial" panose="020B0604020202020204" pitchFamily="34" charset="0"/>
                <a:cs typeface="Arial" panose="020B0604020202020204" pitchFamily="34" charset="0"/>
              </a:rPr>
              <a:t> </a:t>
            </a:r>
            <a:r>
              <a:rPr lang="en-GB" sz="400" b="0" i="0" dirty="0">
                <a:solidFill>
                  <a:srgbClr val="888B8D"/>
                </a:solidFill>
                <a:latin typeface="Arial" panose="020B0604020202020204" pitchFamily="34" charset="0"/>
                <a:cs typeface="Arial" panose="020B0604020202020204" pitchFamily="34" charset="0"/>
              </a:rPr>
              <a:t>Services</a:t>
            </a:r>
            <a:r>
              <a:rPr lang="en-GB" sz="400" b="0" i="0" spc="-6" dirty="0">
                <a:solidFill>
                  <a:srgbClr val="888B8D"/>
                </a:solidFill>
                <a:latin typeface="Arial" panose="020B0604020202020204" pitchFamily="34" charset="0"/>
                <a:cs typeface="Arial" panose="020B0604020202020204" pitchFamily="34" charset="0"/>
              </a:rPr>
              <a:t> </a:t>
            </a:r>
            <a:r>
              <a:rPr lang="en-GB" sz="400" b="0" i="0" dirty="0">
                <a:solidFill>
                  <a:srgbClr val="888B8D"/>
                </a:solidFill>
                <a:latin typeface="Arial" panose="020B0604020202020204" pitchFamily="34" charset="0"/>
                <a:cs typeface="Arial" panose="020B0604020202020204" pitchFamily="34" charset="0"/>
              </a:rPr>
              <a:t>UK</a:t>
            </a:r>
            <a:r>
              <a:rPr lang="en-GB" sz="400" b="0" i="0" spc="-5" dirty="0">
                <a:solidFill>
                  <a:srgbClr val="888B8D"/>
                </a:solidFill>
                <a:latin typeface="Arial" panose="020B0604020202020204" pitchFamily="34" charset="0"/>
                <a:cs typeface="Arial" panose="020B0604020202020204" pitchFamily="34" charset="0"/>
              </a:rPr>
              <a:t> </a:t>
            </a:r>
            <a:r>
              <a:rPr lang="en-GB" sz="400" b="0" i="0" spc="-3" dirty="0">
                <a:solidFill>
                  <a:srgbClr val="888B8D"/>
                </a:solidFill>
                <a:latin typeface="Arial" panose="020B0604020202020204" pitchFamily="34" charset="0"/>
                <a:cs typeface="Arial" panose="020B0604020202020204" pitchFamily="34" charset="0"/>
              </a:rPr>
              <a:t>Limited.</a:t>
            </a:r>
            <a:endParaRPr sz="400" b="0" i="0" dirty="0">
              <a:solidFill>
                <a:srgbClr val="888B8D"/>
              </a:solidFill>
              <a:latin typeface="Arial" panose="020B0604020202020204" pitchFamily="34" charset="0"/>
              <a:cs typeface="Arial" panose="020B0604020202020204" pitchFamily="34" charset="0"/>
            </a:endParaRPr>
          </a:p>
        </p:txBody>
      </p:sp>
      <p:pic>
        <p:nvPicPr>
          <p:cNvPr id="10" name="Picture 9">
            <a:extLst>
              <a:ext uri="{FF2B5EF4-FFF2-40B4-BE49-F238E27FC236}">
                <a16:creationId xmlns:a16="http://schemas.microsoft.com/office/drawing/2014/main" id="{A1BCC5AF-C8F8-B781-A776-6B063212FCED}"/>
              </a:ext>
            </a:extLst>
          </p:cNvPr>
          <p:cNvPicPr>
            <a:picLocks noChangeAspect="1"/>
          </p:cNvPicPr>
          <p:nvPr userDrawn="1"/>
        </p:nvPicPr>
        <p:blipFill>
          <a:blip r:embed="rId34">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Tree>
    <p:extLst>
      <p:ext uri="{BB962C8B-B14F-4D97-AF65-F5344CB8AC3E}">
        <p14:creationId xmlns:p14="http://schemas.microsoft.com/office/powerpoint/2010/main" val="2877125979"/>
      </p:ext>
    </p:extLst>
  </p:cSld>
  <p:clrMap bg1="lt1" tx1="dk1" bg2="lt2" tx2="dk2" accent1="accent1" accent2="accent2" accent3="accent3" accent4="accent4" accent5="accent5" accent6="accent6" hlink="hlink" folHlink="folHlink"/>
  <p:sldLayoutIdLst>
    <p:sldLayoutId id="2147483850" r:id="rId1"/>
    <p:sldLayoutId id="2147483851" r:id="rId2"/>
    <p:sldLayoutId id="2147483852" r:id="rId3"/>
    <p:sldLayoutId id="2147483853" r:id="rId4"/>
    <p:sldLayoutId id="2147484101" r:id="rId5"/>
    <p:sldLayoutId id="2147483856" r:id="rId6"/>
    <p:sldLayoutId id="2147483857" r:id="rId7"/>
    <p:sldLayoutId id="2147483858" r:id="rId8"/>
    <p:sldLayoutId id="2147483860" r:id="rId9"/>
    <p:sldLayoutId id="2147483859" r:id="rId10"/>
    <p:sldLayoutId id="2147483873" r:id="rId11"/>
    <p:sldLayoutId id="2147484053" r:id="rId12"/>
    <p:sldLayoutId id="2147483869" r:id="rId13"/>
    <p:sldLayoutId id="2147483870" r:id="rId14"/>
    <p:sldLayoutId id="2147483871" r:id="rId15"/>
    <p:sldLayoutId id="2147483872" r:id="rId16"/>
    <p:sldLayoutId id="2147484100" r:id="rId17"/>
    <p:sldLayoutId id="2147483862" r:id="rId18"/>
    <p:sldLayoutId id="2147483863" r:id="rId19"/>
    <p:sldLayoutId id="2147483861" r:id="rId20"/>
    <p:sldLayoutId id="2147484014" r:id="rId21"/>
    <p:sldLayoutId id="2147484015" r:id="rId22"/>
    <p:sldLayoutId id="2147483864" r:id="rId23"/>
    <p:sldLayoutId id="2147483865" r:id="rId24"/>
    <p:sldLayoutId id="2147483904" r:id="rId25"/>
    <p:sldLayoutId id="2147483905" r:id="rId26"/>
    <p:sldLayoutId id="2147483866" r:id="rId27"/>
    <p:sldLayoutId id="2147483867" r:id="rId28"/>
    <p:sldLayoutId id="2147483868" r:id="rId29"/>
    <p:sldLayoutId id="2147484107" r:id="rId30"/>
  </p:sldLayoutIdLst>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hf hdr="0" ftr="0" dt="0"/>
  <p:txStyles>
    <p:titleStyle>
      <a:lvl1pPr algn="l" defTabSz="457129" rtl="0" eaLnBrk="1" latinLnBrk="0" hangingPunct="1">
        <a:lnSpc>
          <a:spcPct val="92000"/>
        </a:lnSpc>
        <a:spcBef>
          <a:spcPct val="0"/>
        </a:spcBef>
        <a:buNone/>
        <a:defRPr sz="1500" b="0" i="0" kern="1200">
          <a:solidFill>
            <a:schemeClr val="tx2"/>
          </a:solidFill>
          <a:latin typeface="+mj-lt"/>
          <a:ea typeface="+mj-ea"/>
          <a:cs typeface="+mj-cs"/>
        </a:defRPr>
      </a:lvl1pPr>
    </p:titleStyle>
    <p:bodyStyle>
      <a:lvl1pPr marL="0" indent="0" algn="l" defTabSz="457129" rtl="0" eaLnBrk="1" latinLnBrk="0" hangingPunct="1">
        <a:lnSpc>
          <a:spcPct val="105000"/>
        </a:lnSpc>
        <a:spcBef>
          <a:spcPts val="600"/>
        </a:spcBef>
        <a:spcAft>
          <a:spcPts val="150"/>
        </a:spcAft>
        <a:buClrTx/>
        <a:buFontTx/>
        <a:buNone/>
        <a:defRPr sz="900" b="0" i="0" kern="1200">
          <a:solidFill>
            <a:schemeClr val="tx1"/>
          </a:solidFill>
          <a:latin typeface="+mn-lt"/>
          <a:ea typeface="+mn-ea"/>
          <a:cs typeface="+mn-cs"/>
        </a:defRPr>
      </a:lvl1pPr>
      <a:lvl2pPr marL="91426" indent="-91426" algn="l" defTabSz="457129" rtl="0" eaLnBrk="1" latinLnBrk="0" hangingPunct="1">
        <a:lnSpc>
          <a:spcPct val="105000"/>
        </a:lnSpc>
        <a:spcBef>
          <a:spcPts val="200"/>
        </a:spcBef>
        <a:spcAft>
          <a:spcPts val="250"/>
        </a:spcAft>
        <a:buClrTx/>
        <a:buFont typeface="Arial" panose="020B0604020202020204" pitchFamily="34" charset="0"/>
        <a:buChar char="•"/>
        <a:defRPr sz="750" b="0" i="0" kern="1200">
          <a:solidFill>
            <a:schemeClr val="tx1"/>
          </a:solidFill>
          <a:latin typeface="+mn-lt"/>
          <a:ea typeface="+mn-ea"/>
          <a:cs typeface="+mn-cs"/>
        </a:defRPr>
      </a:lvl2pPr>
      <a:lvl3pPr marL="191994" indent="-91426" algn="l" defTabSz="457129" rtl="0" eaLnBrk="1" latinLnBrk="0" hangingPunct="1">
        <a:lnSpc>
          <a:spcPct val="105000"/>
        </a:lnSpc>
        <a:spcBef>
          <a:spcPts val="0"/>
        </a:spcBef>
        <a:spcAft>
          <a:spcPts val="300"/>
        </a:spcAft>
        <a:buClrTx/>
        <a:buSzPct val="100000"/>
        <a:buFont typeface="Arial" panose="020B0604020202020204" pitchFamily="34" charset="0"/>
        <a:buChar char="–"/>
        <a:defRPr sz="700" b="0" i="0" kern="1200">
          <a:solidFill>
            <a:schemeClr val="tx1"/>
          </a:solidFill>
          <a:latin typeface="+mn-lt"/>
          <a:ea typeface="+mn-ea"/>
          <a:cs typeface="+mn-cs"/>
        </a:defRPr>
      </a:lvl3pPr>
      <a:lvl4pPr marL="287992" indent="-91426" algn="l" defTabSz="457129" rtl="0" eaLnBrk="1" latinLnBrk="0" hangingPunct="1">
        <a:lnSpc>
          <a:spcPct val="105000"/>
        </a:lnSpc>
        <a:spcBef>
          <a:spcPts val="0"/>
        </a:spcBef>
        <a:spcAft>
          <a:spcPts val="300"/>
        </a:spcAft>
        <a:buClrTx/>
        <a:buFont typeface="Wingdings" panose="05000000000000000000" pitchFamily="2" charset="2"/>
        <a:buChar char="ú"/>
        <a:defRPr sz="650" b="0" i="0" kern="1200">
          <a:solidFill>
            <a:schemeClr val="tx1"/>
          </a:solidFill>
          <a:latin typeface="+mn-lt"/>
          <a:ea typeface="+mn-ea"/>
          <a:cs typeface="+mn-cs"/>
        </a:defRPr>
      </a:lvl4pPr>
      <a:lvl5pPr marL="393131" indent="-91426" algn="l" defTabSz="457129" rtl="0" eaLnBrk="1" latinLnBrk="0" hangingPunct="1">
        <a:lnSpc>
          <a:spcPct val="105000"/>
        </a:lnSpc>
        <a:spcBef>
          <a:spcPts val="0"/>
        </a:spcBef>
        <a:spcAft>
          <a:spcPts val="300"/>
        </a:spcAft>
        <a:buClrTx/>
        <a:buFont typeface="Arial" panose="020B0604020202020204" pitchFamily="34" charset="0"/>
        <a:buChar char="–"/>
        <a:defRPr sz="600" b="0" i="0" kern="1200">
          <a:solidFill>
            <a:schemeClr val="tx1"/>
          </a:solidFill>
          <a:latin typeface="+mn-lt"/>
          <a:ea typeface="+mn-ea"/>
          <a:cs typeface="+mn-cs"/>
        </a:defRPr>
      </a:lvl5pPr>
      <a:lvl6pPr marL="489128" indent="-91426" algn="l" defTabSz="457129" rtl="0" eaLnBrk="1" latinLnBrk="0" hangingPunct="1">
        <a:lnSpc>
          <a:spcPct val="105000"/>
        </a:lnSpc>
        <a:spcBef>
          <a:spcPts val="0"/>
        </a:spcBef>
        <a:spcAft>
          <a:spcPts val="300"/>
        </a:spcAft>
        <a:buFont typeface="Arial" panose="020B0604020202020204" pitchFamily="34" charset="0"/>
        <a:buChar char="•"/>
        <a:defRPr sz="650" kern="1200">
          <a:solidFill>
            <a:schemeClr val="tx1"/>
          </a:solidFill>
          <a:latin typeface="+mn-lt"/>
          <a:ea typeface="+mn-ea"/>
          <a:cs typeface="+mn-cs"/>
        </a:defRPr>
      </a:lvl6pPr>
      <a:lvl7pPr marL="594268" indent="-91426" algn="l" defTabSz="457129" rtl="0" eaLnBrk="1" latinLnBrk="0" hangingPunct="1">
        <a:lnSpc>
          <a:spcPct val="105000"/>
        </a:lnSpc>
        <a:spcBef>
          <a:spcPts val="0"/>
        </a:spcBef>
        <a:spcAft>
          <a:spcPts val="300"/>
        </a:spcAft>
        <a:buFont typeface="Arial" panose="020B0604020202020204" pitchFamily="34" charset="0"/>
        <a:buChar char="–"/>
        <a:defRPr sz="650" kern="1200">
          <a:solidFill>
            <a:schemeClr val="tx1"/>
          </a:solidFill>
          <a:latin typeface="+mn-lt"/>
          <a:ea typeface="+mn-ea"/>
          <a:cs typeface="+mn-cs"/>
        </a:defRPr>
      </a:lvl7pPr>
      <a:lvl8pPr marL="694836" indent="-91426" algn="l" defTabSz="457129" rtl="0" eaLnBrk="1" latinLnBrk="0" hangingPunct="1">
        <a:lnSpc>
          <a:spcPct val="105000"/>
        </a:lnSpc>
        <a:spcBef>
          <a:spcPts val="0"/>
        </a:spcBef>
        <a:spcAft>
          <a:spcPts val="300"/>
        </a:spcAft>
        <a:buFont typeface="Arial" panose="020B0604020202020204" pitchFamily="34" charset="0"/>
        <a:buChar char="◦"/>
        <a:defRPr sz="650" kern="1200" baseline="0">
          <a:solidFill>
            <a:schemeClr val="tx1"/>
          </a:solidFill>
          <a:latin typeface="+mn-lt"/>
          <a:ea typeface="+mn-ea"/>
          <a:cs typeface="+mn-cs"/>
        </a:defRPr>
      </a:lvl8pPr>
      <a:lvl9pPr marL="799976" indent="-91426" algn="l" defTabSz="457129" rtl="0" eaLnBrk="1" latinLnBrk="0" hangingPunct="1">
        <a:lnSpc>
          <a:spcPct val="105000"/>
        </a:lnSpc>
        <a:spcBef>
          <a:spcPts val="0"/>
        </a:spcBef>
        <a:spcAft>
          <a:spcPts val="300"/>
        </a:spcAft>
        <a:buFont typeface="Arial" panose="020B0604020202020204" pitchFamily="34" charset="0"/>
        <a:buChar char="–"/>
        <a:defRPr sz="650" kern="1200">
          <a:solidFill>
            <a:schemeClr val="tx1"/>
          </a:solidFill>
          <a:latin typeface="+mn-lt"/>
          <a:ea typeface="+mn-ea"/>
          <a:cs typeface="+mn-cs"/>
        </a:defRPr>
      </a:lvl9pPr>
    </p:bodyStyle>
    <p:otherStyle>
      <a:defPPr>
        <a:defRPr lang="en-US"/>
      </a:defPPr>
      <a:lvl1pPr marL="0" algn="l" defTabSz="457129" rtl="0" eaLnBrk="1" latinLnBrk="0" hangingPunct="1">
        <a:defRPr sz="900" kern="1200">
          <a:solidFill>
            <a:schemeClr val="tx1"/>
          </a:solidFill>
          <a:latin typeface="+mn-lt"/>
          <a:ea typeface="+mn-ea"/>
          <a:cs typeface="+mn-cs"/>
        </a:defRPr>
      </a:lvl1pPr>
      <a:lvl2pPr marL="228565" algn="l" defTabSz="457129" rtl="0" eaLnBrk="1" latinLnBrk="0" hangingPunct="1">
        <a:defRPr sz="900" kern="1200">
          <a:solidFill>
            <a:schemeClr val="tx1"/>
          </a:solidFill>
          <a:latin typeface="+mn-lt"/>
          <a:ea typeface="+mn-ea"/>
          <a:cs typeface="+mn-cs"/>
        </a:defRPr>
      </a:lvl2pPr>
      <a:lvl3pPr marL="457129" algn="l" defTabSz="457129" rtl="0" eaLnBrk="1" latinLnBrk="0" hangingPunct="1">
        <a:defRPr sz="900" kern="1200">
          <a:solidFill>
            <a:schemeClr val="tx1"/>
          </a:solidFill>
          <a:latin typeface="+mn-lt"/>
          <a:ea typeface="+mn-ea"/>
          <a:cs typeface="+mn-cs"/>
        </a:defRPr>
      </a:lvl3pPr>
      <a:lvl4pPr marL="685694" algn="l" defTabSz="457129" rtl="0" eaLnBrk="1" latinLnBrk="0" hangingPunct="1">
        <a:defRPr sz="900" kern="1200">
          <a:solidFill>
            <a:schemeClr val="tx1"/>
          </a:solidFill>
          <a:latin typeface="+mn-lt"/>
          <a:ea typeface="+mn-ea"/>
          <a:cs typeface="+mn-cs"/>
        </a:defRPr>
      </a:lvl4pPr>
      <a:lvl5pPr marL="914258" algn="l" defTabSz="457129" rtl="0" eaLnBrk="1" latinLnBrk="0" hangingPunct="1">
        <a:defRPr sz="900" kern="1200">
          <a:solidFill>
            <a:schemeClr val="tx1"/>
          </a:solidFill>
          <a:latin typeface="+mn-lt"/>
          <a:ea typeface="+mn-ea"/>
          <a:cs typeface="+mn-cs"/>
        </a:defRPr>
      </a:lvl5pPr>
      <a:lvl6pPr marL="1142823" algn="l" defTabSz="457129" rtl="0" eaLnBrk="1" latinLnBrk="0" hangingPunct="1">
        <a:defRPr sz="900" kern="1200">
          <a:solidFill>
            <a:schemeClr val="tx1"/>
          </a:solidFill>
          <a:latin typeface="+mn-lt"/>
          <a:ea typeface="+mn-ea"/>
          <a:cs typeface="+mn-cs"/>
        </a:defRPr>
      </a:lvl6pPr>
      <a:lvl7pPr marL="1371387" algn="l" defTabSz="457129" rtl="0" eaLnBrk="1" latinLnBrk="0" hangingPunct="1">
        <a:defRPr sz="900" kern="1200">
          <a:solidFill>
            <a:schemeClr val="tx1"/>
          </a:solidFill>
          <a:latin typeface="+mn-lt"/>
          <a:ea typeface="+mn-ea"/>
          <a:cs typeface="+mn-cs"/>
        </a:defRPr>
      </a:lvl7pPr>
      <a:lvl8pPr marL="1599952" algn="l" defTabSz="457129" rtl="0" eaLnBrk="1" latinLnBrk="0" hangingPunct="1">
        <a:defRPr sz="900" kern="1200">
          <a:solidFill>
            <a:schemeClr val="tx1"/>
          </a:solidFill>
          <a:latin typeface="+mn-lt"/>
          <a:ea typeface="+mn-ea"/>
          <a:cs typeface="+mn-cs"/>
        </a:defRPr>
      </a:lvl8pPr>
      <a:lvl9pPr marL="1828516" algn="l" defTabSz="457129" rtl="0" eaLnBrk="1" latinLnBrk="0" hangingPunct="1">
        <a:defRPr sz="900" kern="1200">
          <a:solidFill>
            <a:schemeClr val="tx1"/>
          </a:solidFill>
          <a:latin typeface="+mn-lt"/>
          <a:ea typeface="+mn-ea"/>
          <a:cs typeface="+mn-cs"/>
        </a:defRPr>
      </a:lvl9pPr>
    </p:otherStyle>
  </p:txStyles>
  <p:extLst>
    <p:ext uri="{27BBF7A9-308A-43DC-89C8-2F10F3537804}">
      <p15:sldGuideLst xmlns:p15="http://schemas.microsoft.com/office/powerpoint/2012/main">
        <p15:guide id="10" pos="3839" userDrawn="1">
          <p15:clr>
            <a:srgbClr val="F26B43"/>
          </p15:clr>
        </p15:guide>
        <p15:guide id="11" orient="horz" pos="3528" userDrawn="1">
          <p15:clr>
            <a:srgbClr val="F26B43"/>
          </p15:clr>
        </p15:guide>
        <p15:guide id="12" orient="horz" pos="3861" userDrawn="1">
          <p15:clr>
            <a:srgbClr val="F26B43"/>
          </p15:clr>
        </p15:guide>
        <p15:guide id="13" orient="horz" pos="4157" userDrawn="1">
          <p15:clr>
            <a:srgbClr val="F26B43"/>
          </p15:clr>
        </p15:guide>
        <p15:guide id="14" pos="364" userDrawn="1">
          <p15:clr>
            <a:srgbClr val="F26B43"/>
          </p15:clr>
        </p15:guide>
        <p15:guide id="15" pos="7317" userDrawn="1">
          <p15:clr>
            <a:srgbClr val="F26B43"/>
          </p15:clr>
        </p15:guide>
        <p15:guide id="16" orient="horz" pos="502" userDrawn="1">
          <p15:clr>
            <a:srgbClr val="F26B43"/>
          </p15:clr>
        </p15:guide>
        <p15:guide id="17" orient="horz" pos="1219" userDrawn="1">
          <p15:clr>
            <a:srgbClr val="F26B43"/>
          </p15:clr>
        </p15:guide>
        <p15:guide id="18" orient="horz" pos="325"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E0195F52-BDF1-6711-7268-A252216873C4}"/>
              </a:ext>
            </a:extLst>
          </p:cNvPr>
          <p:cNvPicPr>
            <a:picLocks noChangeAspect="1"/>
          </p:cNvPicPr>
          <p:nvPr/>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p:cNvSpPr>
            <a:spLocks noGrp="1"/>
          </p:cNvSpPr>
          <p:nvPr>
            <p:ph type="sldNum" sz="quarter" idx="4"/>
          </p:nvPr>
        </p:nvSpPr>
        <p:spPr>
          <a:xfrm>
            <a:off x="9235725" y="6496197"/>
            <a:ext cx="685622" cy="96097"/>
          </a:xfrm>
          <a:prstGeom prst="rect">
            <a:avLst/>
          </a:prstGeom>
        </p:spPr>
        <p:txBody>
          <a:bodyPr vert="horz" lIns="0" tIns="0" rIns="0" bIns="0" rtlCol="0" anchor="t"/>
          <a:lstStyle>
            <a:lvl1pPr algn="r">
              <a:defRPr sz="400">
                <a:solidFill>
                  <a:srgbClr val="888B8D"/>
                </a:solidFill>
                <a:latin typeface="+mn-lt"/>
              </a:defRPr>
            </a:lvl1pPr>
          </a:lstStyle>
          <a:p>
            <a:r>
              <a:rPr lang="en-US"/>
              <a:t>P.</a:t>
            </a:r>
            <a:fld id="{8C1BCF7C-2884-4FE2-A9ED-57CF9A0CDEFF}" type="slidenum">
              <a:rPr lang="en-US" smtClean="0"/>
              <a:pPr/>
              <a:t>‹#›</a:t>
            </a:fld>
            <a:endParaRPr lang="en-US"/>
          </a:p>
        </p:txBody>
      </p:sp>
      <p:sp>
        <p:nvSpPr>
          <p:cNvPr id="2" name="Title Placeholder 1"/>
          <p:cNvSpPr>
            <a:spLocks noGrp="1"/>
          </p:cNvSpPr>
          <p:nvPr>
            <p:ph type="title"/>
          </p:nvPr>
        </p:nvSpPr>
        <p:spPr>
          <a:xfrm>
            <a:off x="572875" y="432001"/>
            <a:ext cx="9717469" cy="566928"/>
          </a:xfrm>
          <a:prstGeom prst="rect">
            <a:avLst/>
          </a:prstGeom>
        </p:spPr>
        <p:txBody>
          <a:bodyPr vert="horz" lIns="0" tIns="0" rIns="0" bIns="0" rtlCol="0" anchor="t">
            <a:noAutofit/>
          </a:bodyPr>
          <a:lstStyle/>
          <a:p>
            <a:r>
              <a:rPr lang="en-GB"/>
              <a:t>Click to edit Master title style</a:t>
            </a:r>
            <a:endParaRPr lang="en-US"/>
          </a:p>
        </p:txBody>
      </p:sp>
      <p:sp>
        <p:nvSpPr>
          <p:cNvPr id="3" name="Text Placeholder 2"/>
          <p:cNvSpPr>
            <a:spLocks noGrp="1"/>
          </p:cNvSpPr>
          <p:nvPr>
            <p:ph type="body" idx="1"/>
          </p:nvPr>
        </p:nvSpPr>
        <p:spPr>
          <a:xfrm>
            <a:off x="574018" y="1799999"/>
            <a:ext cx="11040790" cy="3960000"/>
          </a:xfrm>
          <a:prstGeom prst="rect">
            <a:avLst/>
          </a:prstGeom>
        </p:spPr>
        <p:txBody>
          <a:bodyPr vert="horz"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1" name="Straight Connector 10"/>
          <p:cNvCxnSpPr>
            <a:cxnSpLocks/>
          </p:cNvCxnSpPr>
          <p:nvPr/>
        </p:nvCxnSpPr>
        <p:spPr>
          <a:xfrm>
            <a:off x="565257" y="6081592"/>
            <a:ext cx="11043075"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5" name="Picture 4" descr="Blue text on a black background&#10;&#10;Description automatically generated">
            <a:extLst>
              <a:ext uri="{FF2B5EF4-FFF2-40B4-BE49-F238E27FC236}">
                <a16:creationId xmlns:a16="http://schemas.microsoft.com/office/drawing/2014/main" id="{B2BA5A2A-027D-0B74-888D-7D71B74B4D79}"/>
              </a:ext>
            </a:extLst>
          </p:cNvPr>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10385896" y="263526"/>
            <a:ext cx="1422028" cy="948266"/>
          </a:xfrm>
          <a:prstGeom prst="rect">
            <a:avLst/>
          </a:prstGeom>
        </p:spPr>
      </p:pic>
      <p:pic>
        <p:nvPicPr>
          <p:cNvPr id="8" name="Picture 7">
            <a:extLst>
              <a:ext uri="{FF2B5EF4-FFF2-40B4-BE49-F238E27FC236}">
                <a16:creationId xmlns:a16="http://schemas.microsoft.com/office/drawing/2014/main" id="{B2E0E1EE-E324-26CA-0C6E-6E613F8F04C2}"/>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7" name="object 15">
            <a:extLst>
              <a:ext uri="{FF2B5EF4-FFF2-40B4-BE49-F238E27FC236}">
                <a16:creationId xmlns:a16="http://schemas.microsoft.com/office/drawing/2014/main" id="{9E56EF95-6DE5-3A79-3C87-BC4798C4E9FF}"/>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BentonSans Book" panose="02000503000000020004" pitchFamily="2" charset="0"/>
              <a:cs typeface="BentonSans Regular"/>
            </a:endParaRPr>
          </a:p>
          <a:p>
            <a:pPr marL="0">
              <a:lnSpc>
                <a:spcPts val="425"/>
              </a:lnSpc>
            </a:pPr>
            <a:r>
              <a:rPr sz="400" b="0" i="0">
                <a:solidFill>
                  <a:srgbClr val="888B8D"/>
                </a:solidFill>
                <a:latin typeface="BentonSans Book" panose="02000503000000020004" pitchFamily="2" charset="0"/>
                <a:cs typeface="BentonSans Regular"/>
              </a:rPr>
              <a:t>This</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document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contains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unpublished,</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confidential,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and</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proprietary</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information </a:t>
            </a:r>
            <a:r>
              <a:rPr sz="400" b="0" i="0">
                <a:solidFill>
                  <a:srgbClr val="888B8D"/>
                </a:solidFill>
                <a:latin typeface="BentonSans Book" panose="02000503000000020004" pitchFamily="2" charset="0"/>
                <a:cs typeface="BentonSans Regular"/>
              </a:rPr>
              <a:t>of</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American</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Express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Global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Business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Travel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(Amex</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GBT).</a:t>
            </a:r>
            <a:endParaRPr sz="400" b="0" i="0">
              <a:solidFill>
                <a:srgbClr val="888B8D"/>
              </a:solidFill>
              <a:latin typeface="BentonSans Book" panose="02000503000000020004" pitchFamily="2" charset="0"/>
              <a:cs typeface="BentonSans Regular"/>
            </a:endParaRPr>
          </a:p>
          <a:p>
            <a:pPr marL="0">
              <a:lnSpc>
                <a:spcPts val="430"/>
              </a:lnSpc>
            </a:pPr>
            <a:r>
              <a:rPr sz="400" b="0" i="0">
                <a:solidFill>
                  <a:srgbClr val="888B8D"/>
                </a:solidFill>
                <a:latin typeface="BentonSans Book" panose="02000503000000020004" pitchFamily="2" charset="0"/>
                <a:cs typeface="BentonSans Regular"/>
              </a:rPr>
              <a:t>No</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disclosure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or</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use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any</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portion</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these</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materials</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may</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be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made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without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the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express</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written</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consent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Amex</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GBT.</a:t>
            </a:r>
            <a:r>
              <a:rPr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a:t>
            </a:r>
            <a:r>
              <a:rPr lang="en-GB" sz="400" b="0" i="0" spc="-5">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2023</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GBT</a:t>
            </a:r>
            <a:r>
              <a:rPr lang="en-GB" sz="400" b="0" i="0" spc="-5">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Travel</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Services</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UK</a:t>
            </a:r>
            <a:r>
              <a:rPr lang="en-GB" sz="400" b="0" i="0" spc="-5">
                <a:solidFill>
                  <a:srgbClr val="888B8D"/>
                </a:solidFill>
                <a:latin typeface="BentonSans Book" panose="02000503000000020004" pitchFamily="2" charset="0"/>
                <a:cs typeface="BentonSans Regular"/>
              </a:rPr>
              <a:t> </a:t>
            </a:r>
            <a:r>
              <a:rPr lang="en-GB" sz="400" b="0" i="0" spc="-3">
                <a:solidFill>
                  <a:srgbClr val="888B8D"/>
                </a:solidFill>
                <a:latin typeface="BentonSans Book" panose="02000503000000020004" pitchFamily="2" charset="0"/>
                <a:cs typeface="BentonSans Regular"/>
              </a:rPr>
              <a:t>Limited.</a:t>
            </a:r>
            <a:endParaRPr sz="400" b="0" i="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2488373087"/>
      </p:ext>
    </p:extLst>
  </p:cSld>
  <p:clrMap bg1="lt1" tx1="dk1" bg2="lt2" tx2="dk2" accent1="accent1" accent2="accent2" accent3="accent3" accent4="accent4" accent5="accent5" accent6="accent6" hlink="hlink" folHlink="folHlink"/>
  <p:sldLayoutIdLst>
    <p:sldLayoutId id="2147483875" r:id="rId1"/>
    <p:sldLayoutId id="2147484008" r:id="rId2"/>
    <p:sldLayoutId id="2147484006" r:id="rId3"/>
    <p:sldLayoutId id="2147484007" r:id="rId4"/>
    <p:sldLayoutId id="2147483907" r:id="rId5"/>
    <p:sldLayoutId id="2147483899" r:id="rId6"/>
    <p:sldLayoutId id="2147483881" r:id="rId7"/>
    <p:sldLayoutId id="2147483882" r:id="rId8"/>
    <p:sldLayoutId id="2147483883" r:id="rId9"/>
    <p:sldLayoutId id="2147483890" r:id="rId10"/>
    <p:sldLayoutId id="2147483884" r:id="rId11"/>
    <p:sldLayoutId id="2147483885" r:id="rId12"/>
    <p:sldLayoutId id="2147484056" r:id="rId13"/>
    <p:sldLayoutId id="2147483886" r:id="rId14"/>
    <p:sldLayoutId id="2147483887" r:id="rId15"/>
    <p:sldLayoutId id="2147483888" r:id="rId16"/>
    <p:sldLayoutId id="2147483889" r:id="rId17"/>
    <p:sldLayoutId id="2147484099" r:id="rId18"/>
    <p:sldLayoutId id="2147483892" r:id="rId19"/>
    <p:sldLayoutId id="2147483893" r:id="rId20"/>
    <p:sldLayoutId id="2147483891" r:id="rId21"/>
    <p:sldLayoutId id="2147484016" r:id="rId22"/>
    <p:sldLayoutId id="2147484017" r:id="rId23"/>
    <p:sldLayoutId id="2147483894" r:id="rId24"/>
    <p:sldLayoutId id="2147483895" r:id="rId25"/>
    <p:sldLayoutId id="2147484018" r:id="rId26"/>
    <p:sldLayoutId id="2147483897" r:id="rId27"/>
    <p:sldLayoutId id="2147483898" r:id="rId28"/>
  </p:sldLayoutIdLst>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hf hdr="0" ftr="0" dt="0"/>
  <p:txStyles>
    <p:titleStyle>
      <a:lvl1pPr algn="l" defTabSz="457129" rtl="0" eaLnBrk="1" latinLnBrk="0" hangingPunct="1">
        <a:lnSpc>
          <a:spcPct val="92000"/>
        </a:lnSpc>
        <a:spcBef>
          <a:spcPct val="0"/>
        </a:spcBef>
        <a:buNone/>
        <a:defRPr sz="1500" b="0" i="0" kern="1200">
          <a:solidFill>
            <a:schemeClr val="tx2"/>
          </a:solidFill>
          <a:latin typeface="+mj-lt"/>
          <a:ea typeface="+mj-ea"/>
          <a:cs typeface="+mj-cs"/>
        </a:defRPr>
      </a:lvl1pPr>
    </p:titleStyle>
    <p:bodyStyle>
      <a:lvl1pPr marL="0" indent="0" algn="l" defTabSz="457129" rtl="0" eaLnBrk="1" latinLnBrk="0" hangingPunct="1">
        <a:lnSpc>
          <a:spcPct val="105000"/>
        </a:lnSpc>
        <a:spcBef>
          <a:spcPts val="600"/>
        </a:spcBef>
        <a:spcAft>
          <a:spcPts val="150"/>
        </a:spcAft>
        <a:buClrTx/>
        <a:buFontTx/>
        <a:buNone/>
        <a:defRPr sz="900" b="0" i="0" kern="1200">
          <a:solidFill>
            <a:schemeClr val="tx1"/>
          </a:solidFill>
          <a:latin typeface="+mn-lt"/>
          <a:ea typeface="+mn-ea"/>
          <a:cs typeface="+mn-cs"/>
        </a:defRPr>
      </a:lvl1pPr>
      <a:lvl2pPr marL="91426" indent="-91426" algn="l" defTabSz="457129" rtl="0" eaLnBrk="1" latinLnBrk="0" hangingPunct="1">
        <a:lnSpc>
          <a:spcPct val="105000"/>
        </a:lnSpc>
        <a:spcBef>
          <a:spcPts val="200"/>
        </a:spcBef>
        <a:spcAft>
          <a:spcPts val="250"/>
        </a:spcAft>
        <a:buClrTx/>
        <a:buFont typeface="Arial" panose="020B0604020202020204" pitchFamily="34" charset="0"/>
        <a:buChar char="•"/>
        <a:defRPr sz="750" b="0" i="0" kern="1200">
          <a:solidFill>
            <a:schemeClr val="tx1"/>
          </a:solidFill>
          <a:latin typeface="+mn-lt"/>
          <a:ea typeface="+mn-ea"/>
          <a:cs typeface="+mn-cs"/>
        </a:defRPr>
      </a:lvl2pPr>
      <a:lvl3pPr marL="191994" indent="-91426" algn="l" defTabSz="457129" rtl="0" eaLnBrk="1" latinLnBrk="0" hangingPunct="1">
        <a:lnSpc>
          <a:spcPct val="105000"/>
        </a:lnSpc>
        <a:spcBef>
          <a:spcPts val="0"/>
        </a:spcBef>
        <a:spcAft>
          <a:spcPts val="300"/>
        </a:spcAft>
        <a:buClrTx/>
        <a:buSzPct val="100000"/>
        <a:buFont typeface="Arial" panose="020B0604020202020204" pitchFamily="34" charset="0"/>
        <a:buChar char="–"/>
        <a:defRPr sz="700" b="0" i="0" kern="1200">
          <a:solidFill>
            <a:schemeClr val="tx1"/>
          </a:solidFill>
          <a:latin typeface="+mn-lt"/>
          <a:ea typeface="+mn-ea"/>
          <a:cs typeface="+mn-cs"/>
        </a:defRPr>
      </a:lvl3pPr>
      <a:lvl4pPr marL="287992" indent="-91426" algn="l" defTabSz="457129" rtl="0" eaLnBrk="1" latinLnBrk="0" hangingPunct="1">
        <a:lnSpc>
          <a:spcPct val="105000"/>
        </a:lnSpc>
        <a:spcBef>
          <a:spcPts val="0"/>
        </a:spcBef>
        <a:spcAft>
          <a:spcPts val="300"/>
        </a:spcAft>
        <a:buClrTx/>
        <a:buFont typeface="Wingdings" panose="05000000000000000000" pitchFamily="2" charset="2"/>
        <a:buChar char="ú"/>
        <a:defRPr sz="650" b="0" i="0" kern="1200">
          <a:solidFill>
            <a:schemeClr val="tx1"/>
          </a:solidFill>
          <a:latin typeface="+mn-lt"/>
          <a:ea typeface="+mn-ea"/>
          <a:cs typeface="+mn-cs"/>
        </a:defRPr>
      </a:lvl4pPr>
      <a:lvl5pPr marL="393131" indent="-91426" algn="l" defTabSz="457129" rtl="0" eaLnBrk="1" latinLnBrk="0" hangingPunct="1">
        <a:lnSpc>
          <a:spcPct val="105000"/>
        </a:lnSpc>
        <a:spcBef>
          <a:spcPts val="0"/>
        </a:spcBef>
        <a:spcAft>
          <a:spcPts val="300"/>
        </a:spcAft>
        <a:buClrTx/>
        <a:buFont typeface="Arial" panose="020B0604020202020204" pitchFamily="34" charset="0"/>
        <a:buChar char="–"/>
        <a:defRPr sz="600" b="0" i="0" kern="1200">
          <a:solidFill>
            <a:schemeClr val="tx1"/>
          </a:solidFill>
          <a:latin typeface="+mn-lt"/>
          <a:ea typeface="+mn-ea"/>
          <a:cs typeface="+mn-cs"/>
        </a:defRPr>
      </a:lvl5pPr>
      <a:lvl6pPr marL="489128" indent="-91426" algn="l" defTabSz="457129" rtl="0" eaLnBrk="1" latinLnBrk="0" hangingPunct="1">
        <a:lnSpc>
          <a:spcPct val="105000"/>
        </a:lnSpc>
        <a:spcBef>
          <a:spcPts val="0"/>
        </a:spcBef>
        <a:spcAft>
          <a:spcPts val="300"/>
        </a:spcAft>
        <a:buFont typeface="Arial" panose="020B0604020202020204" pitchFamily="34" charset="0"/>
        <a:buChar char="•"/>
        <a:defRPr sz="650" kern="1200">
          <a:solidFill>
            <a:schemeClr val="tx1"/>
          </a:solidFill>
          <a:latin typeface="+mn-lt"/>
          <a:ea typeface="+mn-ea"/>
          <a:cs typeface="+mn-cs"/>
        </a:defRPr>
      </a:lvl6pPr>
      <a:lvl7pPr marL="594268" indent="-91426" algn="l" defTabSz="457129" rtl="0" eaLnBrk="1" latinLnBrk="0" hangingPunct="1">
        <a:lnSpc>
          <a:spcPct val="105000"/>
        </a:lnSpc>
        <a:spcBef>
          <a:spcPts val="0"/>
        </a:spcBef>
        <a:spcAft>
          <a:spcPts val="300"/>
        </a:spcAft>
        <a:buFont typeface="Arial" panose="020B0604020202020204" pitchFamily="34" charset="0"/>
        <a:buChar char="–"/>
        <a:defRPr sz="650" kern="1200">
          <a:solidFill>
            <a:schemeClr val="tx1"/>
          </a:solidFill>
          <a:latin typeface="+mn-lt"/>
          <a:ea typeface="+mn-ea"/>
          <a:cs typeface="+mn-cs"/>
        </a:defRPr>
      </a:lvl7pPr>
      <a:lvl8pPr marL="694836" indent="-91426" algn="l" defTabSz="457129" rtl="0" eaLnBrk="1" latinLnBrk="0" hangingPunct="1">
        <a:lnSpc>
          <a:spcPct val="105000"/>
        </a:lnSpc>
        <a:spcBef>
          <a:spcPts val="0"/>
        </a:spcBef>
        <a:spcAft>
          <a:spcPts val="300"/>
        </a:spcAft>
        <a:buFont typeface="Arial" panose="020B0604020202020204" pitchFamily="34" charset="0"/>
        <a:buChar char="◦"/>
        <a:defRPr sz="650" kern="1200" baseline="0">
          <a:solidFill>
            <a:schemeClr val="tx1"/>
          </a:solidFill>
          <a:latin typeface="+mn-lt"/>
          <a:ea typeface="+mn-ea"/>
          <a:cs typeface="+mn-cs"/>
        </a:defRPr>
      </a:lvl8pPr>
      <a:lvl9pPr marL="799976" indent="-91426" algn="l" defTabSz="457129" rtl="0" eaLnBrk="1" latinLnBrk="0" hangingPunct="1">
        <a:lnSpc>
          <a:spcPct val="105000"/>
        </a:lnSpc>
        <a:spcBef>
          <a:spcPts val="0"/>
        </a:spcBef>
        <a:spcAft>
          <a:spcPts val="300"/>
        </a:spcAft>
        <a:buFont typeface="Arial" panose="020B0604020202020204" pitchFamily="34" charset="0"/>
        <a:buChar char="–"/>
        <a:defRPr sz="650" kern="1200">
          <a:solidFill>
            <a:schemeClr val="tx1"/>
          </a:solidFill>
          <a:latin typeface="+mn-lt"/>
          <a:ea typeface="+mn-ea"/>
          <a:cs typeface="+mn-cs"/>
        </a:defRPr>
      </a:lvl9pPr>
    </p:bodyStyle>
    <p:otherStyle>
      <a:defPPr>
        <a:defRPr lang="en-US"/>
      </a:defPPr>
      <a:lvl1pPr marL="0" algn="l" defTabSz="457129" rtl="0" eaLnBrk="1" latinLnBrk="0" hangingPunct="1">
        <a:defRPr sz="900" kern="1200">
          <a:solidFill>
            <a:schemeClr val="tx1"/>
          </a:solidFill>
          <a:latin typeface="+mn-lt"/>
          <a:ea typeface="+mn-ea"/>
          <a:cs typeface="+mn-cs"/>
        </a:defRPr>
      </a:lvl1pPr>
      <a:lvl2pPr marL="228565" algn="l" defTabSz="457129" rtl="0" eaLnBrk="1" latinLnBrk="0" hangingPunct="1">
        <a:defRPr sz="900" kern="1200">
          <a:solidFill>
            <a:schemeClr val="tx1"/>
          </a:solidFill>
          <a:latin typeface="+mn-lt"/>
          <a:ea typeface="+mn-ea"/>
          <a:cs typeface="+mn-cs"/>
        </a:defRPr>
      </a:lvl2pPr>
      <a:lvl3pPr marL="457129" algn="l" defTabSz="457129" rtl="0" eaLnBrk="1" latinLnBrk="0" hangingPunct="1">
        <a:defRPr sz="900" kern="1200">
          <a:solidFill>
            <a:schemeClr val="tx1"/>
          </a:solidFill>
          <a:latin typeface="+mn-lt"/>
          <a:ea typeface="+mn-ea"/>
          <a:cs typeface="+mn-cs"/>
        </a:defRPr>
      </a:lvl3pPr>
      <a:lvl4pPr marL="685694" algn="l" defTabSz="457129" rtl="0" eaLnBrk="1" latinLnBrk="0" hangingPunct="1">
        <a:defRPr sz="900" kern="1200">
          <a:solidFill>
            <a:schemeClr val="tx1"/>
          </a:solidFill>
          <a:latin typeface="+mn-lt"/>
          <a:ea typeface="+mn-ea"/>
          <a:cs typeface="+mn-cs"/>
        </a:defRPr>
      </a:lvl4pPr>
      <a:lvl5pPr marL="914258" algn="l" defTabSz="457129" rtl="0" eaLnBrk="1" latinLnBrk="0" hangingPunct="1">
        <a:defRPr sz="900" kern="1200">
          <a:solidFill>
            <a:schemeClr val="tx1"/>
          </a:solidFill>
          <a:latin typeface="+mn-lt"/>
          <a:ea typeface="+mn-ea"/>
          <a:cs typeface="+mn-cs"/>
        </a:defRPr>
      </a:lvl5pPr>
      <a:lvl6pPr marL="1142823" algn="l" defTabSz="457129" rtl="0" eaLnBrk="1" latinLnBrk="0" hangingPunct="1">
        <a:defRPr sz="900" kern="1200">
          <a:solidFill>
            <a:schemeClr val="tx1"/>
          </a:solidFill>
          <a:latin typeface="+mn-lt"/>
          <a:ea typeface="+mn-ea"/>
          <a:cs typeface="+mn-cs"/>
        </a:defRPr>
      </a:lvl6pPr>
      <a:lvl7pPr marL="1371387" algn="l" defTabSz="457129" rtl="0" eaLnBrk="1" latinLnBrk="0" hangingPunct="1">
        <a:defRPr sz="900" kern="1200">
          <a:solidFill>
            <a:schemeClr val="tx1"/>
          </a:solidFill>
          <a:latin typeface="+mn-lt"/>
          <a:ea typeface="+mn-ea"/>
          <a:cs typeface="+mn-cs"/>
        </a:defRPr>
      </a:lvl7pPr>
      <a:lvl8pPr marL="1599952" algn="l" defTabSz="457129" rtl="0" eaLnBrk="1" latinLnBrk="0" hangingPunct="1">
        <a:defRPr sz="900" kern="1200">
          <a:solidFill>
            <a:schemeClr val="tx1"/>
          </a:solidFill>
          <a:latin typeface="+mn-lt"/>
          <a:ea typeface="+mn-ea"/>
          <a:cs typeface="+mn-cs"/>
        </a:defRPr>
      </a:lvl8pPr>
      <a:lvl9pPr marL="1828516" algn="l" defTabSz="457129" rtl="0" eaLnBrk="1" latinLnBrk="0" hangingPunct="1">
        <a:defRPr sz="900" kern="1200">
          <a:solidFill>
            <a:schemeClr val="tx1"/>
          </a:solidFill>
          <a:latin typeface="+mn-lt"/>
          <a:ea typeface="+mn-ea"/>
          <a:cs typeface="+mn-cs"/>
        </a:defRPr>
      </a:lvl9pPr>
    </p:otherStyle>
  </p:txStyles>
  <p:extLst>
    <p:ext uri="{27BBF7A9-308A-43DC-89C8-2F10F3537804}">
      <p15:sldGuideLst xmlns:p15="http://schemas.microsoft.com/office/powerpoint/2012/main">
        <p15:guide id="10" pos="3839" userDrawn="1">
          <p15:clr>
            <a:srgbClr val="F26B43"/>
          </p15:clr>
        </p15:guide>
        <p15:guide id="11" orient="horz" pos="3528" userDrawn="1">
          <p15:clr>
            <a:srgbClr val="F26B43"/>
          </p15:clr>
        </p15:guide>
        <p15:guide id="12" orient="horz" pos="3861" userDrawn="1">
          <p15:clr>
            <a:srgbClr val="F26B43"/>
          </p15:clr>
        </p15:guide>
        <p15:guide id="13" orient="horz" pos="4157" userDrawn="1">
          <p15:clr>
            <a:srgbClr val="F26B43"/>
          </p15:clr>
        </p15:guide>
        <p15:guide id="14" pos="364" userDrawn="1">
          <p15:clr>
            <a:srgbClr val="F26B43"/>
          </p15:clr>
        </p15:guide>
        <p15:guide id="15" pos="7317" userDrawn="1">
          <p15:clr>
            <a:srgbClr val="F26B43"/>
          </p15:clr>
        </p15:guide>
        <p15:guide id="16" orient="horz" pos="502" userDrawn="1">
          <p15:clr>
            <a:srgbClr val="F26B43"/>
          </p15:clr>
        </p15:guide>
        <p15:guide id="17" orient="horz" pos="1219" userDrawn="1">
          <p15:clr>
            <a:srgbClr val="F26B43"/>
          </p15:clr>
        </p15:guide>
        <p15:guide id="18" orient="horz" pos="325"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E0195F52-BDF1-6711-7268-A252216873C4}"/>
              </a:ext>
            </a:extLst>
          </p:cNvPr>
          <p:cNvPicPr>
            <a:picLocks noChangeAspect="1"/>
          </p:cNvPicPr>
          <p:nvPr/>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p:cNvSpPr>
            <a:spLocks noGrp="1"/>
          </p:cNvSpPr>
          <p:nvPr>
            <p:ph type="sldNum" sz="quarter" idx="4"/>
          </p:nvPr>
        </p:nvSpPr>
        <p:spPr>
          <a:xfrm>
            <a:off x="9235725" y="6496197"/>
            <a:ext cx="685622" cy="96097"/>
          </a:xfrm>
          <a:prstGeom prst="rect">
            <a:avLst/>
          </a:prstGeom>
        </p:spPr>
        <p:txBody>
          <a:bodyPr vert="horz" lIns="0" tIns="0" rIns="0" bIns="0" rtlCol="0" anchor="t"/>
          <a:lstStyle>
            <a:lvl1pPr algn="r">
              <a:defRPr sz="400" b="0" i="0">
                <a:solidFill>
                  <a:srgbClr val="888B8D"/>
                </a:solidFill>
                <a:latin typeface="BentonSans Book" panose="02000503000000020004" pitchFamily="2" charset="0"/>
              </a:defRPr>
            </a:lvl1pPr>
          </a:lstStyle>
          <a:p>
            <a:r>
              <a:rPr lang="en-US"/>
              <a:t>P.</a:t>
            </a:r>
            <a:fld id="{8C1BCF7C-2884-4FE2-A9ED-57CF9A0CDEFF}" type="slidenum">
              <a:rPr lang="en-US" smtClean="0"/>
              <a:pPr/>
              <a:t>‹#›</a:t>
            </a:fld>
            <a:endParaRPr lang="en-US"/>
          </a:p>
        </p:txBody>
      </p:sp>
      <p:sp>
        <p:nvSpPr>
          <p:cNvPr id="2" name="Title Placeholder 1"/>
          <p:cNvSpPr>
            <a:spLocks noGrp="1"/>
          </p:cNvSpPr>
          <p:nvPr>
            <p:ph type="title"/>
          </p:nvPr>
        </p:nvSpPr>
        <p:spPr>
          <a:xfrm>
            <a:off x="572875" y="432001"/>
            <a:ext cx="9188515" cy="566928"/>
          </a:xfrm>
          <a:prstGeom prst="rect">
            <a:avLst/>
          </a:prstGeom>
        </p:spPr>
        <p:txBody>
          <a:bodyPr vert="horz" lIns="0" tIns="0" rIns="0" bIns="0" rtlCol="0" anchor="t">
            <a:noAutofit/>
          </a:bodyPr>
          <a:lstStyle/>
          <a:p>
            <a:r>
              <a:rPr lang="en-GB"/>
              <a:t>Click to edit Master title style</a:t>
            </a:r>
            <a:endParaRPr lang="en-US"/>
          </a:p>
        </p:txBody>
      </p:sp>
      <p:sp>
        <p:nvSpPr>
          <p:cNvPr id="3" name="Text Placeholder 2"/>
          <p:cNvSpPr>
            <a:spLocks noGrp="1"/>
          </p:cNvSpPr>
          <p:nvPr>
            <p:ph type="body" idx="1"/>
          </p:nvPr>
        </p:nvSpPr>
        <p:spPr>
          <a:xfrm>
            <a:off x="574018" y="1799999"/>
            <a:ext cx="11040790" cy="3960000"/>
          </a:xfrm>
          <a:prstGeom prst="rect">
            <a:avLst/>
          </a:prstGeom>
        </p:spPr>
        <p:txBody>
          <a:bodyPr vert="horz"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1" name="Straight Connector 10"/>
          <p:cNvCxnSpPr>
            <a:cxnSpLocks/>
          </p:cNvCxnSpPr>
          <p:nvPr/>
        </p:nvCxnSpPr>
        <p:spPr>
          <a:xfrm>
            <a:off x="565257" y="6081592"/>
            <a:ext cx="11043075"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B2BA5A2A-027D-0B74-888D-7D71B74B4D79}"/>
              </a:ext>
            </a:extLst>
          </p:cNvPr>
          <p:cNvPicPr>
            <a:picLocks noChangeAspect="1"/>
          </p:cNvPicPr>
          <p:nvPr/>
        </p:nvPicPr>
        <p:blipFill>
          <a:blip r:embed="rId32">
            <a:extLst>
              <a:ext uri="{28A0092B-C50C-407E-A947-70E740481C1C}">
                <a14:useLocalDpi xmlns:a14="http://schemas.microsoft.com/office/drawing/2010/main" val="0"/>
              </a:ext>
            </a:extLst>
          </a:blip>
          <a:srcRect/>
          <a:stretch/>
        </p:blipFill>
        <p:spPr>
          <a:xfrm>
            <a:off x="9688654" y="185303"/>
            <a:ext cx="2221414" cy="950976"/>
          </a:xfrm>
          <a:prstGeom prst="rect">
            <a:avLst/>
          </a:prstGeom>
        </p:spPr>
      </p:pic>
      <p:pic>
        <p:nvPicPr>
          <p:cNvPr id="7" name="Picture 6">
            <a:extLst>
              <a:ext uri="{FF2B5EF4-FFF2-40B4-BE49-F238E27FC236}">
                <a16:creationId xmlns:a16="http://schemas.microsoft.com/office/drawing/2014/main" id="{AF35C189-F8C3-687B-B75B-28EFB2748DA8}"/>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8" name="object 15">
            <a:extLst>
              <a:ext uri="{FF2B5EF4-FFF2-40B4-BE49-F238E27FC236}">
                <a16:creationId xmlns:a16="http://schemas.microsoft.com/office/drawing/2014/main" id="{BFC13DC0-23A9-44BB-B581-372C42D28B6F}"/>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BentonSans Book" panose="02000503000000020004" pitchFamily="2" charset="0"/>
              <a:cs typeface="BentonSans Regular"/>
            </a:endParaRPr>
          </a:p>
          <a:p>
            <a:pPr marL="0">
              <a:lnSpc>
                <a:spcPts val="425"/>
              </a:lnSpc>
            </a:pPr>
            <a:r>
              <a:rPr sz="400" b="0" i="0">
                <a:solidFill>
                  <a:srgbClr val="888B8D"/>
                </a:solidFill>
                <a:latin typeface="BentonSans Book" panose="02000503000000020004" pitchFamily="2" charset="0"/>
                <a:cs typeface="BentonSans Regular"/>
              </a:rPr>
              <a:t>This</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document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contains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unpublished,</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confidential,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and</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proprietary</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information </a:t>
            </a:r>
            <a:r>
              <a:rPr sz="400" b="0" i="0">
                <a:solidFill>
                  <a:srgbClr val="888B8D"/>
                </a:solidFill>
                <a:latin typeface="BentonSans Book" panose="02000503000000020004" pitchFamily="2" charset="0"/>
                <a:cs typeface="BentonSans Regular"/>
              </a:rPr>
              <a:t>of</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American</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Express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Global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Business</a:t>
            </a:r>
            <a:r>
              <a:rPr sz="400" b="0" i="0" spc="-3">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Travel</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(Amex</a:t>
            </a:r>
            <a:r>
              <a:rPr sz="400" b="0" i="0" spc="-5">
                <a:solidFill>
                  <a:srgbClr val="888B8D"/>
                </a:solidFill>
                <a:latin typeface="BentonSans Book" panose="02000503000000020004" pitchFamily="2" charset="0"/>
                <a:cs typeface="BentonSans Regular"/>
              </a:rPr>
              <a:t> </a:t>
            </a:r>
            <a:r>
              <a:rPr sz="400" b="0" i="0" spc="-3">
                <a:solidFill>
                  <a:srgbClr val="888B8D"/>
                </a:solidFill>
                <a:latin typeface="BentonSans Book" panose="02000503000000020004" pitchFamily="2" charset="0"/>
                <a:cs typeface="BentonSans Regular"/>
              </a:rPr>
              <a:t>GBT).</a:t>
            </a:r>
            <a:endParaRPr sz="400" b="0" i="0">
              <a:solidFill>
                <a:srgbClr val="888B8D"/>
              </a:solidFill>
              <a:latin typeface="BentonSans Book" panose="02000503000000020004" pitchFamily="2" charset="0"/>
              <a:cs typeface="BentonSans Regular"/>
            </a:endParaRPr>
          </a:p>
          <a:p>
            <a:pPr marL="0">
              <a:lnSpc>
                <a:spcPts val="430"/>
              </a:lnSpc>
            </a:pPr>
            <a:r>
              <a:rPr sz="400" b="0" i="0">
                <a:solidFill>
                  <a:srgbClr val="888B8D"/>
                </a:solidFill>
                <a:latin typeface="BentonSans Book" panose="02000503000000020004" pitchFamily="2" charset="0"/>
                <a:cs typeface="BentonSans Regular"/>
              </a:rPr>
              <a:t>No</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disclosure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or</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use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any</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portion</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these</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materials</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may</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be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made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without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the</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express</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written</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consent</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of</a:t>
            </a:r>
            <a:r>
              <a:rPr sz="400" b="0" i="0" spc="-6">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Amex</a:t>
            </a:r>
            <a:r>
              <a:rPr sz="400" b="0" i="0" spc="-5">
                <a:solidFill>
                  <a:srgbClr val="888B8D"/>
                </a:solidFill>
                <a:latin typeface="BentonSans Book" panose="02000503000000020004" pitchFamily="2" charset="0"/>
                <a:cs typeface="BentonSans Regular"/>
              </a:rPr>
              <a:t> </a:t>
            </a:r>
            <a:r>
              <a:rPr sz="400" b="0" i="0">
                <a:solidFill>
                  <a:srgbClr val="888B8D"/>
                </a:solidFill>
                <a:latin typeface="BentonSans Book" panose="02000503000000020004" pitchFamily="2" charset="0"/>
                <a:cs typeface="BentonSans Regular"/>
              </a:rPr>
              <a:t>GBT.</a:t>
            </a:r>
            <a:r>
              <a:rPr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a:t>
            </a:r>
            <a:r>
              <a:rPr lang="en-GB" sz="400" b="0" i="0" spc="-5">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2023</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GBT</a:t>
            </a:r>
            <a:r>
              <a:rPr lang="en-GB" sz="400" b="0" i="0" spc="-5">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Travel</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Services</a:t>
            </a:r>
            <a:r>
              <a:rPr lang="en-GB" sz="400" b="0" i="0" spc="-6">
                <a:solidFill>
                  <a:srgbClr val="888B8D"/>
                </a:solidFill>
                <a:latin typeface="BentonSans Book" panose="02000503000000020004" pitchFamily="2" charset="0"/>
                <a:cs typeface="BentonSans Regular"/>
              </a:rPr>
              <a:t> </a:t>
            </a:r>
            <a:r>
              <a:rPr lang="en-GB" sz="400" b="0" i="0">
                <a:solidFill>
                  <a:srgbClr val="888B8D"/>
                </a:solidFill>
                <a:latin typeface="BentonSans Book" panose="02000503000000020004" pitchFamily="2" charset="0"/>
                <a:cs typeface="BentonSans Regular"/>
              </a:rPr>
              <a:t>UK</a:t>
            </a:r>
            <a:r>
              <a:rPr lang="en-GB" sz="400" b="0" i="0" spc="-5">
                <a:solidFill>
                  <a:srgbClr val="888B8D"/>
                </a:solidFill>
                <a:latin typeface="BentonSans Book" panose="02000503000000020004" pitchFamily="2" charset="0"/>
                <a:cs typeface="BentonSans Regular"/>
              </a:rPr>
              <a:t> </a:t>
            </a:r>
            <a:r>
              <a:rPr lang="en-GB" sz="400" b="0" i="0" spc="-3">
                <a:solidFill>
                  <a:srgbClr val="888B8D"/>
                </a:solidFill>
                <a:latin typeface="BentonSans Book" panose="02000503000000020004" pitchFamily="2" charset="0"/>
                <a:cs typeface="BentonSans Regular"/>
              </a:rPr>
              <a:t>Limited.</a:t>
            </a:r>
            <a:endParaRPr sz="400" b="0" i="0">
              <a:solidFill>
                <a:srgbClr val="888B8D"/>
              </a:solidFill>
              <a:latin typeface="BentonSans Book" panose="02000503000000020004" pitchFamily="2" charset="0"/>
              <a:cs typeface="BentonSans Regular"/>
            </a:endParaRPr>
          </a:p>
        </p:txBody>
      </p:sp>
    </p:spTree>
    <p:extLst>
      <p:ext uri="{BB962C8B-B14F-4D97-AF65-F5344CB8AC3E}">
        <p14:creationId xmlns:p14="http://schemas.microsoft.com/office/powerpoint/2010/main" val="540430344"/>
      </p:ext>
    </p:extLst>
  </p:cSld>
  <p:clrMap bg1="lt1" tx1="dk1" bg2="lt2" tx2="dk2" accent1="accent1" accent2="accent2" accent3="accent3" accent4="accent4" accent5="accent5" accent6="accent6" hlink="hlink" folHlink="folHlink"/>
  <p:sldLayoutIdLst>
    <p:sldLayoutId id="2147484058" r:id="rId1"/>
    <p:sldLayoutId id="2147484059" r:id="rId2"/>
    <p:sldLayoutId id="2147484060" r:id="rId3"/>
    <p:sldLayoutId id="2147484061" r:id="rId4"/>
    <p:sldLayoutId id="2147484062" r:id="rId5"/>
    <p:sldLayoutId id="2147484063" r:id="rId6"/>
    <p:sldLayoutId id="2147484064" r:id="rId7"/>
    <p:sldLayoutId id="2147484065" r:id="rId8"/>
    <p:sldLayoutId id="2147484066" r:id="rId9"/>
    <p:sldLayoutId id="2147484067" r:id="rId10"/>
    <p:sldLayoutId id="2147484068" r:id="rId11"/>
    <p:sldLayoutId id="2147484069" r:id="rId12"/>
    <p:sldLayoutId id="2147484070" r:id="rId13"/>
    <p:sldLayoutId id="2147484071" r:id="rId14"/>
    <p:sldLayoutId id="2147484072" r:id="rId15"/>
    <p:sldLayoutId id="2147484073" r:id="rId16"/>
    <p:sldLayoutId id="2147484074" r:id="rId17"/>
    <p:sldLayoutId id="2147484098" r:id="rId18"/>
    <p:sldLayoutId id="2147484076" r:id="rId19"/>
    <p:sldLayoutId id="2147484077" r:id="rId20"/>
    <p:sldLayoutId id="2147484078" r:id="rId21"/>
    <p:sldLayoutId id="2147484079" r:id="rId22"/>
    <p:sldLayoutId id="2147484080" r:id="rId23"/>
    <p:sldLayoutId id="2147484081" r:id="rId24"/>
    <p:sldLayoutId id="2147484082" r:id="rId25"/>
    <p:sldLayoutId id="2147484083" r:id="rId26"/>
    <p:sldLayoutId id="2147484084" r:id="rId27"/>
    <p:sldLayoutId id="2147484085" r:id="rId28"/>
  </p:sldLayoutIdLst>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hf hdr="0" ftr="0" dt="0"/>
  <p:txStyles>
    <p:titleStyle>
      <a:lvl1pPr algn="l" defTabSz="457129" rtl="0" eaLnBrk="1" latinLnBrk="0" hangingPunct="1">
        <a:lnSpc>
          <a:spcPct val="92000"/>
        </a:lnSpc>
        <a:spcBef>
          <a:spcPct val="0"/>
        </a:spcBef>
        <a:buNone/>
        <a:defRPr sz="1500" b="0" i="0" kern="1200">
          <a:solidFill>
            <a:schemeClr val="tx2"/>
          </a:solidFill>
          <a:latin typeface="+mj-lt"/>
          <a:ea typeface="+mj-ea"/>
          <a:cs typeface="+mj-cs"/>
        </a:defRPr>
      </a:lvl1pPr>
    </p:titleStyle>
    <p:bodyStyle>
      <a:lvl1pPr marL="0" indent="0" algn="l" defTabSz="457129" rtl="0" eaLnBrk="1" latinLnBrk="0" hangingPunct="1">
        <a:lnSpc>
          <a:spcPct val="105000"/>
        </a:lnSpc>
        <a:spcBef>
          <a:spcPts val="600"/>
        </a:spcBef>
        <a:spcAft>
          <a:spcPts val="150"/>
        </a:spcAft>
        <a:buClrTx/>
        <a:buFontTx/>
        <a:buNone/>
        <a:defRPr sz="900" b="0" i="0" kern="1200">
          <a:solidFill>
            <a:schemeClr val="tx1"/>
          </a:solidFill>
          <a:latin typeface="+mn-lt"/>
          <a:ea typeface="+mn-ea"/>
          <a:cs typeface="+mn-cs"/>
        </a:defRPr>
      </a:lvl1pPr>
      <a:lvl2pPr marL="91426" indent="-91426" algn="l" defTabSz="457129" rtl="0" eaLnBrk="1" latinLnBrk="0" hangingPunct="1">
        <a:lnSpc>
          <a:spcPct val="105000"/>
        </a:lnSpc>
        <a:spcBef>
          <a:spcPts val="200"/>
        </a:spcBef>
        <a:spcAft>
          <a:spcPts val="250"/>
        </a:spcAft>
        <a:buClrTx/>
        <a:buFont typeface="Arial" panose="020B0604020202020204" pitchFamily="34" charset="0"/>
        <a:buChar char="•"/>
        <a:defRPr sz="750" b="0" i="0" kern="1200">
          <a:solidFill>
            <a:schemeClr val="tx1"/>
          </a:solidFill>
          <a:latin typeface="+mn-lt"/>
          <a:ea typeface="+mn-ea"/>
          <a:cs typeface="+mn-cs"/>
        </a:defRPr>
      </a:lvl2pPr>
      <a:lvl3pPr marL="191994" indent="-91426" algn="l" defTabSz="457129" rtl="0" eaLnBrk="1" latinLnBrk="0" hangingPunct="1">
        <a:lnSpc>
          <a:spcPct val="105000"/>
        </a:lnSpc>
        <a:spcBef>
          <a:spcPts val="0"/>
        </a:spcBef>
        <a:spcAft>
          <a:spcPts val="300"/>
        </a:spcAft>
        <a:buClrTx/>
        <a:buSzPct val="100000"/>
        <a:buFont typeface="Arial" panose="020B0604020202020204" pitchFamily="34" charset="0"/>
        <a:buChar char="–"/>
        <a:defRPr sz="700" b="0" i="0" kern="1200">
          <a:solidFill>
            <a:schemeClr val="tx1"/>
          </a:solidFill>
          <a:latin typeface="+mn-lt"/>
          <a:ea typeface="+mn-ea"/>
          <a:cs typeface="+mn-cs"/>
        </a:defRPr>
      </a:lvl3pPr>
      <a:lvl4pPr marL="287992" indent="-91426" algn="l" defTabSz="457129" rtl="0" eaLnBrk="1" latinLnBrk="0" hangingPunct="1">
        <a:lnSpc>
          <a:spcPct val="105000"/>
        </a:lnSpc>
        <a:spcBef>
          <a:spcPts val="0"/>
        </a:spcBef>
        <a:spcAft>
          <a:spcPts val="300"/>
        </a:spcAft>
        <a:buClrTx/>
        <a:buFont typeface="Wingdings" panose="05000000000000000000" pitchFamily="2" charset="2"/>
        <a:buChar char="ú"/>
        <a:defRPr sz="650" b="0" i="0" kern="1200">
          <a:solidFill>
            <a:schemeClr val="tx1"/>
          </a:solidFill>
          <a:latin typeface="+mn-lt"/>
          <a:ea typeface="+mn-ea"/>
          <a:cs typeface="+mn-cs"/>
        </a:defRPr>
      </a:lvl4pPr>
      <a:lvl5pPr marL="393131" indent="-91426" algn="l" defTabSz="457129" rtl="0" eaLnBrk="1" latinLnBrk="0" hangingPunct="1">
        <a:lnSpc>
          <a:spcPct val="105000"/>
        </a:lnSpc>
        <a:spcBef>
          <a:spcPts val="0"/>
        </a:spcBef>
        <a:spcAft>
          <a:spcPts val="300"/>
        </a:spcAft>
        <a:buClrTx/>
        <a:buFont typeface="Arial" panose="020B0604020202020204" pitchFamily="34" charset="0"/>
        <a:buChar char="–"/>
        <a:defRPr sz="600" b="0" i="0" kern="1200">
          <a:solidFill>
            <a:schemeClr val="tx1"/>
          </a:solidFill>
          <a:latin typeface="+mn-lt"/>
          <a:ea typeface="+mn-ea"/>
          <a:cs typeface="+mn-cs"/>
        </a:defRPr>
      </a:lvl5pPr>
      <a:lvl6pPr marL="489128" indent="-91426" algn="l" defTabSz="457129" rtl="0" eaLnBrk="1" latinLnBrk="0" hangingPunct="1">
        <a:lnSpc>
          <a:spcPct val="105000"/>
        </a:lnSpc>
        <a:spcBef>
          <a:spcPts val="0"/>
        </a:spcBef>
        <a:spcAft>
          <a:spcPts val="300"/>
        </a:spcAft>
        <a:buFont typeface="Arial" panose="020B0604020202020204" pitchFamily="34" charset="0"/>
        <a:buChar char="•"/>
        <a:defRPr sz="650" kern="1200">
          <a:solidFill>
            <a:schemeClr val="tx1"/>
          </a:solidFill>
          <a:latin typeface="+mn-lt"/>
          <a:ea typeface="+mn-ea"/>
          <a:cs typeface="+mn-cs"/>
        </a:defRPr>
      </a:lvl6pPr>
      <a:lvl7pPr marL="594268" indent="-91426" algn="l" defTabSz="457129" rtl="0" eaLnBrk="1" latinLnBrk="0" hangingPunct="1">
        <a:lnSpc>
          <a:spcPct val="105000"/>
        </a:lnSpc>
        <a:spcBef>
          <a:spcPts val="0"/>
        </a:spcBef>
        <a:spcAft>
          <a:spcPts val="300"/>
        </a:spcAft>
        <a:buFont typeface="Arial" panose="020B0604020202020204" pitchFamily="34" charset="0"/>
        <a:buChar char="–"/>
        <a:defRPr sz="650" kern="1200">
          <a:solidFill>
            <a:schemeClr val="tx1"/>
          </a:solidFill>
          <a:latin typeface="+mn-lt"/>
          <a:ea typeface="+mn-ea"/>
          <a:cs typeface="+mn-cs"/>
        </a:defRPr>
      </a:lvl7pPr>
      <a:lvl8pPr marL="694836" indent="-91426" algn="l" defTabSz="457129" rtl="0" eaLnBrk="1" latinLnBrk="0" hangingPunct="1">
        <a:lnSpc>
          <a:spcPct val="105000"/>
        </a:lnSpc>
        <a:spcBef>
          <a:spcPts val="0"/>
        </a:spcBef>
        <a:spcAft>
          <a:spcPts val="300"/>
        </a:spcAft>
        <a:buFont typeface="Arial" panose="020B0604020202020204" pitchFamily="34" charset="0"/>
        <a:buChar char="◦"/>
        <a:defRPr sz="650" kern="1200" baseline="0">
          <a:solidFill>
            <a:schemeClr val="tx1"/>
          </a:solidFill>
          <a:latin typeface="+mn-lt"/>
          <a:ea typeface="+mn-ea"/>
          <a:cs typeface="+mn-cs"/>
        </a:defRPr>
      </a:lvl8pPr>
      <a:lvl9pPr marL="799976" indent="-91426" algn="l" defTabSz="457129" rtl="0" eaLnBrk="1" latinLnBrk="0" hangingPunct="1">
        <a:lnSpc>
          <a:spcPct val="105000"/>
        </a:lnSpc>
        <a:spcBef>
          <a:spcPts val="0"/>
        </a:spcBef>
        <a:spcAft>
          <a:spcPts val="300"/>
        </a:spcAft>
        <a:buFont typeface="Arial" panose="020B0604020202020204" pitchFamily="34" charset="0"/>
        <a:buChar char="–"/>
        <a:defRPr sz="650" kern="1200">
          <a:solidFill>
            <a:schemeClr val="tx1"/>
          </a:solidFill>
          <a:latin typeface="+mn-lt"/>
          <a:ea typeface="+mn-ea"/>
          <a:cs typeface="+mn-cs"/>
        </a:defRPr>
      </a:lvl9pPr>
    </p:bodyStyle>
    <p:otherStyle>
      <a:defPPr>
        <a:defRPr lang="en-US"/>
      </a:defPPr>
      <a:lvl1pPr marL="0" algn="l" defTabSz="457129" rtl="0" eaLnBrk="1" latinLnBrk="0" hangingPunct="1">
        <a:defRPr sz="900" kern="1200">
          <a:solidFill>
            <a:schemeClr val="tx1"/>
          </a:solidFill>
          <a:latin typeface="+mn-lt"/>
          <a:ea typeface="+mn-ea"/>
          <a:cs typeface="+mn-cs"/>
        </a:defRPr>
      </a:lvl1pPr>
      <a:lvl2pPr marL="228565" algn="l" defTabSz="457129" rtl="0" eaLnBrk="1" latinLnBrk="0" hangingPunct="1">
        <a:defRPr sz="900" kern="1200">
          <a:solidFill>
            <a:schemeClr val="tx1"/>
          </a:solidFill>
          <a:latin typeface="+mn-lt"/>
          <a:ea typeface="+mn-ea"/>
          <a:cs typeface="+mn-cs"/>
        </a:defRPr>
      </a:lvl2pPr>
      <a:lvl3pPr marL="457129" algn="l" defTabSz="457129" rtl="0" eaLnBrk="1" latinLnBrk="0" hangingPunct="1">
        <a:defRPr sz="900" kern="1200">
          <a:solidFill>
            <a:schemeClr val="tx1"/>
          </a:solidFill>
          <a:latin typeface="+mn-lt"/>
          <a:ea typeface="+mn-ea"/>
          <a:cs typeface="+mn-cs"/>
        </a:defRPr>
      </a:lvl3pPr>
      <a:lvl4pPr marL="685694" algn="l" defTabSz="457129" rtl="0" eaLnBrk="1" latinLnBrk="0" hangingPunct="1">
        <a:defRPr sz="900" kern="1200">
          <a:solidFill>
            <a:schemeClr val="tx1"/>
          </a:solidFill>
          <a:latin typeface="+mn-lt"/>
          <a:ea typeface="+mn-ea"/>
          <a:cs typeface="+mn-cs"/>
        </a:defRPr>
      </a:lvl4pPr>
      <a:lvl5pPr marL="914258" algn="l" defTabSz="457129" rtl="0" eaLnBrk="1" latinLnBrk="0" hangingPunct="1">
        <a:defRPr sz="900" kern="1200">
          <a:solidFill>
            <a:schemeClr val="tx1"/>
          </a:solidFill>
          <a:latin typeface="+mn-lt"/>
          <a:ea typeface="+mn-ea"/>
          <a:cs typeface="+mn-cs"/>
        </a:defRPr>
      </a:lvl5pPr>
      <a:lvl6pPr marL="1142823" algn="l" defTabSz="457129" rtl="0" eaLnBrk="1" latinLnBrk="0" hangingPunct="1">
        <a:defRPr sz="900" kern="1200">
          <a:solidFill>
            <a:schemeClr val="tx1"/>
          </a:solidFill>
          <a:latin typeface="+mn-lt"/>
          <a:ea typeface="+mn-ea"/>
          <a:cs typeface="+mn-cs"/>
        </a:defRPr>
      </a:lvl6pPr>
      <a:lvl7pPr marL="1371387" algn="l" defTabSz="457129" rtl="0" eaLnBrk="1" latinLnBrk="0" hangingPunct="1">
        <a:defRPr sz="900" kern="1200">
          <a:solidFill>
            <a:schemeClr val="tx1"/>
          </a:solidFill>
          <a:latin typeface="+mn-lt"/>
          <a:ea typeface="+mn-ea"/>
          <a:cs typeface="+mn-cs"/>
        </a:defRPr>
      </a:lvl7pPr>
      <a:lvl8pPr marL="1599952" algn="l" defTabSz="457129" rtl="0" eaLnBrk="1" latinLnBrk="0" hangingPunct="1">
        <a:defRPr sz="900" kern="1200">
          <a:solidFill>
            <a:schemeClr val="tx1"/>
          </a:solidFill>
          <a:latin typeface="+mn-lt"/>
          <a:ea typeface="+mn-ea"/>
          <a:cs typeface="+mn-cs"/>
        </a:defRPr>
      </a:lvl8pPr>
      <a:lvl9pPr marL="1828516" algn="l" defTabSz="457129" rtl="0" eaLnBrk="1" latinLnBrk="0" hangingPunct="1">
        <a:defRPr sz="900" kern="1200">
          <a:solidFill>
            <a:schemeClr val="tx1"/>
          </a:solidFill>
          <a:latin typeface="+mn-lt"/>
          <a:ea typeface="+mn-ea"/>
          <a:cs typeface="+mn-cs"/>
        </a:defRPr>
      </a:lvl9pPr>
    </p:otherStyle>
  </p:txStyles>
  <p:extLst>
    <p:ext uri="{27BBF7A9-308A-43DC-89C8-2F10F3537804}">
      <p15:sldGuideLst xmlns:p15="http://schemas.microsoft.com/office/powerpoint/2012/main">
        <p15:guide id="10" pos="3839" userDrawn="1">
          <p15:clr>
            <a:srgbClr val="F26B43"/>
          </p15:clr>
        </p15:guide>
        <p15:guide id="11" orient="horz" pos="3528" userDrawn="1">
          <p15:clr>
            <a:srgbClr val="F26B43"/>
          </p15:clr>
        </p15:guide>
        <p15:guide id="12" orient="horz" pos="3861" userDrawn="1">
          <p15:clr>
            <a:srgbClr val="F26B43"/>
          </p15:clr>
        </p15:guide>
        <p15:guide id="13" orient="horz" pos="4157" userDrawn="1">
          <p15:clr>
            <a:srgbClr val="F26B43"/>
          </p15:clr>
        </p15:guide>
        <p15:guide id="14" pos="364" userDrawn="1">
          <p15:clr>
            <a:srgbClr val="F26B43"/>
          </p15:clr>
        </p15:guide>
        <p15:guide id="15" pos="7317" userDrawn="1">
          <p15:clr>
            <a:srgbClr val="F26B43"/>
          </p15:clr>
        </p15:guide>
        <p15:guide id="16" orient="horz" pos="502" userDrawn="1">
          <p15:clr>
            <a:srgbClr val="F26B43"/>
          </p15:clr>
        </p15:guide>
        <p15:guide id="17" orient="horz" pos="1219" userDrawn="1">
          <p15:clr>
            <a:srgbClr val="F26B43"/>
          </p15:clr>
        </p15:guide>
        <p15:guide id="18" orient="horz" pos="325"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E0195F52-BDF1-6711-7268-A252216873C4}"/>
              </a:ext>
            </a:extLst>
          </p:cNvPr>
          <p:cNvPicPr>
            <a:picLocks noChangeAspect="1"/>
          </p:cNvPicPr>
          <p:nvPr/>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p:cNvSpPr>
            <a:spLocks noGrp="1"/>
          </p:cNvSpPr>
          <p:nvPr>
            <p:ph type="sldNum" sz="quarter" idx="4"/>
          </p:nvPr>
        </p:nvSpPr>
        <p:spPr>
          <a:xfrm>
            <a:off x="9235725" y="6496197"/>
            <a:ext cx="685622" cy="96097"/>
          </a:xfrm>
          <a:prstGeom prst="rect">
            <a:avLst/>
          </a:prstGeom>
        </p:spPr>
        <p:txBody>
          <a:bodyPr vert="horz" lIns="0" tIns="0" rIns="0" bIns="0" rtlCol="0" anchor="t"/>
          <a:lstStyle>
            <a:lvl1pPr algn="r">
              <a:defRPr sz="400">
                <a:solidFill>
                  <a:srgbClr val="888B8D"/>
                </a:solidFill>
                <a:latin typeface="+mn-lt"/>
              </a:defRPr>
            </a:lvl1pPr>
          </a:lstStyle>
          <a:p>
            <a:r>
              <a:rPr lang="en-US"/>
              <a:t>P.</a:t>
            </a:r>
            <a:fld id="{8C1BCF7C-2884-4FE2-A9ED-57CF9A0CDEFF}" type="slidenum">
              <a:rPr lang="en-US" smtClean="0"/>
              <a:pPr/>
              <a:t>‹#›</a:t>
            </a:fld>
            <a:endParaRPr lang="en-US"/>
          </a:p>
        </p:txBody>
      </p:sp>
      <p:sp>
        <p:nvSpPr>
          <p:cNvPr id="2" name="Title Placeholder 1"/>
          <p:cNvSpPr>
            <a:spLocks noGrp="1"/>
          </p:cNvSpPr>
          <p:nvPr>
            <p:ph type="title"/>
          </p:nvPr>
        </p:nvSpPr>
        <p:spPr>
          <a:xfrm>
            <a:off x="572875" y="432001"/>
            <a:ext cx="9717469" cy="566928"/>
          </a:xfrm>
          <a:prstGeom prst="rect">
            <a:avLst/>
          </a:prstGeom>
        </p:spPr>
        <p:txBody>
          <a:bodyPr vert="horz" lIns="0" tIns="0" rIns="0" bIns="0" rtlCol="0" anchor="t">
            <a:noAutofit/>
          </a:bodyPr>
          <a:lstStyle/>
          <a:p>
            <a:r>
              <a:rPr lang="en-GB"/>
              <a:t>Click to edit Master title style</a:t>
            </a:r>
            <a:endParaRPr lang="en-US"/>
          </a:p>
        </p:txBody>
      </p:sp>
      <p:sp>
        <p:nvSpPr>
          <p:cNvPr id="3" name="Text Placeholder 2"/>
          <p:cNvSpPr>
            <a:spLocks noGrp="1"/>
          </p:cNvSpPr>
          <p:nvPr>
            <p:ph type="body" idx="1"/>
          </p:nvPr>
        </p:nvSpPr>
        <p:spPr>
          <a:xfrm>
            <a:off x="574018" y="1799999"/>
            <a:ext cx="11040790" cy="3960000"/>
          </a:xfrm>
          <a:prstGeom prst="rect">
            <a:avLst/>
          </a:prstGeom>
        </p:spPr>
        <p:txBody>
          <a:bodyPr vert="horz"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1" name="Straight Connector 10"/>
          <p:cNvCxnSpPr>
            <a:cxnSpLocks/>
          </p:cNvCxnSpPr>
          <p:nvPr/>
        </p:nvCxnSpPr>
        <p:spPr>
          <a:xfrm>
            <a:off x="565257" y="6081592"/>
            <a:ext cx="11043075"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B2BA5A2A-027D-0B74-888D-7D71B74B4D79}"/>
              </a:ext>
            </a:extLst>
          </p:cNvPr>
          <p:cNvPicPr>
            <a:picLocks noChangeAspect="1"/>
          </p:cNvPicPr>
          <p:nvPr/>
        </p:nvPicPr>
        <p:blipFill>
          <a:blip r:embed="rId32">
            <a:extLst>
              <a:ext uri="{28A0092B-C50C-407E-A947-70E740481C1C}">
                <a14:useLocalDpi xmlns:a14="http://schemas.microsoft.com/office/drawing/2010/main" val="0"/>
              </a:ext>
            </a:extLst>
          </a:blip>
          <a:srcRect/>
          <a:stretch/>
        </p:blipFill>
        <p:spPr>
          <a:xfrm>
            <a:off x="10385895" y="192088"/>
            <a:ext cx="1483859" cy="914400"/>
          </a:xfrm>
          <a:prstGeom prst="rect">
            <a:avLst/>
          </a:prstGeom>
        </p:spPr>
      </p:pic>
      <p:pic>
        <p:nvPicPr>
          <p:cNvPr id="7" name="Picture 6">
            <a:extLst>
              <a:ext uri="{FF2B5EF4-FFF2-40B4-BE49-F238E27FC236}">
                <a16:creationId xmlns:a16="http://schemas.microsoft.com/office/drawing/2014/main" id="{DFF4E469-C722-0D86-217B-DD701D378980}"/>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8" name="object 15">
            <a:extLst>
              <a:ext uri="{FF2B5EF4-FFF2-40B4-BE49-F238E27FC236}">
                <a16:creationId xmlns:a16="http://schemas.microsoft.com/office/drawing/2014/main" id="{410C61F4-C0C1-4B48-44E6-D51543A651CC}"/>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mn-lt"/>
              <a:cs typeface="BentonSans Regular"/>
            </a:endParaRPr>
          </a:p>
          <a:p>
            <a:pPr marL="0">
              <a:lnSpc>
                <a:spcPts val="425"/>
              </a:lnSpc>
            </a:pPr>
            <a:r>
              <a:rPr sz="400" b="0" i="0">
                <a:solidFill>
                  <a:srgbClr val="888B8D"/>
                </a:solidFill>
                <a:latin typeface="+mn-lt"/>
                <a:cs typeface="BentonSans Regular"/>
              </a:rPr>
              <a:t>This</a:t>
            </a:r>
            <a:r>
              <a:rPr sz="400" b="0" i="0" spc="-5">
                <a:solidFill>
                  <a:srgbClr val="888B8D"/>
                </a:solidFill>
                <a:latin typeface="+mn-lt"/>
                <a:cs typeface="BentonSans Regular"/>
              </a:rPr>
              <a:t> </a:t>
            </a:r>
            <a:r>
              <a:rPr sz="400" b="0" i="0">
                <a:solidFill>
                  <a:srgbClr val="888B8D"/>
                </a:solidFill>
                <a:latin typeface="+mn-lt"/>
                <a:cs typeface="BentonSans Regular"/>
              </a:rPr>
              <a:t>document</a:t>
            </a:r>
            <a:r>
              <a:rPr sz="400" b="0" i="0" spc="-5">
                <a:solidFill>
                  <a:srgbClr val="888B8D"/>
                </a:solidFill>
                <a:latin typeface="+mn-lt"/>
                <a:cs typeface="BentonSans Regular"/>
              </a:rPr>
              <a:t> </a:t>
            </a:r>
            <a:r>
              <a:rPr sz="400" b="0" i="0">
                <a:solidFill>
                  <a:srgbClr val="888B8D"/>
                </a:solidFill>
                <a:latin typeface="+mn-lt"/>
                <a:cs typeface="BentonSans Regular"/>
              </a:rPr>
              <a:t>contains</a:t>
            </a:r>
            <a:r>
              <a:rPr sz="400" b="0" i="0" spc="-3">
                <a:solidFill>
                  <a:srgbClr val="888B8D"/>
                </a:solidFill>
                <a:latin typeface="+mn-lt"/>
                <a:cs typeface="BentonSans Regular"/>
              </a:rPr>
              <a:t> </a:t>
            </a:r>
            <a:r>
              <a:rPr sz="400" b="0" i="0">
                <a:solidFill>
                  <a:srgbClr val="888B8D"/>
                </a:solidFill>
                <a:latin typeface="+mn-lt"/>
                <a:cs typeface="BentonSans Regular"/>
              </a:rPr>
              <a:t>unpublished,</a:t>
            </a:r>
            <a:r>
              <a:rPr sz="400" b="0" i="0" spc="-5">
                <a:solidFill>
                  <a:srgbClr val="888B8D"/>
                </a:solidFill>
                <a:latin typeface="+mn-lt"/>
                <a:cs typeface="BentonSans Regular"/>
              </a:rPr>
              <a:t> </a:t>
            </a:r>
            <a:r>
              <a:rPr sz="400" b="0" i="0" spc="-3">
                <a:solidFill>
                  <a:srgbClr val="888B8D"/>
                </a:solidFill>
                <a:latin typeface="+mn-lt"/>
                <a:cs typeface="BentonSans Regular"/>
              </a:rPr>
              <a:t>confidential,</a:t>
            </a:r>
            <a:r>
              <a:rPr sz="400" b="0" i="0" spc="-5">
                <a:solidFill>
                  <a:srgbClr val="888B8D"/>
                </a:solidFill>
                <a:latin typeface="+mn-lt"/>
                <a:cs typeface="BentonSans Regular"/>
              </a:rPr>
              <a:t> </a:t>
            </a:r>
            <a:r>
              <a:rPr sz="400" b="0" i="0">
                <a:solidFill>
                  <a:srgbClr val="888B8D"/>
                </a:solidFill>
                <a:latin typeface="+mn-lt"/>
                <a:cs typeface="BentonSans Regular"/>
              </a:rPr>
              <a:t>and</a:t>
            </a:r>
            <a:r>
              <a:rPr sz="400" b="0" i="0" spc="-3">
                <a:solidFill>
                  <a:srgbClr val="888B8D"/>
                </a:solidFill>
                <a:latin typeface="+mn-lt"/>
                <a:cs typeface="BentonSans Regular"/>
              </a:rPr>
              <a:t> </a:t>
            </a:r>
            <a:r>
              <a:rPr sz="400" b="0" i="0">
                <a:solidFill>
                  <a:srgbClr val="888B8D"/>
                </a:solidFill>
                <a:latin typeface="+mn-lt"/>
                <a:cs typeface="BentonSans Regular"/>
              </a:rPr>
              <a:t>proprietary</a:t>
            </a:r>
            <a:r>
              <a:rPr sz="400" b="0" i="0" spc="-5">
                <a:solidFill>
                  <a:srgbClr val="888B8D"/>
                </a:solidFill>
                <a:latin typeface="+mn-lt"/>
                <a:cs typeface="BentonSans Regular"/>
              </a:rPr>
              <a:t> </a:t>
            </a:r>
            <a:r>
              <a:rPr sz="400" b="0" i="0" spc="-3">
                <a:solidFill>
                  <a:srgbClr val="888B8D"/>
                </a:solidFill>
                <a:latin typeface="+mn-lt"/>
                <a:cs typeface="BentonSans Regular"/>
              </a:rPr>
              <a:t>information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American</a:t>
            </a:r>
            <a:r>
              <a:rPr sz="400" b="0" i="0" spc="-5">
                <a:solidFill>
                  <a:srgbClr val="888B8D"/>
                </a:solidFill>
                <a:latin typeface="+mn-lt"/>
                <a:cs typeface="BentonSans Regular"/>
              </a:rPr>
              <a:t> </a:t>
            </a:r>
            <a:r>
              <a:rPr sz="400" b="0" i="0">
                <a:solidFill>
                  <a:srgbClr val="888B8D"/>
                </a:solidFill>
                <a:latin typeface="+mn-lt"/>
                <a:cs typeface="BentonSans Regular"/>
              </a:rPr>
              <a:t>Express</a:t>
            </a:r>
            <a:r>
              <a:rPr sz="400" b="0" i="0" spc="-3">
                <a:solidFill>
                  <a:srgbClr val="888B8D"/>
                </a:solidFill>
                <a:latin typeface="+mn-lt"/>
                <a:cs typeface="BentonSans Regular"/>
              </a:rPr>
              <a:t> </a:t>
            </a:r>
            <a:r>
              <a:rPr sz="400" b="0" i="0">
                <a:solidFill>
                  <a:srgbClr val="888B8D"/>
                </a:solidFill>
                <a:latin typeface="+mn-lt"/>
                <a:cs typeface="BentonSans Regular"/>
              </a:rPr>
              <a:t>Global</a:t>
            </a:r>
            <a:r>
              <a:rPr sz="400" b="0" i="0" spc="-5">
                <a:solidFill>
                  <a:srgbClr val="888B8D"/>
                </a:solidFill>
                <a:latin typeface="+mn-lt"/>
                <a:cs typeface="BentonSans Regular"/>
              </a:rPr>
              <a:t> </a:t>
            </a:r>
            <a:r>
              <a:rPr sz="400" b="0" i="0">
                <a:solidFill>
                  <a:srgbClr val="888B8D"/>
                </a:solidFill>
                <a:latin typeface="+mn-lt"/>
                <a:cs typeface="BentonSans Regular"/>
              </a:rPr>
              <a:t>Business</a:t>
            </a:r>
            <a:r>
              <a:rPr sz="400" b="0" i="0" spc="-3">
                <a:solidFill>
                  <a:srgbClr val="888B8D"/>
                </a:solidFill>
                <a:latin typeface="+mn-lt"/>
                <a:cs typeface="BentonSans Regular"/>
              </a:rPr>
              <a:t> </a:t>
            </a:r>
            <a:r>
              <a:rPr sz="400" b="0" i="0">
                <a:solidFill>
                  <a:srgbClr val="888B8D"/>
                </a:solidFill>
                <a:latin typeface="+mn-lt"/>
                <a:cs typeface="BentonSans Regular"/>
              </a:rPr>
              <a:t>Travel</a:t>
            </a:r>
            <a:r>
              <a:rPr sz="400" b="0" i="0" spc="-5">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spc="-3">
                <a:solidFill>
                  <a:srgbClr val="888B8D"/>
                </a:solidFill>
                <a:latin typeface="+mn-lt"/>
                <a:cs typeface="BentonSans Regular"/>
              </a:rPr>
              <a:t>GBT).</a:t>
            </a:r>
            <a:endParaRPr sz="400" b="0" i="0">
              <a:solidFill>
                <a:srgbClr val="888B8D"/>
              </a:solidFill>
              <a:latin typeface="+mn-lt"/>
              <a:cs typeface="BentonSans Regular"/>
            </a:endParaRPr>
          </a:p>
          <a:p>
            <a:pPr marL="0">
              <a:lnSpc>
                <a:spcPts val="430"/>
              </a:lnSpc>
            </a:pPr>
            <a:r>
              <a:rPr sz="400" b="0" i="0">
                <a:solidFill>
                  <a:srgbClr val="888B8D"/>
                </a:solidFill>
                <a:latin typeface="+mn-lt"/>
                <a:cs typeface="BentonSans Regular"/>
              </a:rPr>
              <a:t>No</a:t>
            </a:r>
            <a:r>
              <a:rPr sz="400" b="0" i="0" spc="-6">
                <a:solidFill>
                  <a:srgbClr val="888B8D"/>
                </a:solidFill>
                <a:latin typeface="+mn-lt"/>
                <a:cs typeface="BentonSans Regular"/>
              </a:rPr>
              <a:t> </a:t>
            </a:r>
            <a:r>
              <a:rPr sz="400" b="0" i="0">
                <a:solidFill>
                  <a:srgbClr val="888B8D"/>
                </a:solidFill>
                <a:latin typeface="+mn-lt"/>
                <a:cs typeface="BentonSans Regular"/>
              </a:rPr>
              <a:t>disclosure</a:t>
            </a:r>
            <a:r>
              <a:rPr sz="400" b="0" i="0" spc="-6">
                <a:solidFill>
                  <a:srgbClr val="888B8D"/>
                </a:solidFill>
                <a:latin typeface="+mn-lt"/>
                <a:cs typeface="BentonSans Regular"/>
              </a:rPr>
              <a:t> </a:t>
            </a:r>
            <a:r>
              <a:rPr sz="400" b="0" i="0">
                <a:solidFill>
                  <a:srgbClr val="888B8D"/>
                </a:solidFill>
                <a:latin typeface="+mn-lt"/>
                <a:cs typeface="BentonSans Regular"/>
              </a:rPr>
              <a:t>or</a:t>
            </a:r>
            <a:r>
              <a:rPr sz="400" b="0" i="0" spc="-5">
                <a:solidFill>
                  <a:srgbClr val="888B8D"/>
                </a:solidFill>
                <a:latin typeface="+mn-lt"/>
                <a:cs typeface="BentonSans Regular"/>
              </a:rPr>
              <a:t> </a:t>
            </a:r>
            <a:r>
              <a:rPr sz="400" b="0" i="0">
                <a:solidFill>
                  <a:srgbClr val="888B8D"/>
                </a:solidFill>
                <a:latin typeface="+mn-lt"/>
                <a:cs typeface="BentonSans Regular"/>
              </a:rPr>
              <a:t>use</a:t>
            </a:r>
            <a:r>
              <a:rPr sz="400" b="0" i="0" spc="-6">
                <a:solidFill>
                  <a:srgbClr val="888B8D"/>
                </a:solidFill>
                <a:latin typeface="+mn-lt"/>
                <a:cs typeface="BentonSans Regular"/>
              </a:rPr>
              <a:t>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any</a:t>
            </a:r>
            <a:r>
              <a:rPr sz="400" b="0" i="0" spc="-6">
                <a:solidFill>
                  <a:srgbClr val="888B8D"/>
                </a:solidFill>
                <a:latin typeface="+mn-lt"/>
                <a:cs typeface="BentonSans Regular"/>
              </a:rPr>
              <a:t> </a:t>
            </a:r>
            <a:r>
              <a:rPr sz="400" b="0" i="0">
                <a:solidFill>
                  <a:srgbClr val="888B8D"/>
                </a:solidFill>
                <a:latin typeface="+mn-lt"/>
                <a:cs typeface="BentonSans Regular"/>
              </a:rPr>
              <a:t>portion</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these</a:t>
            </a:r>
            <a:r>
              <a:rPr sz="400" b="0" i="0" spc="-5">
                <a:solidFill>
                  <a:srgbClr val="888B8D"/>
                </a:solidFill>
                <a:latin typeface="+mn-lt"/>
                <a:cs typeface="BentonSans Regular"/>
              </a:rPr>
              <a:t> </a:t>
            </a:r>
            <a:r>
              <a:rPr sz="400" b="0" i="0">
                <a:solidFill>
                  <a:srgbClr val="888B8D"/>
                </a:solidFill>
                <a:latin typeface="+mn-lt"/>
                <a:cs typeface="BentonSans Regular"/>
              </a:rPr>
              <a:t>materials</a:t>
            </a:r>
            <a:r>
              <a:rPr sz="400" b="0" i="0" spc="-6">
                <a:solidFill>
                  <a:srgbClr val="888B8D"/>
                </a:solidFill>
                <a:latin typeface="+mn-lt"/>
                <a:cs typeface="BentonSans Regular"/>
              </a:rPr>
              <a:t> </a:t>
            </a:r>
            <a:r>
              <a:rPr sz="400" b="0" i="0">
                <a:solidFill>
                  <a:srgbClr val="888B8D"/>
                </a:solidFill>
                <a:latin typeface="+mn-lt"/>
                <a:cs typeface="BentonSans Regular"/>
              </a:rPr>
              <a:t>may</a:t>
            </a:r>
            <a:r>
              <a:rPr sz="400" b="0" i="0" spc="-5">
                <a:solidFill>
                  <a:srgbClr val="888B8D"/>
                </a:solidFill>
                <a:latin typeface="+mn-lt"/>
                <a:cs typeface="BentonSans Regular"/>
              </a:rPr>
              <a:t> </a:t>
            </a:r>
            <a:r>
              <a:rPr sz="400" b="0" i="0">
                <a:solidFill>
                  <a:srgbClr val="888B8D"/>
                </a:solidFill>
                <a:latin typeface="+mn-lt"/>
                <a:cs typeface="BentonSans Regular"/>
              </a:rPr>
              <a:t>be</a:t>
            </a:r>
            <a:r>
              <a:rPr sz="400" b="0" i="0" spc="-6">
                <a:solidFill>
                  <a:srgbClr val="888B8D"/>
                </a:solidFill>
                <a:latin typeface="+mn-lt"/>
                <a:cs typeface="BentonSans Regular"/>
              </a:rPr>
              <a:t> </a:t>
            </a:r>
            <a:r>
              <a:rPr sz="400" b="0" i="0">
                <a:solidFill>
                  <a:srgbClr val="888B8D"/>
                </a:solidFill>
                <a:latin typeface="+mn-lt"/>
                <a:cs typeface="BentonSans Regular"/>
              </a:rPr>
              <a:t>made</a:t>
            </a:r>
            <a:r>
              <a:rPr sz="400" b="0" i="0" spc="-6">
                <a:solidFill>
                  <a:srgbClr val="888B8D"/>
                </a:solidFill>
                <a:latin typeface="+mn-lt"/>
                <a:cs typeface="BentonSans Regular"/>
              </a:rPr>
              <a:t> </a:t>
            </a:r>
            <a:r>
              <a:rPr sz="400" b="0" i="0">
                <a:solidFill>
                  <a:srgbClr val="888B8D"/>
                </a:solidFill>
                <a:latin typeface="+mn-lt"/>
                <a:cs typeface="BentonSans Regular"/>
              </a:rPr>
              <a:t>without</a:t>
            </a:r>
            <a:r>
              <a:rPr sz="400" b="0" i="0" spc="-5">
                <a:solidFill>
                  <a:srgbClr val="888B8D"/>
                </a:solidFill>
                <a:latin typeface="+mn-lt"/>
                <a:cs typeface="BentonSans Regular"/>
              </a:rPr>
              <a:t> </a:t>
            </a:r>
            <a:r>
              <a:rPr sz="400" b="0" i="0">
                <a:solidFill>
                  <a:srgbClr val="888B8D"/>
                </a:solidFill>
                <a:latin typeface="+mn-lt"/>
                <a:cs typeface="BentonSans Regular"/>
              </a:rPr>
              <a:t>the</a:t>
            </a:r>
            <a:r>
              <a:rPr sz="400" b="0" i="0" spc="-6">
                <a:solidFill>
                  <a:srgbClr val="888B8D"/>
                </a:solidFill>
                <a:latin typeface="+mn-lt"/>
                <a:cs typeface="BentonSans Regular"/>
              </a:rPr>
              <a:t> </a:t>
            </a:r>
            <a:r>
              <a:rPr sz="400" b="0" i="0">
                <a:solidFill>
                  <a:srgbClr val="888B8D"/>
                </a:solidFill>
                <a:latin typeface="+mn-lt"/>
                <a:cs typeface="BentonSans Regular"/>
              </a:rPr>
              <a:t>express</a:t>
            </a:r>
            <a:r>
              <a:rPr sz="400" b="0" i="0" spc="-5">
                <a:solidFill>
                  <a:srgbClr val="888B8D"/>
                </a:solidFill>
                <a:latin typeface="+mn-lt"/>
                <a:cs typeface="BentonSans Regular"/>
              </a:rPr>
              <a:t> </a:t>
            </a:r>
            <a:r>
              <a:rPr sz="400" b="0" i="0">
                <a:solidFill>
                  <a:srgbClr val="888B8D"/>
                </a:solidFill>
                <a:latin typeface="+mn-lt"/>
                <a:cs typeface="BentonSans Regular"/>
              </a:rPr>
              <a:t>written</a:t>
            </a:r>
            <a:r>
              <a:rPr sz="400" b="0" i="0" spc="-6">
                <a:solidFill>
                  <a:srgbClr val="888B8D"/>
                </a:solidFill>
                <a:latin typeface="+mn-lt"/>
                <a:cs typeface="BentonSans Regular"/>
              </a:rPr>
              <a:t> </a:t>
            </a:r>
            <a:r>
              <a:rPr sz="400" b="0" i="0">
                <a:solidFill>
                  <a:srgbClr val="888B8D"/>
                </a:solidFill>
                <a:latin typeface="+mn-lt"/>
                <a:cs typeface="BentonSans Regular"/>
              </a:rPr>
              <a:t>consent</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a:solidFill>
                  <a:srgbClr val="888B8D"/>
                </a:solidFill>
                <a:latin typeface="+mn-lt"/>
                <a:cs typeface="BentonSans Regular"/>
              </a:rPr>
              <a:t>GBT.</a:t>
            </a:r>
            <a:r>
              <a:rPr sz="400" b="0" i="0" spc="-6">
                <a:solidFill>
                  <a:srgbClr val="888B8D"/>
                </a:solidFill>
                <a:latin typeface="+mn-lt"/>
                <a:cs typeface="BentonSans Regular"/>
              </a:rPr>
              <a:t> </a:t>
            </a:r>
            <a:r>
              <a:rPr lang="en-GB" sz="400" b="0" i="0">
                <a:solidFill>
                  <a:srgbClr val="888B8D"/>
                </a:solidFill>
                <a:latin typeface="+mn-lt"/>
                <a:cs typeface="BentonSans Regular"/>
              </a:rPr>
              <a:t>©</a:t>
            </a:r>
            <a:r>
              <a:rPr lang="en-GB" sz="400" b="0" i="0" spc="-5">
                <a:solidFill>
                  <a:srgbClr val="888B8D"/>
                </a:solidFill>
                <a:latin typeface="+mn-lt"/>
                <a:cs typeface="BentonSans Regular"/>
              </a:rPr>
              <a:t> </a:t>
            </a:r>
            <a:r>
              <a:rPr lang="en-GB" sz="400" b="0" i="0">
                <a:solidFill>
                  <a:srgbClr val="888B8D"/>
                </a:solidFill>
                <a:latin typeface="+mn-lt"/>
                <a:cs typeface="BentonSans Regular"/>
              </a:rPr>
              <a:t>2023</a:t>
            </a:r>
            <a:r>
              <a:rPr lang="en-GB" sz="400" b="0" i="0" spc="-6">
                <a:solidFill>
                  <a:srgbClr val="888B8D"/>
                </a:solidFill>
                <a:latin typeface="+mn-lt"/>
                <a:cs typeface="BentonSans Regular"/>
              </a:rPr>
              <a:t> </a:t>
            </a:r>
            <a:r>
              <a:rPr lang="en-GB" sz="400" b="0" i="0">
                <a:solidFill>
                  <a:srgbClr val="888B8D"/>
                </a:solidFill>
                <a:latin typeface="+mn-lt"/>
                <a:cs typeface="BentonSans Regular"/>
              </a:rPr>
              <a:t>GBT</a:t>
            </a:r>
            <a:r>
              <a:rPr lang="en-GB" sz="400" b="0" i="0" spc="-5">
                <a:solidFill>
                  <a:srgbClr val="888B8D"/>
                </a:solidFill>
                <a:latin typeface="+mn-lt"/>
                <a:cs typeface="BentonSans Regular"/>
              </a:rPr>
              <a:t> </a:t>
            </a:r>
            <a:r>
              <a:rPr lang="en-GB" sz="400" b="0" i="0">
                <a:solidFill>
                  <a:srgbClr val="888B8D"/>
                </a:solidFill>
                <a:latin typeface="+mn-lt"/>
                <a:cs typeface="BentonSans Regular"/>
              </a:rPr>
              <a:t>Travel</a:t>
            </a:r>
            <a:r>
              <a:rPr lang="en-GB" sz="400" b="0" i="0" spc="-6">
                <a:solidFill>
                  <a:srgbClr val="888B8D"/>
                </a:solidFill>
                <a:latin typeface="+mn-lt"/>
                <a:cs typeface="BentonSans Regular"/>
              </a:rPr>
              <a:t> </a:t>
            </a:r>
            <a:r>
              <a:rPr lang="en-GB" sz="400" b="0" i="0">
                <a:solidFill>
                  <a:srgbClr val="888B8D"/>
                </a:solidFill>
                <a:latin typeface="+mn-lt"/>
                <a:cs typeface="BentonSans Regular"/>
              </a:rPr>
              <a:t>Services</a:t>
            </a:r>
            <a:r>
              <a:rPr lang="en-GB" sz="400" b="0" i="0" spc="-6">
                <a:solidFill>
                  <a:srgbClr val="888B8D"/>
                </a:solidFill>
                <a:latin typeface="+mn-lt"/>
                <a:cs typeface="BentonSans Regular"/>
              </a:rPr>
              <a:t> </a:t>
            </a:r>
            <a:r>
              <a:rPr lang="en-GB" sz="400" b="0" i="0">
                <a:solidFill>
                  <a:srgbClr val="888B8D"/>
                </a:solidFill>
                <a:latin typeface="+mn-lt"/>
                <a:cs typeface="BentonSans Regular"/>
              </a:rPr>
              <a:t>UK</a:t>
            </a:r>
            <a:r>
              <a:rPr lang="en-GB" sz="400" b="0" i="0" spc="-5">
                <a:solidFill>
                  <a:srgbClr val="888B8D"/>
                </a:solidFill>
                <a:latin typeface="+mn-lt"/>
                <a:cs typeface="BentonSans Regular"/>
              </a:rPr>
              <a:t> </a:t>
            </a:r>
            <a:r>
              <a:rPr lang="en-GB" sz="400" b="0" i="0" spc="-3">
                <a:solidFill>
                  <a:srgbClr val="888B8D"/>
                </a:solidFill>
                <a:latin typeface="+mn-lt"/>
                <a:cs typeface="BentonSans Regular"/>
              </a:rPr>
              <a:t>Limited.</a:t>
            </a:r>
            <a:endParaRPr sz="400" b="0" i="0">
              <a:solidFill>
                <a:srgbClr val="888B8D"/>
              </a:solidFill>
              <a:latin typeface="+mn-lt"/>
              <a:cs typeface="BentonSans Regular"/>
            </a:endParaRPr>
          </a:p>
        </p:txBody>
      </p:sp>
    </p:spTree>
    <p:extLst>
      <p:ext uri="{BB962C8B-B14F-4D97-AF65-F5344CB8AC3E}">
        <p14:creationId xmlns:p14="http://schemas.microsoft.com/office/powerpoint/2010/main" val="3595645605"/>
      </p:ext>
    </p:extLst>
  </p:cSld>
  <p:clrMap bg1="lt1" tx1="dk1" bg2="lt2" tx2="dk2" accent1="accent1" accent2="accent2" accent3="accent3" accent4="accent4" accent5="accent5" accent6="accent6" hlink="hlink" folHlink="folHlink"/>
  <p:sldLayoutIdLst>
    <p:sldLayoutId id="2147484026" r:id="rId1"/>
    <p:sldLayoutId id="2147484027" r:id="rId2"/>
    <p:sldLayoutId id="2147484028" r:id="rId3"/>
    <p:sldLayoutId id="2147484029" r:id="rId4"/>
    <p:sldLayoutId id="2147484030" r:id="rId5"/>
    <p:sldLayoutId id="2147484031" r:id="rId6"/>
    <p:sldLayoutId id="2147484032" r:id="rId7"/>
    <p:sldLayoutId id="2147484033" r:id="rId8"/>
    <p:sldLayoutId id="2147484034" r:id="rId9"/>
    <p:sldLayoutId id="2147484041" r:id="rId10"/>
    <p:sldLayoutId id="2147484035" r:id="rId11"/>
    <p:sldLayoutId id="2147484036" r:id="rId12"/>
    <p:sldLayoutId id="2147484087" r:id="rId13"/>
    <p:sldLayoutId id="2147484037" r:id="rId14"/>
    <p:sldLayoutId id="2147484038" r:id="rId15"/>
    <p:sldLayoutId id="2147484039" r:id="rId16"/>
    <p:sldLayoutId id="2147484040" r:id="rId17"/>
    <p:sldLayoutId id="2147484097" r:id="rId18"/>
    <p:sldLayoutId id="2147484045" r:id="rId19"/>
    <p:sldLayoutId id="2147484046" r:id="rId20"/>
    <p:sldLayoutId id="2147484042" r:id="rId21"/>
    <p:sldLayoutId id="2147484043" r:id="rId22"/>
    <p:sldLayoutId id="2147484044" r:id="rId23"/>
    <p:sldLayoutId id="2147484047" r:id="rId24"/>
    <p:sldLayoutId id="2147484048" r:id="rId25"/>
    <p:sldLayoutId id="2147484049" r:id="rId26"/>
    <p:sldLayoutId id="2147484050" r:id="rId27"/>
    <p:sldLayoutId id="2147484051" r:id="rId28"/>
  </p:sldLayoutIdLst>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hf hdr="0" ftr="0" dt="0"/>
  <p:txStyles>
    <p:titleStyle>
      <a:lvl1pPr algn="l" defTabSz="457129" rtl="0" eaLnBrk="1" latinLnBrk="0" hangingPunct="1">
        <a:lnSpc>
          <a:spcPct val="92000"/>
        </a:lnSpc>
        <a:spcBef>
          <a:spcPct val="0"/>
        </a:spcBef>
        <a:buNone/>
        <a:defRPr sz="1500" b="0" i="0" kern="1200">
          <a:solidFill>
            <a:schemeClr val="tx2"/>
          </a:solidFill>
          <a:latin typeface="+mj-lt"/>
          <a:ea typeface="+mj-ea"/>
          <a:cs typeface="+mj-cs"/>
        </a:defRPr>
      </a:lvl1pPr>
    </p:titleStyle>
    <p:bodyStyle>
      <a:lvl1pPr marL="0" indent="0" algn="l" defTabSz="457129" rtl="0" eaLnBrk="1" latinLnBrk="0" hangingPunct="1">
        <a:lnSpc>
          <a:spcPct val="105000"/>
        </a:lnSpc>
        <a:spcBef>
          <a:spcPts val="600"/>
        </a:spcBef>
        <a:spcAft>
          <a:spcPts val="150"/>
        </a:spcAft>
        <a:buClrTx/>
        <a:buFontTx/>
        <a:buNone/>
        <a:defRPr sz="900" b="0" i="0" kern="1200">
          <a:solidFill>
            <a:schemeClr val="tx1"/>
          </a:solidFill>
          <a:latin typeface="+mn-lt"/>
          <a:ea typeface="+mn-ea"/>
          <a:cs typeface="+mn-cs"/>
        </a:defRPr>
      </a:lvl1pPr>
      <a:lvl2pPr marL="91426" indent="-91426" algn="l" defTabSz="457129" rtl="0" eaLnBrk="1" latinLnBrk="0" hangingPunct="1">
        <a:lnSpc>
          <a:spcPct val="105000"/>
        </a:lnSpc>
        <a:spcBef>
          <a:spcPts val="200"/>
        </a:spcBef>
        <a:spcAft>
          <a:spcPts val="250"/>
        </a:spcAft>
        <a:buClrTx/>
        <a:buFont typeface="Arial" panose="020B0604020202020204" pitchFamily="34" charset="0"/>
        <a:buChar char="•"/>
        <a:defRPr sz="750" b="0" i="0" kern="1200">
          <a:solidFill>
            <a:schemeClr val="tx1"/>
          </a:solidFill>
          <a:latin typeface="+mn-lt"/>
          <a:ea typeface="+mn-ea"/>
          <a:cs typeface="+mn-cs"/>
        </a:defRPr>
      </a:lvl2pPr>
      <a:lvl3pPr marL="191994" indent="-91426" algn="l" defTabSz="457129" rtl="0" eaLnBrk="1" latinLnBrk="0" hangingPunct="1">
        <a:lnSpc>
          <a:spcPct val="105000"/>
        </a:lnSpc>
        <a:spcBef>
          <a:spcPts val="0"/>
        </a:spcBef>
        <a:spcAft>
          <a:spcPts val="300"/>
        </a:spcAft>
        <a:buClrTx/>
        <a:buSzPct val="100000"/>
        <a:buFont typeface="Arial" panose="020B0604020202020204" pitchFamily="34" charset="0"/>
        <a:buChar char="–"/>
        <a:defRPr sz="700" b="0" i="0" kern="1200">
          <a:solidFill>
            <a:schemeClr val="tx1"/>
          </a:solidFill>
          <a:latin typeface="+mn-lt"/>
          <a:ea typeface="+mn-ea"/>
          <a:cs typeface="+mn-cs"/>
        </a:defRPr>
      </a:lvl3pPr>
      <a:lvl4pPr marL="287992" indent="-91426" algn="l" defTabSz="457129" rtl="0" eaLnBrk="1" latinLnBrk="0" hangingPunct="1">
        <a:lnSpc>
          <a:spcPct val="105000"/>
        </a:lnSpc>
        <a:spcBef>
          <a:spcPts val="0"/>
        </a:spcBef>
        <a:spcAft>
          <a:spcPts val="300"/>
        </a:spcAft>
        <a:buClrTx/>
        <a:buFont typeface="Wingdings" panose="05000000000000000000" pitchFamily="2" charset="2"/>
        <a:buChar char="ú"/>
        <a:defRPr sz="650" b="0" i="0" kern="1200">
          <a:solidFill>
            <a:schemeClr val="tx1"/>
          </a:solidFill>
          <a:latin typeface="+mn-lt"/>
          <a:ea typeface="+mn-ea"/>
          <a:cs typeface="+mn-cs"/>
        </a:defRPr>
      </a:lvl4pPr>
      <a:lvl5pPr marL="393131" indent="-91426" algn="l" defTabSz="457129" rtl="0" eaLnBrk="1" latinLnBrk="0" hangingPunct="1">
        <a:lnSpc>
          <a:spcPct val="105000"/>
        </a:lnSpc>
        <a:spcBef>
          <a:spcPts val="0"/>
        </a:spcBef>
        <a:spcAft>
          <a:spcPts val="300"/>
        </a:spcAft>
        <a:buClrTx/>
        <a:buFont typeface="Arial" panose="020B0604020202020204" pitchFamily="34" charset="0"/>
        <a:buChar char="–"/>
        <a:defRPr sz="600" b="0" i="0" kern="1200">
          <a:solidFill>
            <a:schemeClr val="tx1"/>
          </a:solidFill>
          <a:latin typeface="+mn-lt"/>
          <a:ea typeface="+mn-ea"/>
          <a:cs typeface="+mn-cs"/>
        </a:defRPr>
      </a:lvl5pPr>
      <a:lvl6pPr marL="489128" indent="-91426" algn="l" defTabSz="457129" rtl="0" eaLnBrk="1" latinLnBrk="0" hangingPunct="1">
        <a:lnSpc>
          <a:spcPct val="105000"/>
        </a:lnSpc>
        <a:spcBef>
          <a:spcPts val="0"/>
        </a:spcBef>
        <a:spcAft>
          <a:spcPts val="300"/>
        </a:spcAft>
        <a:buFont typeface="Arial" panose="020B0604020202020204" pitchFamily="34" charset="0"/>
        <a:buChar char="•"/>
        <a:defRPr sz="650" kern="1200">
          <a:solidFill>
            <a:schemeClr val="tx1"/>
          </a:solidFill>
          <a:latin typeface="+mn-lt"/>
          <a:ea typeface="+mn-ea"/>
          <a:cs typeface="+mn-cs"/>
        </a:defRPr>
      </a:lvl6pPr>
      <a:lvl7pPr marL="594268" indent="-91426" algn="l" defTabSz="457129" rtl="0" eaLnBrk="1" latinLnBrk="0" hangingPunct="1">
        <a:lnSpc>
          <a:spcPct val="105000"/>
        </a:lnSpc>
        <a:spcBef>
          <a:spcPts val="0"/>
        </a:spcBef>
        <a:spcAft>
          <a:spcPts val="300"/>
        </a:spcAft>
        <a:buFont typeface="Arial" panose="020B0604020202020204" pitchFamily="34" charset="0"/>
        <a:buChar char="–"/>
        <a:defRPr sz="650" kern="1200">
          <a:solidFill>
            <a:schemeClr val="tx1"/>
          </a:solidFill>
          <a:latin typeface="+mn-lt"/>
          <a:ea typeface="+mn-ea"/>
          <a:cs typeface="+mn-cs"/>
        </a:defRPr>
      </a:lvl7pPr>
      <a:lvl8pPr marL="694836" indent="-91426" algn="l" defTabSz="457129" rtl="0" eaLnBrk="1" latinLnBrk="0" hangingPunct="1">
        <a:lnSpc>
          <a:spcPct val="105000"/>
        </a:lnSpc>
        <a:spcBef>
          <a:spcPts val="0"/>
        </a:spcBef>
        <a:spcAft>
          <a:spcPts val="300"/>
        </a:spcAft>
        <a:buFont typeface="Arial" panose="020B0604020202020204" pitchFamily="34" charset="0"/>
        <a:buChar char="◦"/>
        <a:defRPr sz="650" kern="1200" baseline="0">
          <a:solidFill>
            <a:schemeClr val="tx1"/>
          </a:solidFill>
          <a:latin typeface="+mn-lt"/>
          <a:ea typeface="+mn-ea"/>
          <a:cs typeface="+mn-cs"/>
        </a:defRPr>
      </a:lvl8pPr>
      <a:lvl9pPr marL="799976" indent="-91426" algn="l" defTabSz="457129" rtl="0" eaLnBrk="1" latinLnBrk="0" hangingPunct="1">
        <a:lnSpc>
          <a:spcPct val="105000"/>
        </a:lnSpc>
        <a:spcBef>
          <a:spcPts val="0"/>
        </a:spcBef>
        <a:spcAft>
          <a:spcPts val="300"/>
        </a:spcAft>
        <a:buFont typeface="Arial" panose="020B0604020202020204" pitchFamily="34" charset="0"/>
        <a:buChar char="–"/>
        <a:defRPr sz="650" kern="1200">
          <a:solidFill>
            <a:schemeClr val="tx1"/>
          </a:solidFill>
          <a:latin typeface="+mn-lt"/>
          <a:ea typeface="+mn-ea"/>
          <a:cs typeface="+mn-cs"/>
        </a:defRPr>
      </a:lvl9pPr>
    </p:bodyStyle>
    <p:otherStyle>
      <a:defPPr>
        <a:defRPr lang="en-US"/>
      </a:defPPr>
      <a:lvl1pPr marL="0" algn="l" defTabSz="457129" rtl="0" eaLnBrk="1" latinLnBrk="0" hangingPunct="1">
        <a:defRPr sz="900" kern="1200">
          <a:solidFill>
            <a:schemeClr val="tx1"/>
          </a:solidFill>
          <a:latin typeface="+mn-lt"/>
          <a:ea typeface="+mn-ea"/>
          <a:cs typeface="+mn-cs"/>
        </a:defRPr>
      </a:lvl1pPr>
      <a:lvl2pPr marL="228565" algn="l" defTabSz="457129" rtl="0" eaLnBrk="1" latinLnBrk="0" hangingPunct="1">
        <a:defRPr sz="900" kern="1200">
          <a:solidFill>
            <a:schemeClr val="tx1"/>
          </a:solidFill>
          <a:latin typeface="+mn-lt"/>
          <a:ea typeface="+mn-ea"/>
          <a:cs typeface="+mn-cs"/>
        </a:defRPr>
      </a:lvl2pPr>
      <a:lvl3pPr marL="457129" algn="l" defTabSz="457129" rtl="0" eaLnBrk="1" latinLnBrk="0" hangingPunct="1">
        <a:defRPr sz="900" kern="1200">
          <a:solidFill>
            <a:schemeClr val="tx1"/>
          </a:solidFill>
          <a:latin typeface="+mn-lt"/>
          <a:ea typeface="+mn-ea"/>
          <a:cs typeface="+mn-cs"/>
        </a:defRPr>
      </a:lvl3pPr>
      <a:lvl4pPr marL="685694" algn="l" defTabSz="457129" rtl="0" eaLnBrk="1" latinLnBrk="0" hangingPunct="1">
        <a:defRPr sz="900" kern="1200">
          <a:solidFill>
            <a:schemeClr val="tx1"/>
          </a:solidFill>
          <a:latin typeface="+mn-lt"/>
          <a:ea typeface="+mn-ea"/>
          <a:cs typeface="+mn-cs"/>
        </a:defRPr>
      </a:lvl4pPr>
      <a:lvl5pPr marL="914258" algn="l" defTabSz="457129" rtl="0" eaLnBrk="1" latinLnBrk="0" hangingPunct="1">
        <a:defRPr sz="900" kern="1200">
          <a:solidFill>
            <a:schemeClr val="tx1"/>
          </a:solidFill>
          <a:latin typeface="+mn-lt"/>
          <a:ea typeface="+mn-ea"/>
          <a:cs typeface="+mn-cs"/>
        </a:defRPr>
      </a:lvl5pPr>
      <a:lvl6pPr marL="1142823" algn="l" defTabSz="457129" rtl="0" eaLnBrk="1" latinLnBrk="0" hangingPunct="1">
        <a:defRPr sz="900" kern="1200">
          <a:solidFill>
            <a:schemeClr val="tx1"/>
          </a:solidFill>
          <a:latin typeface="+mn-lt"/>
          <a:ea typeface="+mn-ea"/>
          <a:cs typeface="+mn-cs"/>
        </a:defRPr>
      </a:lvl6pPr>
      <a:lvl7pPr marL="1371387" algn="l" defTabSz="457129" rtl="0" eaLnBrk="1" latinLnBrk="0" hangingPunct="1">
        <a:defRPr sz="900" kern="1200">
          <a:solidFill>
            <a:schemeClr val="tx1"/>
          </a:solidFill>
          <a:latin typeface="+mn-lt"/>
          <a:ea typeface="+mn-ea"/>
          <a:cs typeface="+mn-cs"/>
        </a:defRPr>
      </a:lvl7pPr>
      <a:lvl8pPr marL="1599952" algn="l" defTabSz="457129" rtl="0" eaLnBrk="1" latinLnBrk="0" hangingPunct="1">
        <a:defRPr sz="900" kern="1200">
          <a:solidFill>
            <a:schemeClr val="tx1"/>
          </a:solidFill>
          <a:latin typeface="+mn-lt"/>
          <a:ea typeface="+mn-ea"/>
          <a:cs typeface="+mn-cs"/>
        </a:defRPr>
      </a:lvl8pPr>
      <a:lvl9pPr marL="1828516" algn="l" defTabSz="457129" rtl="0" eaLnBrk="1" latinLnBrk="0" hangingPunct="1">
        <a:defRPr sz="900" kern="1200">
          <a:solidFill>
            <a:schemeClr val="tx1"/>
          </a:solidFill>
          <a:latin typeface="+mn-lt"/>
          <a:ea typeface="+mn-ea"/>
          <a:cs typeface="+mn-cs"/>
        </a:defRPr>
      </a:lvl9pPr>
    </p:otherStyle>
  </p:txStyles>
  <p:extLst>
    <p:ext uri="{27BBF7A9-308A-43DC-89C8-2F10F3537804}">
      <p15:sldGuideLst xmlns:p15="http://schemas.microsoft.com/office/powerpoint/2012/main">
        <p15:guide id="10" pos="3839" userDrawn="1">
          <p15:clr>
            <a:srgbClr val="F26B43"/>
          </p15:clr>
        </p15:guide>
        <p15:guide id="11" orient="horz" pos="3528" userDrawn="1">
          <p15:clr>
            <a:srgbClr val="F26B43"/>
          </p15:clr>
        </p15:guide>
        <p15:guide id="12" orient="horz" pos="3861" userDrawn="1">
          <p15:clr>
            <a:srgbClr val="F26B43"/>
          </p15:clr>
        </p15:guide>
        <p15:guide id="13" orient="horz" pos="4157" userDrawn="1">
          <p15:clr>
            <a:srgbClr val="F26B43"/>
          </p15:clr>
        </p15:guide>
        <p15:guide id="14" pos="364" userDrawn="1">
          <p15:clr>
            <a:srgbClr val="F26B43"/>
          </p15:clr>
        </p15:guide>
        <p15:guide id="15" pos="7317" userDrawn="1">
          <p15:clr>
            <a:srgbClr val="F26B43"/>
          </p15:clr>
        </p15:guide>
        <p15:guide id="16" orient="horz" pos="502" userDrawn="1">
          <p15:clr>
            <a:srgbClr val="F26B43"/>
          </p15:clr>
        </p15:guide>
        <p15:guide id="17" orient="horz" pos="1219" userDrawn="1">
          <p15:clr>
            <a:srgbClr val="F26B43"/>
          </p15:clr>
        </p15:guide>
        <p15:guide id="18" orient="horz" pos="325"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E0195F52-BDF1-6711-7268-A252216873C4}"/>
              </a:ext>
            </a:extLst>
          </p:cNvPr>
          <p:cNvPicPr>
            <a:picLocks noChangeAspect="1"/>
          </p:cNvPicPr>
          <p:nvPr/>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p:cNvSpPr>
            <a:spLocks noGrp="1"/>
          </p:cNvSpPr>
          <p:nvPr>
            <p:ph type="sldNum" sz="quarter" idx="4"/>
          </p:nvPr>
        </p:nvSpPr>
        <p:spPr>
          <a:xfrm>
            <a:off x="9235725" y="6496197"/>
            <a:ext cx="685622" cy="96097"/>
          </a:xfrm>
          <a:prstGeom prst="rect">
            <a:avLst/>
          </a:prstGeom>
        </p:spPr>
        <p:txBody>
          <a:bodyPr vert="horz" lIns="0" tIns="0" rIns="0" bIns="0" rtlCol="0" anchor="t"/>
          <a:lstStyle>
            <a:lvl1pPr algn="r">
              <a:defRPr sz="400">
                <a:solidFill>
                  <a:srgbClr val="888B8D"/>
                </a:solidFill>
                <a:latin typeface="+mn-lt"/>
              </a:defRPr>
            </a:lvl1pPr>
          </a:lstStyle>
          <a:p>
            <a:r>
              <a:rPr lang="en-US"/>
              <a:t>P.</a:t>
            </a:r>
            <a:fld id="{8C1BCF7C-2884-4FE2-A9ED-57CF9A0CDEFF}" type="slidenum">
              <a:rPr lang="en-US" smtClean="0"/>
              <a:pPr/>
              <a:t>‹#›</a:t>
            </a:fld>
            <a:endParaRPr lang="en-US"/>
          </a:p>
        </p:txBody>
      </p:sp>
      <p:sp>
        <p:nvSpPr>
          <p:cNvPr id="2" name="Title Placeholder 1"/>
          <p:cNvSpPr>
            <a:spLocks noGrp="1"/>
          </p:cNvSpPr>
          <p:nvPr>
            <p:ph type="title"/>
          </p:nvPr>
        </p:nvSpPr>
        <p:spPr>
          <a:xfrm>
            <a:off x="572875" y="432001"/>
            <a:ext cx="9717469" cy="566928"/>
          </a:xfrm>
          <a:prstGeom prst="rect">
            <a:avLst/>
          </a:prstGeom>
        </p:spPr>
        <p:txBody>
          <a:bodyPr vert="horz" lIns="0" tIns="0" rIns="0" bIns="0" rtlCol="0" anchor="t">
            <a:noAutofit/>
          </a:bodyPr>
          <a:lstStyle/>
          <a:p>
            <a:r>
              <a:rPr lang="en-GB"/>
              <a:t>Click to edit Master title style</a:t>
            </a:r>
            <a:endParaRPr lang="en-US"/>
          </a:p>
        </p:txBody>
      </p:sp>
      <p:sp>
        <p:nvSpPr>
          <p:cNvPr id="3" name="Text Placeholder 2"/>
          <p:cNvSpPr>
            <a:spLocks noGrp="1"/>
          </p:cNvSpPr>
          <p:nvPr>
            <p:ph type="body" idx="1"/>
          </p:nvPr>
        </p:nvSpPr>
        <p:spPr>
          <a:xfrm>
            <a:off x="574018" y="1799999"/>
            <a:ext cx="11040790" cy="3960000"/>
          </a:xfrm>
          <a:prstGeom prst="rect">
            <a:avLst/>
          </a:prstGeom>
        </p:spPr>
        <p:txBody>
          <a:bodyPr vert="horz"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1" name="Straight Connector 10"/>
          <p:cNvCxnSpPr>
            <a:cxnSpLocks/>
          </p:cNvCxnSpPr>
          <p:nvPr/>
        </p:nvCxnSpPr>
        <p:spPr>
          <a:xfrm>
            <a:off x="565257" y="6081592"/>
            <a:ext cx="11043075"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5" name="Picture 4" descr="A blue text with a yellow and blue text&#10;&#10;Description automatically generated">
            <a:extLst>
              <a:ext uri="{FF2B5EF4-FFF2-40B4-BE49-F238E27FC236}">
                <a16:creationId xmlns:a16="http://schemas.microsoft.com/office/drawing/2014/main" id="{7B8E407F-AEFD-0ED4-8B05-E31EA9049522}"/>
              </a:ext>
            </a:extLst>
          </p:cNvPr>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10288113" y="171522"/>
            <a:ext cx="1883079" cy="946008"/>
          </a:xfrm>
          <a:prstGeom prst="rect">
            <a:avLst/>
          </a:prstGeom>
        </p:spPr>
      </p:pic>
      <p:pic>
        <p:nvPicPr>
          <p:cNvPr id="7" name="Picture 6">
            <a:extLst>
              <a:ext uri="{FF2B5EF4-FFF2-40B4-BE49-F238E27FC236}">
                <a16:creationId xmlns:a16="http://schemas.microsoft.com/office/drawing/2014/main" id="{64A45CFB-340E-274B-485E-B90FFBF890D9}"/>
              </a:ext>
            </a:extLst>
          </p:cNvPr>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10490415" y="6235065"/>
            <a:ext cx="1123720" cy="365760"/>
          </a:xfrm>
          <a:prstGeom prst="rect">
            <a:avLst/>
          </a:prstGeom>
        </p:spPr>
      </p:pic>
      <p:sp>
        <p:nvSpPr>
          <p:cNvPr id="8" name="object 15">
            <a:extLst>
              <a:ext uri="{FF2B5EF4-FFF2-40B4-BE49-F238E27FC236}">
                <a16:creationId xmlns:a16="http://schemas.microsoft.com/office/drawing/2014/main" id="{56FC0745-6378-7C3F-A863-F5A6DDEC6A39}"/>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mn-lt"/>
              <a:cs typeface="BentonSans Regular"/>
            </a:endParaRPr>
          </a:p>
          <a:p>
            <a:pPr marL="0">
              <a:lnSpc>
                <a:spcPts val="425"/>
              </a:lnSpc>
            </a:pPr>
            <a:r>
              <a:rPr sz="400" b="0" i="0">
                <a:solidFill>
                  <a:srgbClr val="888B8D"/>
                </a:solidFill>
                <a:latin typeface="+mn-lt"/>
                <a:cs typeface="BentonSans Regular"/>
              </a:rPr>
              <a:t>This</a:t>
            </a:r>
            <a:r>
              <a:rPr sz="400" b="0" i="0" spc="-5">
                <a:solidFill>
                  <a:srgbClr val="888B8D"/>
                </a:solidFill>
                <a:latin typeface="+mn-lt"/>
                <a:cs typeface="BentonSans Regular"/>
              </a:rPr>
              <a:t> </a:t>
            </a:r>
            <a:r>
              <a:rPr sz="400" b="0" i="0">
                <a:solidFill>
                  <a:srgbClr val="888B8D"/>
                </a:solidFill>
                <a:latin typeface="+mn-lt"/>
                <a:cs typeface="BentonSans Regular"/>
              </a:rPr>
              <a:t>document</a:t>
            </a:r>
            <a:r>
              <a:rPr sz="400" b="0" i="0" spc="-5">
                <a:solidFill>
                  <a:srgbClr val="888B8D"/>
                </a:solidFill>
                <a:latin typeface="+mn-lt"/>
                <a:cs typeface="BentonSans Regular"/>
              </a:rPr>
              <a:t> </a:t>
            </a:r>
            <a:r>
              <a:rPr sz="400" b="0" i="0">
                <a:solidFill>
                  <a:srgbClr val="888B8D"/>
                </a:solidFill>
                <a:latin typeface="+mn-lt"/>
                <a:cs typeface="BentonSans Regular"/>
              </a:rPr>
              <a:t>contains</a:t>
            </a:r>
            <a:r>
              <a:rPr sz="400" b="0" i="0" spc="-3">
                <a:solidFill>
                  <a:srgbClr val="888B8D"/>
                </a:solidFill>
                <a:latin typeface="+mn-lt"/>
                <a:cs typeface="BentonSans Regular"/>
              </a:rPr>
              <a:t> </a:t>
            </a:r>
            <a:r>
              <a:rPr sz="400" b="0" i="0">
                <a:solidFill>
                  <a:srgbClr val="888B8D"/>
                </a:solidFill>
                <a:latin typeface="+mn-lt"/>
                <a:cs typeface="BentonSans Regular"/>
              </a:rPr>
              <a:t>unpublished,</a:t>
            </a:r>
            <a:r>
              <a:rPr sz="400" b="0" i="0" spc="-5">
                <a:solidFill>
                  <a:srgbClr val="888B8D"/>
                </a:solidFill>
                <a:latin typeface="+mn-lt"/>
                <a:cs typeface="BentonSans Regular"/>
              </a:rPr>
              <a:t> </a:t>
            </a:r>
            <a:r>
              <a:rPr sz="400" b="0" i="0" spc="-3">
                <a:solidFill>
                  <a:srgbClr val="888B8D"/>
                </a:solidFill>
                <a:latin typeface="+mn-lt"/>
                <a:cs typeface="BentonSans Regular"/>
              </a:rPr>
              <a:t>confidential,</a:t>
            </a:r>
            <a:r>
              <a:rPr sz="400" b="0" i="0" spc="-5">
                <a:solidFill>
                  <a:srgbClr val="888B8D"/>
                </a:solidFill>
                <a:latin typeface="+mn-lt"/>
                <a:cs typeface="BentonSans Regular"/>
              </a:rPr>
              <a:t> </a:t>
            </a:r>
            <a:r>
              <a:rPr sz="400" b="0" i="0">
                <a:solidFill>
                  <a:srgbClr val="888B8D"/>
                </a:solidFill>
                <a:latin typeface="+mn-lt"/>
                <a:cs typeface="BentonSans Regular"/>
              </a:rPr>
              <a:t>and</a:t>
            </a:r>
            <a:r>
              <a:rPr sz="400" b="0" i="0" spc="-3">
                <a:solidFill>
                  <a:srgbClr val="888B8D"/>
                </a:solidFill>
                <a:latin typeface="+mn-lt"/>
                <a:cs typeface="BentonSans Regular"/>
              </a:rPr>
              <a:t> </a:t>
            </a:r>
            <a:r>
              <a:rPr sz="400" b="0" i="0">
                <a:solidFill>
                  <a:srgbClr val="888B8D"/>
                </a:solidFill>
                <a:latin typeface="+mn-lt"/>
                <a:cs typeface="BentonSans Regular"/>
              </a:rPr>
              <a:t>proprietary</a:t>
            </a:r>
            <a:r>
              <a:rPr sz="400" b="0" i="0" spc="-5">
                <a:solidFill>
                  <a:srgbClr val="888B8D"/>
                </a:solidFill>
                <a:latin typeface="+mn-lt"/>
                <a:cs typeface="BentonSans Regular"/>
              </a:rPr>
              <a:t> </a:t>
            </a:r>
            <a:r>
              <a:rPr sz="400" b="0" i="0" spc="-3">
                <a:solidFill>
                  <a:srgbClr val="888B8D"/>
                </a:solidFill>
                <a:latin typeface="+mn-lt"/>
                <a:cs typeface="BentonSans Regular"/>
              </a:rPr>
              <a:t>information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American</a:t>
            </a:r>
            <a:r>
              <a:rPr sz="400" b="0" i="0" spc="-5">
                <a:solidFill>
                  <a:srgbClr val="888B8D"/>
                </a:solidFill>
                <a:latin typeface="+mn-lt"/>
                <a:cs typeface="BentonSans Regular"/>
              </a:rPr>
              <a:t> </a:t>
            </a:r>
            <a:r>
              <a:rPr sz="400" b="0" i="0">
                <a:solidFill>
                  <a:srgbClr val="888B8D"/>
                </a:solidFill>
                <a:latin typeface="+mn-lt"/>
                <a:cs typeface="BentonSans Regular"/>
              </a:rPr>
              <a:t>Express</a:t>
            </a:r>
            <a:r>
              <a:rPr sz="400" b="0" i="0" spc="-3">
                <a:solidFill>
                  <a:srgbClr val="888B8D"/>
                </a:solidFill>
                <a:latin typeface="+mn-lt"/>
                <a:cs typeface="BentonSans Regular"/>
              </a:rPr>
              <a:t> </a:t>
            </a:r>
            <a:r>
              <a:rPr sz="400" b="0" i="0">
                <a:solidFill>
                  <a:srgbClr val="888B8D"/>
                </a:solidFill>
                <a:latin typeface="+mn-lt"/>
                <a:cs typeface="BentonSans Regular"/>
              </a:rPr>
              <a:t>Global</a:t>
            </a:r>
            <a:r>
              <a:rPr sz="400" b="0" i="0" spc="-5">
                <a:solidFill>
                  <a:srgbClr val="888B8D"/>
                </a:solidFill>
                <a:latin typeface="+mn-lt"/>
                <a:cs typeface="BentonSans Regular"/>
              </a:rPr>
              <a:t> </a:t>
            </a:r>
            <a:r>
              <a:rPr sz="400" b="0" i="0">
                <a:solidFill>
                  <a:srgbClr val="888B8D"/>
                </a:solidFill>
                <a:latin typeface="+mn-lt"/>
                <a:cs typeface="BentonSans Regular"/>
              </a:rPr>
              <a:t>Business</a:t>
            </a:r>
            <a:r>
              <a:rPr sz="400" b="0" i="0" spc="-3">
                <a:solidFill>
                  <a:srgbClr val="888B8D"/>
                </a:solidFill>
                <a:latin typeface="+mn-lt"/>
                <a:cs typeface="BentonSans Regular"/>
              </a:rPr>
              <a:t> </a:t>
            </a:r>
            <a:r>
              <a:rPr sz="400" b="0" i="0">
                <a:solidFill>
                  <a:srgbClr val="888B8D"/>
                </a:solidFill>
                <a:latin typeface="+mn-lt"/>
                <a:cs typeface="BentonSans Regular"/>
              </a:rPr>
              <a:t>Travel</a:t>
            </a:r>
            <a:r>
              <a:rPr sz="400" b="0" i="0" spc="-5">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spc="-3">
                <a:solidFill>
                  <a:srgbClr val="888B8D"/>
                </a:solidFill>
                <a:latin typeface="+mn-lt"/>
                <a:cs typeface="BentonSans Regular"/>
              </a:rPr>
              <a:t>GBT).</a:t>
            </a:r>
            <a:endParaRPr sz="400" b="0" i="0">
              <a:solidFill>
                <a:srgbClr val="888B8D"/>
              </a:solidFill>
              <a:latin typeface="+mn-lt"/>
              <a:cs typeface="BentonSans Regular"/>
            </a:endParaRPr>
          </a:p>
          <a:p>
            <a:pPr marL="0">
              <a:lnSpc>
                <a:spcPts val="430"/>
              </a:lnSpc>
            </a:pPr>
            <a:r>
              <a:rPr sz="400" b="0" i="0">
                <a:solidFill>
                  <a:srgbClr val="888B8D"/>
                </a:solidFill>
                <a:latin typeface="+mn-lt"/>
                <a:cs typeface="BentonSans Regular"/>
              </a:rPr>
              <a:t>No</a:t>
            </a:r>
            <a:r>
              <a:rPr sz="400" b="0" i="0" spc="-6">
                <a:solidFill>
                  <a:srgbClr val="888B8D"/>
                </a:solidFill>
                <a:latin typeface="+mn-lt"/>
                <a:cs typeface="BentonSans Regular"/>
              </a:rPr>
              <a:t> </a:t>
            </a:r>
            <a:r>
              <a:rPr sz="400" b="0" i="0">
                <a:solidFill>
                  <a:srgbClr val="888B8D"/>
                </a:solidFill>
                <a:latin typeface="+mn-lt"/>
                <a:cs typeface="BentonSans Regular"/>
              </a:rPr>
              <a:t>disclosure</a:t>
            </a:r>
            <a:r>
              <a:rPr sz="400" b="0" i="0" spc="-6">
                <a:solidFill>
                  <a:srgbClr val="888B8D"/>
                </a:solidFill>
                <a:latin typeface="+mn-lt"/>
                <a:cs typeface="BentonSans Regular"/>
              </a:rPr>
              <a:t> </a:t>
            </a:r>
            <a:r>
              <a:rPr sz="400" b="0" i="0">
                <a:solidFill>
                  <a:srgbClr val="888B8D"/>
                </a:solidFill>
                <a:latin typeface="+mn-lt"/>
                <a:cs typeface="BentonSans Regular"/>
              </a:rPr>
              <a:t>or</a:t>
            </a:r>
            <a:r>
              <a:rPr sz="400" b="0" i="0" spc="-5">
                <a:solidFill>
                  <a:srgbClr val="888B8D"/>
                </a:solidFill>
                <a:latin typeface="+mn-lt"/>
                <a:cs typeface="BentonSans Regular"/>
              </a:rPr>
              <a:t> </a:t>
            </a:r>
            <a:r>
              <a:rPr sz="400" b="0" i="0">
                <a:solidFill>
                  <a:srgbClr val="888B8D"/>
                </a:solidFill>
                <a:latin typeface="+mn-lt"/>
                <a:cs typeface="BentonSans Regular"/>
              </a:rPr>
              <a:t>use</a:t>
            </a:r>
            <a:r>
              <a:rPr sz="400" b="0" i="0" spc="-6">
                <a:solidFill>
                  <a:srgbClr val="888B8D"/>
                </a:solidFill>
                <a:latin typeface="+mn-lt"/>
                <a:cs typeface="BentonSans Regular"/>
              </a:rPr>
              <a:t>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any</a:t>
            </a:r>
            <a:r>
              <a:rPr sz="400" b="0" i="0" spc="-6">
                <a:solidFill>
                  <a:srgbClr val="888B8D"/>
                </a:solidFill>
                <a:latin typeface="+mn-lt"/>
                <a:cs typeface="BentonSans Regular"/>
              </a:rPr>
              <a:t> </a:t>
            </a:r>
            <a:r>
              <a:rPr sz="400" b="0" i="0">
                <a:solidFill>
                  <a:srgbClr val="888B8D"/>
                </a:solidFill>
                <a:latin typeface="+mn-lt"/>
                <a:cs typeface="BentonSans Regular"/>
              </a:rPr>
              <a:t>portion</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these</a:t>
            </a:r>
            <a:r>
              <a:rPr sz="400" b="0" i="0" spc="-5">
                <a:solidFill>
                  <a:srgbClr val="888B8D"/>
                </a:solidFill>
                <a:latin typeface="+mn-lt"/>
                <a:cs typeface="BentonSans Regular"/>
              </a:rPr>
              <a:t> </a:t>
            </a:r>
            <a:r>
              <a:rPr sz="400" b="0" i="0">
                <a:solidFill>
                  <a:srgbClr val="888B8D"/>
                </a:solidFill>
                <a:latin typeface="+mn-lt"/>
                <a:cs typeface="BentonSans Regular"/>
              </a:rPr>
              <a:t>materials</a:t>
            </a:r>
            <a:r>
              <a:rPr sz="400" b="0" i="0" spc="-6">
                <a:solidFill>
                  <a:srgbClr val="888B8D"/>
                </a:solidFill>
                <a:latin typeface="+mn-lt"/>
                <a:cs typeface="BentonSans Regular"/>
              </a:rPr>
              <a:t> </a:t>
            </a:r>
            <a:r>
              <a:rPr sz="400" b="0" i="0">
                <a:solidFill>
                  <a:srgbClr val="888B8D"/>
                </a:solidFill>
                <a:latin typeface="+mn-lt"/>
                <a:cs typeface="BentonSans Regular"/>
              </a:rPr>
              <a:t>may</a:t>
            </a:r>
            <a:r>
              <a:rPr sz="400" b="0" i="0" spc="-5">
                <a:solidFill>
                  <a:srgbClr val="888B8D"/>
                </a:solidFill>
                <a:latin typeface="+mn-lt"/>
                <a:cs typeface="BentonSans Regular"/>
              </a:rPr>
              <a:t> </a:t>
            </a:r>
            <a:r>
              <a:rPr sz="400" b="0" i="0">
                <a:solidFill>
                  <a:srgbClr val="888B8D"/>
                </a:solidFill>
                <a:latin typeface="+mn-lt"/>
                <a:cs typeface="BentonSans Regular"/>
              </a:rPr>
              <a:t>be</a:t>
            </a:r>
            <a:r>
              <a:rPr sz="400" b="0" i="0" spc="-6">
                <a:solidFill>
                  <a:srgbClr val="888B8D"/>
                </a:solidFill>
                <a:latin typeface="+mn-lt"/>
                <a:cs typeface="BentonSans Regular"/>
              </a:rPr>
              <a:t> </a:t>
            </a:r>
            <a:r>
              <a:rPr sz="400" b="0" i="0">
                <a:solidFill>
                  <a:srgbClr val="888B8D"/>
                </a:solidFill>
                <a:latin typeface="+mn-lt"/>
                <a:cs typeface="BentonSans Regular"/>
              </a:rPr>
              <a:t>made</a:t>
            </a:r>
            <a:r>
              <a:rPr sz="400" b="0" i="0" spc="-6">
                <a:solidFill>
                  <a:srgbClr val="888B8D"/>
                </a:solidFill>
                <a:latin typeface="+mn-lt"/>
                <a:cs typeface="BentonSans Regular"/>
              </a:rPr>
              <a:t> </a:t>
            </a:r>
            <a:r>
              <a:rPr sz="400" b="0" i="0">
                <a:solidFill>
                  <a:srgbClr val="888B8D"/>
                </a:solidFill>
                <a:latin typeface="+mn-lt"/>
                <a:cs typeface="BentonSans Regular"/>
              </a:rPr>
              <a:t>without</a:t>
            </a:r>
            <a:r>
              <a:rPr sz="400" b="0" i="0" spc="-5">
                <a:solidFill>
                  <a:srgbClr val="888B8D"/>
                </a:solidFill>
                <a:latin typeface="+mn-lt"/>
                <a:cs typeface="BentonSans Regular"/>
              </a:rPr>
              <a:t> </a:t>
            </a:r>
            <a:r>
              <a:rPr sz="400" b="0" i="0">
                <a:solidFill>
                  <a:srgbClr val="888B8D"/>
                </a:solidFill>
                <a:latin typeface="+mn-lt"/>
                <a:cs typeface="BentonSans Regular"/>
              </a:rPr>
              <a:t>the</a:t>
            </a:r>
            <a:r>
              <a:rPr sz="400" b="0" i="0" spc="-6">
                <a:solidFill>
                  <a:srgbClr val="888B8D"/>
                </a:solidFill>
                <a:latin typeface="+mn-lt"/>
                <a:cs typeface="BentonSans Regular"/>
              </a:rPr>
              <a:t> </a:t>
            </a:r>
            <a:r>
              <a:rPr sz="400" b="0" i="0">
                <a:solidFill>
                  <a:srgbClr val="888B8D"/>
                </a:solidFill>
                <a:latin typeface="+mn-lt"/>
                <a:cs typeface="BentonSans Regular"/>
              </a:rPr>
              <a:t>express</a:t>
            </a:r>
            <a:r>
              <a:rPr sz="400" b="0" i="0" spc="-5">
                <a:solidFill>
                  <a:srgbClr val="888B8D"/>
                </a:solidFill>
                <a:latin typeface="+mn-lt"/>
                <a:cs typeface="BentonSans Regular"/>
              </a:rPr>
              <a:t> </a:t>
            </a:r>
            <a:r>
              <a:rPr sz="400" b="0" i="0">
                <a:solidFill>
                  <a:srgbClr val="888B8D"/>
                </a:solidFill>
                <a:latin typeface="+mn-lt"/>
                <a:cs typeface="BentonSans Regular"/>
              </a:rPr>
              <a:t>written</a:t>
            </a:r>
            <a:r>
              <a:rPr sz="400" b="0" i="0" spc="-6">
                <a:solidFill>
                  <a:srgbClr val="888B8D"/>
                </a:solidFill>
                <a:latin typeface="+mn-lt"/>
                <a:cs typeface="BentonSans Regular"/>
              </a:rPr>
              <a:t> </a:t>
            </a:r>
            <a:r>
              <a:rPr sz="400" b="0" i="0">
                <a:solidFill>
                  <a:srgbClr val="888B8D"/>
                </a:solidFill>
                <a:latin typeface="+mn-lt"/>
                <a:cs typeface="BentonSans Regular"/>
              </a:rPr>
              <a:t>consent</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a:solidFill>
                  <a:srgbClr val="888B8D"/>
                </a:solidFill>
                <a:latin typeface="+mn-lt"/>
                <a:cs typeface="BentonSans Regular"/>
              </a:rPr>
              <a:t>GBT.</a:t>
            </a:r>
            <a:r>
              <a:rPr sz="400" b="0" i="0" spc="-6">
                <a:solidFill>
                  <a:srgbClr val="888B8D"/>
                </a:solidFill>
                <a:latin typeface="+mn-lt"/>
                <a:cs typeface="BentonSans Regular"/>
              </a:rPr>
              <a:t> </a:t>
            </a:r>
            <a:r>
              <a:rPr lang="en-GB" sz="400" b="0" i="0">
                <a:solidFill>
                  <a:srgbClr val="888B8D"/>
                </a:solidFill>
                <a:latin typeface="+mn-lt"/>
                <a:cs typeface="BentonSans Regular"/>
              </a:rPr>
              <a:t>©</a:t>
            </a:r>
            <a:r>
              <a:rPr lang="en-GB" sz="400" b="0" i="0" spc="-5">
                <a:solidFill>
                  <a:srgbClr val="888B8D"/>
                </a:solidFill>
                <a:latin typeface="+mn-lt"/>
                <a:cs typeface="BentonSans Regular"/>
              </a:rPr>
              <a:t> </a:t>
            </a:r>
            <a:r>
              <a:rPr lang="en-GB" sz="400" b="0" i="0">
                <a:solidFill>
                  <a:srgbClr val="888B8D"/>
                </a:solidFill>
                <a:latin typeface="+mn-lt"/>
                <a:cs typeface="BentonSans Regular"/>
              </a:rPr>
              <a:t>2023</a:t>
            </a:r>
            <a:r>
              <a:rPr lang="en-GB" sz="400" b="0" i="0" spc="-6">
                <a:solidFill>
                  <a:srgbClr val="888B8D"/>
                </a:solidFill>
                <a:latin typeface="+mn-lt"/>
                <a:cs typeface="BentonSans Regular"/>
              </a:rPr>
              <a:t> </a:t>
            </a:r>
            <a:r>
              <a:rPr lang="en-GB" sz="400" b="0" i="0">
                <a:solidFill>
                  <a:srgbClr val="888B8D"/>
                </a:solidFill>
                <a:latin typeface="+mn-lt"/>
                <a:cs typeface="BentonSans Regular"/>
              </a:rPr>
              <a:t>GBT</a:t>
            </a:r>
            <a:r>
              <a:rPr lang="en-GB" sz="400" b="0" i="0" spc="-5">
                <a:solidFill>
                  <a:srgbClr val="888B8D"/>
                </a:solidFill>
                <a:latin typeface="+mn-lt"/>
                <a:cs typeface="BentonSans Regular"/>
              </a:rPr>
              <a:t> </a:t>
            </a:r>
            <a:r>
              <a:rPr lang="en-GB" sz="400" b="0" i="0">
                <a:solidFill>
                  <a:srgbClr val="888B8D"/>
                </a:solidFill>
                <a:latin typeface="+mn-lt"/>
                <a:cs typeface="BentonSans Regular"/>
              </a:rPr>
              <a:t>Travel</a:t>
            </a:r>
            <a:r>
              <a:rPr lang="en-GB" sz="400" b="0" i="0" spc="-6">
                <a:solidFill>
                  <a:srgbClr val="888B8D"/>
                </a:solidFill>
                <a:latin typeface="+mn-lt"/>
                <a:cs typeface="BentonSans Regular"/>
              </a:rPr>
              <a:t> </a:t>
            </a:r>
            <a:r>
              <a:rPr lang="en-GB" sz="400" b="0" i="0">
                <a:solidFill>
                  <a:srgbClr val="888B8D"/>
                </a:solidFill>
                <a:latin typeface="+mn-lt"/>
                <a:cs typeface="BentonSans Regular"/>
              </a:rPr>
              <a:t>Services</a:t>
            </a:r>
            <a:r>
              <a:rPr lang="en-GB" sz="400" b="0" i="0" spc="-6">
                <a:solidFill>
                  <a:srgbClr val="888B8D"/>
                </a:solidFill>
                <a:latin typeface="+mn-lt"/>
                <a:cs typeface="BentonSans Regular"/>
              </a:rPr>
              <a:t> </a:t>
            </a:r>
            <a:r>
              <a:rPr lang="en-GB" sz="400" b="0" i="0">
                <a:solidFill>
                  <a:srgbClr val="888B8D"/>
                </a:solidFill>
                <a:latin typeface="+mn-lt"/>
                <a:cs typeface="BentonSans Regular"/>
              </a:rPr>
              <a:t>UK</a:t>
            </a:r>
            <a:r>
              <a:rPr lang="en-GB" sz="400" b="0" i="0" spc="-5">
                <a:solidFill>
                  <a:srgbClr val="888B8D"/>
                </a:solidFill>
                <a:latin typeface="+mn-lt"/>
                <a:cs typeface="BentonSans Regular"/>
              </a:rPr>
              <a:t> </a:t>
            </a:r>
            <a:r>
              <a:rPr lang="en-GB" sz="400" b="0" i="0" spc="-3">
                <a:solidFill>
                  <a:srgbClr val="888B8D"/>
                </a:solidFill>
                <a:latin typeface="+mn-lt"/>
                <a:cs typeface="BentonSans Regular"/>
              </a:rPr>
              <a:t>Limited.</a:t>
            </a:r>
            <a:endParaRPr sz="400" b="0" i="0">
              <a:solidFill>
                <a:srgbClr val="888B8D"/>
              </a:solidFill>
              <a:latin typeface="+mn-lt"/>
              <a:cs typeface="BentonSans Regular"/>
            </a:endParaRPr>
          </a:p>
        </p:txBody>
      </p:sp>
    </p:spTree>
    <p:extLst>
      <p:ext uri="{BB962C8B-B14F-4D97-AF65-F5344CB8AC3E}">
        <p14:creationId xmlns:p14="http://schemas.microsoft.com/office/powerpoint/2010/main" val="528853057"/>
      </p:ext>
    </p:extLst>
  </p:cSld>
  <p:clrMap bg1="lt1" tx1="dk1" bg2="lt2" tx2="dk2" accent1="accent1" accent2="accent2" accent3="accent3" accent4="accent4" accent5="accent5" accent6="accent6" hlink="hlink" folHlink="folHlink"/>
  <p:sldLayoutIdLst>
    <p:sldLayoutId id="2147483917" r:id="rId1"/>
    <p:sldLayoutId id="2147483922" r:id="rId2"/>
    <p:sldLayoutId id="2147483949" r:id="rId3"/>
    <p:sldLayoutId id="2147483926" r:id="rId4"/>
    <p:sldLayoutId id="2147483928" r:id="rId5"/>
    <p:sldLayoutId id="2147483929" r:id="rId6"/>
    <p:sldLayoutId id="2147483930" r:id="rId7"/>
    <p:sldLayoutId id="2147483937" r:id="rId8"/>
    <p:sldLayoutId id="2147483931" r:id="rId9"/>
    <p:sldLayoutId id="2147483932" r:id="rId10"/>
    <p:sldLayoutId id="2147484091" r:id="rId11"/>
    <p:sldLayoutId id="2147483933" r:id="rId12"/>
    <p:sldLayoutId id="2147483934" r:id="rId13"/>
    <p:sldLayoutId id="2147483935" r:id="rId14"/>
    <p:sldLayoutId id="2147483936" r:id="rId15"/>
    <p:sldLayoutId id="2147484096" r:id="rId16"/>
    <p:sldLayoutId id="2147483941" r:id="rId17"/>
    <p:sldLayoutId id="2147483942" r:id="rId18"/>
    <p:sldLayoutId id="2147483938" r:id="rId19"/>
    <p:sldLayoutId id="2147483939" r:id="rId20"/>
    <p:sldLayoutId id="2147483940" r:id="rId21"/>
    <p:sldLayoutId id="2147483943" r:id="rId22"/>
    <p:sldLayoutId id="2147483944" r:id="rId23"/>
    <p:sldLayoutId id="2147484103" r:id="rId24"/>
    <p:sldLayoutId id="2147483946" r:id="rId25"/>
    <p:sldLayoutId id="2147483947" r:id="rId26"/>
  </p:sldLayoutIdLst>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hf hdr="0" ftr="0" dt="0"/>
  <p:txStyles>
    <p:titleStyle>
      <a:lvl1pPr algn="l" defTabSz="457129" rtl="0" eaLnBrk="1" latinLnBrk="0" hangingPunct="1">
        <a:lnSpc>
          <a:spcPct val="92000"/>
        </a:lnSpc>
        <a:spcBef>
          <a:spcPct val="0"/>
        </a:spcBef>
        <a:buNone/>
        <a:defRPr sz="1500" b="0" i="0" kern="1200">
          <a:solidFill>
            <a:schemeClr val="tx2"/>
          </a:solidFill>
          <a:latin typeface="+mj-lt"/>
          <a:ea typeface="+mj-ea"/>
          <a:cs typeface="+mj-cs"/>
        </a:defRPr>
      </a:lvl1pPr>
    </p:titleStyle>
    <p:bodyStyle>
      <a:lvl1pPr marL="0" indent="0" algn="l" defTabSz="457129" rtl="0" eaLnBrk="1" latinLnBrk="0" hangingPunct="1">
        <a:lnSpc>
          <a:spcPct val="105000"/>
        </a:lnSpc>
        <a:spcBef>
          <a:spcPts val="600"/>
        </a:spcBef>
        <a:spcAft>
          <a:spcPts val="150"/>
        </a:spcAft>
        <a:buClrTx/>
        <a:buFontTx/>
        <a:buNone/>
        <a:defRPr sz="900" b="0" i="0" kern="1200">
          <a:solidFill>
            <a:schemeClr val="tx1"/>
          </a:solidFill>
          <a:latin typeface="+mn-lt"/>
          <a:ea typeface="+mn-ea"/>
          <a:cs typeface="+mn-cs"/>
        </a:defRPr>
      </a:lvl1pPr>
      <a:lvl2pPr marL="91426" indent="-91426" algn="l" defTabSz="457129" rtl="0" eaLnBrk="1" latinLnBrk="0" hangingPunct="1">
        <a:lnSpc>
          <a:spcPct val="105000"/>
        </a:lnSpc>
        <a:spcBef>
          <a:spcPts val="200"/>
        </a:spcBef>
        <a:spcAft>
          <a:spcPts val="250"/>
        </a:spcAft>
        <a:buClrTx/>
        <a:buFont typeface="Arial" panose="020B0604020202020204" pitchFamily="34" charset="0"/>
        <a:buChar char="•"/>
        <a:defRPr sz="750" b="0" i="0" kern="1200">
          <a:solidFill>
            <a:schemeClr val="tx1"/>
          </a:solidFill>
          <a:latin typeface="+mn-lt"/>
          <a:ea typeface="+mn-ea"/>
          <a:cs typeface="+mn-cs"/>
        </a:defRPr>
      </a:lvl2pPr>
      <a:lvl3pPr marL="191994" indent="-91426" algn="l" defTabSz="457129" rtl="0" eaLnBrk="1" latinLnBrk="0" hangingPunct="1">
        <a:lnSpc>
          <a:spcPct val="105000"/>
        </a:lnSpc>
        <a:spcBef>
          <a:spcPts val="0"/>
        </a:spcBef>
        <a:spcAft>
          <a:spcPts val="300"/>
        </a:spcAft>
        <a:buClrTx/>
        <a:buSzPct val="100000"/>
        <a:buFont typeface="Arial" panose="020B0604020202020204" pitchFamily="34" charset="0"/>
        <a:buChar char="–"/>
        <a:defRPr sz="700" b="0" i="0" kern="1200">
          <a:solidFill>
            <a:schemeClr val="tx1"/>
          </a:solidFill>
          <a:latin typeface="+mn-lt"/>
          <a:ea typeface="+mn-ea"/>
          <a:cs typeface="+mn-cs"/>
        </a:defRPr>
      </a:lvl3pPr>
      <a:lvl4pPr marL="287992" indent="-91426" algn="l" defTabSz="457129" rtl="0" eaLnBrk="1" latinLnBrk="0" hangingPunct="1">
        <a:lnSpc>
          <a:spcPct val="105000"/>
        </a:lnSpc>
        <a:spcBef>
          <a:spcPts val="0"/>
        </a:spcBef>
        <a:spcAft>
          <a:spcPts val="300"/>
        </a:spcAft>
        <a:buClrTx/>
        <a:buFont typeface="Wingdings" panose="05000000000000000000" pitchFamily="2" charset="2"/>
        <a:buChar char="ú"/>
        <a:defRPr sz="650" b="0" i="0" kern="1200">
          <a:solidFill>
            <a:schemeClr val="tx1"/>
          </a:solidFill>
          <a:latin typeface="+mn-lt"/>
          <a:ea typeface="+mn-ea"/>
          <a:cs typeface="+mn-cs"/>
        </a:defRPr>
      </a:lvl4pPr>
      <a:lvl5pPr marL="393131" indent="-91426" algn="l" defTabSz="457129" rtl="0" eaLnBrk="1" latinLnBrk="0" hangingPunct="1">
        <a:lnSpc>
          <a:spcPct val="105000"/>
        </a:lnSpc>
        <a:spcBef>
          <a:spcPts val="0"/>
        </a:spcBef>
        <a:spcAft>
          <a:spcPts val="300"/>
        </a:spcAft>
        <a:buClrTx/>
        <a:buFont typeface="Arial" panose="020B0604020202020204" pitchFamily="34" charset="0"/>
        <a:buChar char="–"/>
        <a:defRPr sz="600" b="0" i="0" kern="1200">
          <a:solidFill>
            <a:schemeClr val="tx1"/>
          </a:solidFill>
          <a:latin typeface="+mn-lt"/>
          <a:ea typeface="+mn-ea"/>
          <a:cs typeface="+mn-cs"/>
        </a:defRPr>
      </a:lvl5pPr>
      <a:lvl6pPr marL="489128" indent="-91426" algn="l" defTabSz="457129" rtl="0" eaLnBrk="1" latinLnBrk="0" hangingPunct="1">
        <a:lnSpc>
          <a:spcPct val="105000"/>
        </a:lnSpc>
        <a:spcBef>
          <a:spcPts val="0"/>
        </a:spcBef>
        <a:spcAft>
          <a:spcPts val="300"/>
        </a:spcAft>
        <a:buFont typeface="Arial" panose="020B0604020202020204" pitchFamily="34" charset="0"/>
        <a:buChar char="•"/>
        <a:defRPr sz="650" kern="1200">
          <a:solidFill>
            <a:schemeClr val="tx1"/>
          </a:solidFill>
          <a:latin typeface="+mn-lt"/>
          <a:ea typeface="+mn-ea"/>
          <a:cs typeface="+mn-cs"/>
        </a:defRPr>
      </a:lvl6pPr>
      <a:lvl7pPr marL="594268" indent="-91426" algn="l" defTabSz="457129" rtl="0" eaLnBrk="1" latinLnBrk="0" hangingPunct="1">
        <a:lnSpc>
          <a:spcPct val="105000"/>
        </a:lnSpc>
        <a:spcBef>
          <a:spcPts val="0"/>
        </a:spcBef>
        <a:spcAft>
          <a:spcPts val="300"/>
        </a:spcAft>
        <a:buFont typeface="Arial" panose="020B0604020202020204" pitchFamily="34" charset="0"/>
        <a:buChar char="–"/>
        <a:defRPr sz="650" kern="1200">
          <a:solidFill>
            <a:schemeClr val="tx1"/>
          </a:solidFill>
          <a:latin typeface="+mn-lt"/>
          <a:ea typeface="+mn-ea"/>
          <a:cs typeface="+mn-cs"/>
        </a:defRPr>
      </a:lvl7pPr>
      <a:lvl8pPr marL="694836" indent="-91426" algn="l" defTabSz="457129" rtl="0" eaLnBrk="1" latinLnBrk="0" hangingPunct="1">
        <a:lnSpc>
          <a:spcPct val="105000"/>
        </a:lnSpc>
        <a:spcBef>
          <a:spcPts val="0"/>
        </a:spcBef>
        <a:spcAft>
          <a:spcPts val="300"/>
        </a:spcAft>
        <a:buFont typeface="Arial" panose="020B0604020202020204" pitchFamily="34" charset="0"/>
        <a:buChar char="◦"/>
        <a:defRPr sz="650" kern="1200" baseline="0">
          <a:solidFill>
            <a:schemeClr val="tx1"/>
          </a:solidFill>
          <a:latin typeface="+mn-lt"/>
          <a:ea typeface="+mn-ea"/>
          <a:cs typeface="+mn-cs"/>
        </a:defRPr>
      </a:lvl8pPr>
      <a:lvl9pPr marL="799976" indent="-91426" algn="l" defTabSz="457129" rtl="0" eaLnBrk="1" latinLnBrk="0" hangingPunct="1">
        <a:lnSpc>
          <a:spcPct val="105000"/>
        </a:lnSpc>
        <a:spcBef>
          <a:spcPts val="0"/>
        </a:spcBef>
        <a:spcAft>
          <a:spcPts val="300"/>
        </a:spcAft>
        <a:buFont typeface="Arial" panose="020B0604020202020204" pitchFamily="34" charset="0"/>
        <a:buChar char="–"/>
        <a:defRPr sz="650" kern="1200">
          <a:solidFill>
            <a:schemeClr val="tx1"/>
          </a:solidFill>
          <a:latin typeface="+mn-lt"/>
          <a:ea typeface="+mn-ea"/>
          <a:cs typeface="+mn-cs"/>
        </a:defRPr>
      </a:lvl9pPr>
    </p:bodyStyle>
    <p:otherStyle>
      <a:defPPr>
        <a:defRPr lang="en-US"/>
      </a:defPPr>
      <a:lvl1pPr marL="0" algn="l" defTabSz="457129" rtl="0" eaLnBrk="1" latinLnBrk="0" hangingPunct="1">
        <a:defRPr sz="900" kern="1200">
          <a:solidFill>
            <a:schemeClr val="tx1"/>
          </a:solidFill>
          <a:latin typeface="+mn-lt"/>
          <a:ea typeface="+mn-ea"/>
          <a:cs typeface="+mn-cs"/>
        </a:defRPr>
      </a:lvl1pPr>
      <a:lvl2pPr marL="228565" algn="l" defTabSz="457129" rtl="0" eaLnBrk="1" latinLnBrk="0" hangingPunct="1">
        <a:defRPr sz="900" kern="1200">
          <a:solidFill>
            <a:schemeClr val="tx1"/>
          </a:solidFill>
          <a:latin typeface="+mn-lt"/>
          <a:ea typeface="+mn-ea"/>
          <a:cs typeface="+mn-cs"/>
        </a:defRPr>
      </a:lvl2pPr>
      <a:lvl3pPr marL="457129" algn="l" defTabSz="457129" rtl="0" eaLnBrk="1" latinLnBrk="0" hangingPunct="1">
        <a:defRPr sz="900" kern="1200">
          <a:solidFill>
            <a:schemeClr val="tx1"/>
          </a:solidFill>
          <a:latin typeface="+mn-lt"/>
          <a:ea typeface="+mn-ea"/>
          <a:cs typeface="+mn-cs"/>
        </a:defRPr>
      </a:lvl3pPr>
      <a:lvl4pPr marL="685694" algn="l" defTabSz="457129" rtl="0" eaLnBrk="1" latinLnBrk="0" hangingPunct="1">
        <a:defRPr sz="900" kern="1200">
          <a:solidFill>
            <a:schemeClr val="tx1"/>
          </a:solidFill>
          <a:latin typeface="+mn-lt"/>
          <a:ea typeface="+mn-ea"/>
          <a:cs typeface="+mn-cs"/>
        </a:defRPr>
      </a:lvl4pPr>
      <a:lvl5pPr marL="914258" algn="l" defTabSz="457129" rtl="0" eaLnBrk="1" latinLnBrk="0" hangingPunct="1">
        <a:defRPr sz="900" kern="1200">
          <a:solidFill>
            <a:schemeClr val="tx1"/>
          </a:solidFill>
          <a:latin typeface="+mn-lt"/>
          <a:ea typeface="+mn-ea"/>
          <a:cs typeface="+mn-cs"/>
        </a:defRPr>
      </a:lvl5pPr>
      <a:lvl6pPr marL="1142823" algn="l" defTabSz="457129" rtl="0" eaLnBrk="1" latinLnBrk="0" hangingPunct="1">
        <a:defRPr sz="900" kern="1200">
          <a:solidFill>
            <a:schemeClr val="tx1"/>
          </a:solidFill>
          <a:latin typeface="+mn-lt"/>
          <a:ea typeface="+mn-ea"/>
          <a:cs typeface="+mn-cs"/>
        </a:defRPr>
      </a:lvl6pPr>
      <a:lvl7pPr marL="1371387" algn="l" defTabSz="457129" rtl="0" eaLnBrk="1" latinLnBrk="0" hangingPunct="1">
        <a:defRPr sz="900" kern="1200">
          <a:solidFill>
            <a:schemeClr val="tx1"/>
          </a:solidFill>
          <a:latin typeface="+mn-lt"/>
          <a:ea typeface="+mn-ea"/>
          <a:cs typeface="+mn-cs"/>
        </a:defRPr>
      </a:lvl7pPr>
      <a:lvl8pPr marL="1599952" algn="l" defTabSz="457129" rtl="0" eaLnBrk="1" latinLnBrk="0" hangingPunct="1">
        <a:defRPr sz="900" kern="1200">
          <a:solidFill>
            <a:schemeClr val="tx1"/>
          </a:solidFill>
          <a:latin typeface="+mn-lt"/>
          <a:ea typeface="+mn-ea"/>
          <a:cs typeface="+mn-cs"/>
        </a:defRPr>
      </a:lvl8pPr>
      <a:lvl9pPr marL="1828516" algn="l" defTabSz="457129" rtl="0" eaLnBrk="1" latinLnBrk="0" hangingPunct="1">
        <a:defRPr sz="900" kern="1200">
          <a:solidFill>
            <a:schemeClr val="tx1"/>
          </a:solidFill>
          <a:latin typeface="+mn-lt"/>
          <a:ea typeface="+mn-ea"/>
          <a:cs typeface="+mn-cs"/>
        </a:defRPr>
      </a:lvl9pPr>
    </p:otherStyle>
  </p:txStyles>
  <p:extLst>
    <p:ext uri="{27BBF7A9-308A-43DC-89C8-2F10F3537804}">
      <p15:sldGuideLst xmlns:p15="http://schemas.microsoft.com/office/powerpoint/2012/main">
        <p15:guide id="10" pos="3839" userDrawn="1">
          <p15:clr>
            <a:srgbClr val="F26B43"/>
          </p15:clr>
        </p15:guide>
        <p15:guide id="11" orient="horz" pos="3528" userDrawn="1">
          <p15:clr>
            <a:srgbClr val="F26B43"/>
          </p15:clr>
        </p15:guide>
        <p15:guide id="12" orient="horz" pos="3861" userDrawn="1">
          <p15:clr>
            <a:srgbClr val="F26B43"/>
          </p15:clr>
        </p15:guide>
        <p15:guide id="13" orient="horz" pos="4157" userDrawn="1">
          <p15:clr>
            <a:srgbClr val="F26B43"/>
          </p15:clr>
        </p15:guide>
        <p15:guide id="14" pos="364" userDrawn="1">
          <p15:clr>
            <a:srgbClr val="F26B43"/>
          </p15:clr>
        </p15:guide>
        <p15:guide id="15" pos="7317" userDrawn="1">
          <p15:clr>
            <a:srgbClr val="F26B43"/>
          </p15:clr>
        </p15:guide>
        <p15:guide id="16" orient="horz" pos="502" userDrawn="1">
          <p15:clr>
            <a:srgbClr val="F26B43"/>
          </p15:clr>
        </p15:guide>
        <p15:guide id="17" orient="horz" pos="1219" userDrawn="1">
          <p15:clr>
            <a:srgbClr val="F26B43"/>
          </p15:clr>
        </p15:guide>
        <p15:guide id="18" orient="horz" pos="325"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E0195F52-BDF1-6711-7268-A252216873C4}"/>
              </a:ext>
            </a:extLst>
          </p:cNvPr>
          <p:cNvPicPr>
            <a:picLocks noChangeAspect="1"/>
          </p:cNvPicPr>
          <p:nvPr/>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p:cNvSpPr>
            <a:spLocks noGrp="1"/>
          </p:cNvSpPr>
          <p:nvPr>
            <p:ph type="sldNum" sz="quarter" idx="4"/>
          </p:nvPr>
        </p:nvSpPr>
        <p:spPr>
          <a:xfrm>
            <a:off x="9235725" y="6496197"/>
            <a:ext cx="685622" cy="96097"/>
          </a:xfrm>
          <a:prstGeom prst="rect">
            <a:avLst/>
          </a:prstGeom>
        </p:spPr>
        <p:txBody>
          <a:bodyPr vert="horz" lIns="0" tIns="0" rIns="0" bIns="0" rtlCol="0" anchor="t"/>
          <a:lstStyle>
            <a:lvl1pPr algn="r">
              <a:defRPr sz="400">
                <a:solidFill>
                  <a:srgbClr val="888B8D"/>
                </a:solidFill>
                <a:latin typeface="+mn-lt"/>
              </a:defRPr>
            </a:lvl1pPr>
          </a:lstStyle>
          <a:p>
            <a:r>
              <a:rPr lang="en-US"/>
              <a:t>P.</a:t>
            </a:r>
            <a:fld id="{8C1BCF7C-2884-4FE2-A9ED-57CF9A0CDEFF}" type="slidenum">
              <a:rPr lang="en-US" smtClean="0"/>
              <a:pPr/>
              <a:t>‹#›</a:t>
            </a:fld>
            <a:endParaRPr lang="en-US"/>
          </a:p>
        </p:txBody>
      </p:sp>
      <p:sp>
        <p:nvSpPr>
          <p:cNvPr id="2" name="Title Placeholder 1"/>
          <p:cNvSpPr>
            <a:spLocks noGrp="1"/>
          </p:cNvSpPr>
          <p:nvPr>
            <p:ph type="title"/>
          </p:nvPr>
        </p:nvSpPr>
        <p:spPr>
          <a:xfrm>
            <a:off x="572875" y="432001"/>
            <a:ext cx="9717469" cy="566928"/>
          </a:xfrm>
          <a:prstGeom prst="rect">
            <a:avLst/>
          </a:prstGeom>
        </p:spPr>
        <p:txBody>
          <a:bodyPr vert="horz" lIns="0" tIns="0" rIns="0" bIns="0" rtlCol="0" anchor="t">
            <a:noAutofit/>
          </a:bodyPr>
          <a:lstStyle/>
          <a:p>
            <a:r>
              <a:rPr lang="en-GB"/>
              <a:t>Click to edit Master title style</a:t>
            </a:r>
            <a:endParaRPr lang="en-US"/>
          </a:p>
        </p:txBody>
      </p:sp>
      <p:sp>
        <p:nvSpPr>
          <p:cNvPr id="3" name="Text Placeholder 2"/>
          <p:cNvSpPr>
            <a:spLocks noGrp="1"/>
          </p:cNvSpPr>
          <p:nvPr>
            <p:ph type="body" idx="1"/>
          </p:nvPr>
        </p:nvSpPr>
        <p:spPr>
          <a:xfrm>
            <a:off x="574018" y="1799999"/>
            <a:ext cx="11040790" cy="3960000"/>
          </a:xfrm>
          <a:prstGeom prst="rect">
            <a:avLst/>
          </a:prstGeom>
        </p:spPr>
        <p:txBody>
          <a:bodyPr vert="horz"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1" name="Straight Connector 10"/>
          <p:cNvCxnSpPr>
            <a:cxnSpLocks/>
          </p:cNvCxnSpPr>
          <p:nvPr/>
        </p:nvCxnSpPr>
        <p:spPr>
          <a:xfrm>
            <a:off x="565257" y="6081592"/>
            <a:ext cx="11043075" cy="0"/>
          </a:xfrm>
          <a:prstGeom prst="line">
            <a:avLst/>
          </a:prstGeom>
          <a:ln w="6350">
            <a:solidFill>
              <a:srgbClr val="BBBCBC"/>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7B8E407F-AEFD-0ED4-8B05-E31EA9049522}"/>
              </a:ext>
            </a:extLst>
          </p:cNvPr>
          <p:cNvPicPr>
            <a:picLocks noChangeAspect="1"/>
          </p:cNvPicPr>
          <p:nvPr/>
        </p:nvPicPr>
        <p:blipFill>
          <a:blip r:embed="rId30">
            <a:extLst>
              <a:ext uri="{28A0092B-C50C-407E-A947-70E740481C1C}">
                <a14:useLocalDpi xmlns:a14="http://schemas.microsoft.com/office/drawing/2010/main" val="0"/>
              </a:ext>
            </a:extLst>
          </a:blip>
          <a:srcRect/>
          <a:stretch/>
        </p:blipFill>
        <p:spPr>
          <a:xfrm>
            <a:off x="10582920" y="171522"/>
            <a:ext cx="1311273" cy="946008"/>
          </a:xfrm>
          <a:prstGeom prst="rect">
            <a:avLst/>
          </a:prstGeom>
        </p:spPr>
      </p:pic>
      <p:pic>
        <p:nvPicPr>
          <p:cNvPr id="7" name="Picture 6">
            <a:extLst>
              <a:ext uri="{FF2B5EF4-FFF2-40B4-BE49-F238E27FC236}">
                <a16:creationId xmlns:a16="http://schemas.microsoft.com/office/drawing/2014/main" id="{5EDD8CA0-9EF7-31AE-E41D-79A2C3653917}"/>
              </a:ext>
            </a:extLst>
          </p:cNvPr>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8" name="object 15">
            <a:extLst>
              <a:ext uri="{FF2B5EF4-FFF2-40B4-BE49-F238E27FC236}">
                <a16:creationId xmlns:a16="http://schemas.microsoft.com/office/drawing/2014/main" id="{6F4D6479-9AE7-974D-857C-51F3FF06475E}"/>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mn-lt"/>
              <a:cs typeface="BentonSans Regular"/>
            </a:endParaRPr>
          </a:p>
          <a:p>
            <a:pPr marL="0">
              <a:lnSpc>
                <a:spcPts val="425"/>
              </a:lnSpc>
            </a:pPr>
            <a:r>
              <a:rPr sz="400" b="0" i="0">
                <a:solidFill>
                  <a:srgbClr val="888B8D"/>
                </a:solidFill>
                <a:latin typeface="+mn-lt"/>
                <a:cs typeface="BentonSans Regular"/>
              </a:rPr>
              <a:t>This</a:t>
            </a:r>
            <a:r>
              <a:rPr sz="400" b="0" i="0" spc="-5">
                <a:solidFill>
                  <a:srgbClr val="888B8D"/>
                </a:solidFill>
                <a:latin typeface="+mn-lt"/>
                <a:cs typeface="BentonSans Regular"/>
              </a:rPr>
              <a:t> </a:t>
            </a:r>
            <a:r>
              <a:rPr sz="400" b="0" i="0">
                <a:solidFill>
                  <a:srgbClr val="888B8D"/>
                </a:solidFill>
                <a:latin typeface="+mn-lt"/>
                <a:cs typeface="BentonSans Regular"/>
              </a:rPr>
              <a:t>document</a:t>
            </a:r>
            <a:r>
              <a:rPr sz="400" b="0" i="0" spc="-5">
                <a:solidFill>
                  <a:srgbClr val="888B8D"/>
                </a:solidFill>
                <a:latin typeface="+mn-lt"/>
                <a:cs typeface="BentonSans Regular"/>
              </a:rPr>
              <a:t> </a:t>
            </a:r>
            <a:r>
              <a:rPr sz="400" b="0" i="0">
                <a:solidFill>
                  <a:srgbClr val="888B8D"/>
                </a:solidFill>
                <a:latin typeface="+mn-lt"/>
                <a:cs typeface="BentonSans Regular"/>
              </a:rPr>
              <a:t>contains</a:t>
            </a:r>
            <a:r>
              <a:rPr sz="400" b="0" i="0" spc="-3">
                <a:solidFill>
                  <a:srgbClr val="888B8D"/>
                </a:solidFill>
                <a:latin typeface="+mn-lt"/>
                <a:cs typeface="BentonSans Regular"/>
              </a:rPr>
              <a:t> </a:t>
            </a:r>
            <a:r>
              <a:rPr sz="400" b="0" i="0">
                <a:solidFill>
                  <a:srgbClr val="888B8D"/>
                </a:solidFill>
                <a:latin typeface="+mn-lt"/>
                <a:cs typeface="BentonSans Regular"/>
              </a:rPr>
              <a:t>unpublished,</a:t>
            </a:r>
            <a:r>
              <a:rPr sz="400" b="0" i="0" spc="-5">
                <a:solidFill>
                  <a:srgbClr val="888B8D"/>
                </a:solidFill>
                <a:latin typeface="+mn-lt"/>
                <a:cs typeface="BentonSans Regular"/>
              </a:rPr>
              <a:t> </a:t>
            </a:r>
            <a:r>
              <a:rPr sz="400" b="0" i="0" spc="-3">
                <a:solidFill>
                  <a:srgbClr val="888B8D"/>
                </a:solidFill>
                <a:latin typeface="+mn-lt"/>
                <a:cs typeface="BentonSans Regular"/>
              </a:rPr>
              <a:t>confidential,</a:t>
            </a:r>
            <a:r>
              <a:rPr sz="400" b="0" i="0" spc="-5">
                <a:solidFill>
                  <a:srgbClr val="888B8D"/>
                </a:solidFill>
                <a:latin typeface="+mn-lt"/>
                <a:cs typeface="BentonSans Regular"/>
              </a:rPr>
              <a:t> </a:t>
            </a:r>
            <a:r>
              <a:rPr sz="400" b="0" i="0">
                <a:solidFill>
                  <a:srgbClr val="888B8D"/>
                </a:solidFill>
                <a:latin typeface="+mn-lt"/>
                <a:cs typeface="BentonSans Regular"/>
              </a:rPr>
              <a:t>and</a:t>
            </a:r>
            <a:r>
              <a:rPr sz="400" b="0" i="0" spc="-3">
                <a:solidFill>
                  <a:srgbClr val="888B8D"/>
                </a:solidFill>
                <a:latin typeface="+mn-lt"/>
                <a:cs typeface="BentonSans Regular"/>
              </a:rPr>
              <a:t> </a:t>
            </a:r>
            <a:r>
              <a:rPr sz="400" b="0" i="0">
                <a:solidFill>
                  <a:srgbClr val="888B8D"/>
                </a:solidFill>
                <a:latin typeface="+mn-lt"/>
                <a:cs typeface="BentonSans Regular"/>
              </a:rPr>
              <a:t>proprietary</a:t>
            </a:r>
            <a:r>
              <a:rPr sz="400" b="0" i="0" spc="-5">
                <a:solidFill>
                  <a:srgbClr val="888B8D"/>
                </a:solidFill>
                <a:latin typeface="+mn-lt"/>
                <a:cs typeface="BentonSans Regular"/>
              </a:rPr>
              <a:t> </a:t>
            </a:r>
            <a:r>
              <a:rPr sz="400" b="0" i="0" spc="-3">
                <a:solidFill>
                  <a:srgbClr val="888B8D"/>
                </a:solidFill>
                <a:latin typeface="+mn-lt"/>
                <a:cs typeface="BentonSans Regular"/>
              </a:rPr>
              <a:t>information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American</a:t>
            </a:r>
            <a:r>
              <a:rPr sz="400" b="0" i="0" spc="-5">
                <a:solidFill>
                  <a:srgbClr val="888B8D"/>
                </a:solidFill>
                <a:latin typeface="+mn-lt"/>
                <a:cs typeface="BentonSans Regular"/>
              </a:rPr>
              <a:t> </a:t>
            </a:r>
            <a:r>
              <a:rPr sz="400" b="0" i="0">
                <a:solidFill>
                  <a:srgbClr val="888B8D"/>
                </a:solidFill>
                <a:latin typeface="+mn-lt"/>
                <a:cs typeface="BentonSans Regular"/>
              </a:rPr>
              <a:t>Express</a:t>
            </a:r>
            <a:r>
              <a:rPr sz="400" b="0" i="0" spc="-3">
                <a:solidFill>
                  <a:srgbClr val="888B8D"/>
                </a:solidFill>
                <a:latin typeface="+mn-lt"/>
                <a:cs typeface="BentonSans Regular"/>
              </a:rPr>
              <a:t> </a:t>
            </a:r>
            <a:r>
              <a:rPr sz="400" b="0" i="0">
                <a:solidFill>
                  <a:srgbClr val="888B8D"/>
                </a:solidFill>
                <a:latin typeface="+mn-lt"/>
                <a:cs typeface="BentonSans Regular"/>
              </a:rPr>
              <a:t>Global</a:t>
            </a:r>
            <a:r>
              <a:rPr sz="400" b="0" i="0" spc="-5">
                <a:solidFill>
                  <a:srgbClr val="888B8D"/>
                </a:solidFill>
                <a:latin typeface="+mn-lt"/>
                <a:cs typeface="BentonSans Regular"/>
              </a:rPr>
              <a:t> </a:t>
            </a:r>
            <a:r>
              <a:rPr sz="400" b="0" i="0">
                <a:solidFill>
                  <a:srgbClr val="888B8D"/>
                </a:solidFill>
                <a:latin typeface="+mn-lt"/>
                <a:cs typeface="BentonSans Regular"/>
              </a:rPr>
              <a:t>Business</a:t>
            </a:r>
            <a:r>
              <a:rPr sz="400" b="0" i="0" spc="-3">
                <a:solidFill>
                  <a:srgbClr val="888B8D"/>
                </a:solidFill>
                <a:latin typeface="+mn-lt"/>
                <a:cs typeface="BentonSans Regular"/>
              </a:rPr>
              <a:t> </a:t>
            </a:r>
            <a:r>
              <a:rPr sz="400" b="0" i="0">
                <a:solidFill>
                  <a:srgbClr val="888B8D"/>
                </a:solidFill>
                <a:latin typeface="+mn-lt"/>
                <a:cs typeface="BentonSans Regular"/>
              </a:rPr>
              <a:t>Travel</a:t>
            </a:r>
            <a:r>
              <a:rPr sz="400" b="0" i="0" spc="-5">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spc="-3">
                <a:solidFill>
                  <a:srgbClr val="888B8D"/>
                </a:solidFill>
                <a:latin typeface="+mn-lt"/>
                <a:cs typeface="BentonSans Regular"/>
              </a:rPr>
              <a:t>GBT).</a:t>
            </a:r>
            <a:endParaRPr sz="400" b="0" i="0">
              <a:solidFill>
                <a:srgbClr val="888B8D"/>
              </a:solidFill>
              <a:latin typeface="+mn-lt"/>
              <a:cs typeface="BentonSans Regular"/>
            </a:endParaRPr>
          </a:p>
          <a:p>
            <a:pPr marL="0">
              <a:lnSpc>
                <a:spcPts val="430"/>
              </a:lnSpc>
            </a:pPr>
            <a:r>
              <a:rPr sz="400" b="0" i="0">
                <a:solidFill>
                  <a:srgbClr val="888B8D"/>
                </a:solidFill>
                <a:latin typeface="+mn-lt"/>
                <a:cs typeface="BentonSans Regular"/>
              </a:rPr>
              <a:t>No</a:t>
            </a:r>
            <a:r>
              <a:rPr sz="400" b="0" i="0" spc="-6">
                <a:solidFill>
                  <a:srgbClr val="888B8D"/>
                </a:solidFill>
                <a:latin typeface="+mn-lt"/>
                <a:cs typeface="BentonSans Regular"/>
              </a:rPr>
              <a:t> </a:t>
            </a:r>
            <a:r>
              <a:rPr sz="400" b="0" i="0">
                <a:solidFill>
                  <a:srgbClr val="888B8D"/>
                </a:solidFill>
                <a:latin typeface="+mn-lt"/>
                <a:cs typeface="BentonSans Regular"/>
              </a:rPr>
              <a:t>disclosure</a:t>
            </a:r>
            <a:r>
              <a:rPr sz="400" b="0" i="0" spc="-6">
                <a:solidFill>
                  <a:srgbClr val="888B8D"/>
                </a:solidFill>
                <a:latin typeface="+mn-lt"/>
                <a:cs typeface="BentonSans Regular"/>
              </a:rPr>
              <a:t> </a:t>
            </a:r>
            <a:r>
              <a:rPr sz="400" b="0" i="0">
                <a:solidFill>
                  <a:srgbClr val="888B8D"/>
                </a:solidFill>
                <a:latin typeface="+mn-lt"/>
                <a:cs typeface="BentonSans Regular"/>
              </a:rPr>
              <a:t>or</a:t>
            </a:r>
            <a:r>
              <a:rPr sz="400" b="0" i="0" spc="-5">
                <a:solidFill>
                  <a:srgbClr val="888B8D"/>
                </a:solidFill>
                <a:latin typeface="+mn-lt"/>
                <a:cs typeface="BentonSans Regular"/>
              </a:rPr>
              <a:t> </a:t>
            </a:r>
            <a:r>
              <a:rPr sz="400" b="0" i="0">
                <a:solidFill>
                  <a:srgbClr val="888B8D"/>
                </a:solidFill>
                <a:latin typeface="+mn-lt"/>
                <a:cs typeface="BentonSans Regular"/>
              </a:rPr>
              <a:t>use</a:t>
            </a:r>
            <a:r>
              <a:rPr sz="400" b="0" i="0" spc="-6">
                <a:solidFill>
                  <a:srgbClr val="888B8D"/>
                </a:solidFill>
                <a:latin typeface="+mn-lt"/>
                <a:cs typeface="BentonSans Regular"/>
              </a:rPr>
              <a:t>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any</a:t>
            </a:r>
            <a:r>
              <a:rPr sz="400" b="0" i="0" spc="-6">
                <a:solidFill>
                  <a:srgbClr val="888B8D"/>
                </a:solidFill>
                <a:latin typeface="+mn-lt"/>
                <a:cs typeface="BentonSans Regular"/>
              </a:rPr>
              <a:t> </a:t>
            </a:r>
            <a:r>
              <a:rPr sz="400" b="0" i="0">
                <a:solidFill>
                  <a:srgbClr val="888B8D"/>
                </a:solidFill>
                <a:latin typeface="+mn-lt"/>
                <a:cs typeface="BentonSans Regular"/>
              </a:rPr>
              <a:t>portion</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these</a:t>
            </a:r>
            <a:r>
              <a:rPr sz="400" b="0" i="0" spc="-5">
                <a:solidFill>
                  <a:srgbClr val="888B8D"/>
                </a:solidFill>
                <a:latin typeface="+mn-lt"/>
                <a:cs typeface="BentonSans Regular"/>
              </a:rPr>
              <a:t> </a:t>
            </a:r>
            <a:r>
              <a:rPr sz="400" b="0" i="0">
                <a:solidFill>
                  <a:srgbClr val="888B8D"/>
                </a:solidFill>
                <a:latin typeface="+mn-lt"/>
                <a:cs typeface="BentonSans Regular"/>
              </a:rPr>
              <a:t>materials</a:t>
            </a:r>
            <a:r>
              <a:rPr sz="400" b="0" i="0" spc="-6">
                <a:solidFill>
                  <a:srgbClr val="888B8D"/>
                </a:solidFill>
                <a:latin typeface="+mn-lt"/>
                <a:cs typeface="BentonSans Regular"/>
              </a:rPr>
              <a:t> </a:t>
            </a:r>
            <a:r>
              <a:rPr sz="400" b="0" i="0">
                <a:solidFill>
                  <a:srgbClr val="888B8D"/>
                </a:solidFill>
                <a:latin typeface="+mn-lt"/>
                <a:cs typeface="BentonSans Regular"/>
              </a:rPr>
              <a:t>may</a:t>
            </a:r>
            <a:r>
              <a:rPr sz="400" b="0" i="0" spc="-5">
                <a:solidFill>
                  <a:srgbClr val="888B8D"/>
                </a:solidFill>
                <a:latin typeface="+mn-lt"/>
                <a:cs typeface="BentonSans Regular"/>
              </a:rPr>
              <a:t> </a:t>
            </a:r>
            <a:r>
              <a:rPr sz="400" b="0" i="0">
                <a:solidFill>
                  <a:srgbClr val="888B8D"/>
                </a:solidFill>
                <a:latin typeface="+mn-lt"/>
                <a:cs typeface="BentonSans Regular"/>
              </a:rPr>
              <a:t>be</a:t>
            </a:r>
            <a:r>
              <a:rPr sz="400" b="0" i="0" spc="-6">
                <a:solidFill>
                  <a:srgbClr val="888B8D"/>
                </a:solidFill>
                <a:latin typeface="+mn-lt"/>
                <a:cs typeface="BentonSans Regular"/>
              </a:rPr>
              <a:t> </a:t>
            </a:r>
            <a:r>
              <a:rPr sz="400" b="0" i="0">
                <a:solidFill>
                  <a:srgbClr val="888B8D"/>
                </a:solidFill>
                <a:latin typeface="+mn-lt"/>
                <a:cs typeface="BentonSans Regular"/>
              </a:rPr>
              <a:t>made</a:t>
            </a:r>
            <a:r>
              <a:rPr sz="400" b="0" i="0" spc="-6">
                <a:solidFill>
                  <a:srgbClr val="888B8D"/>
                </a:solidFill>
                <a:latin typeface="+mn-lt"/>
                <a:cs typeface="BentonSans Regular"/>
              </a:rPr>
              <a:t> </a:t>
            </a:r>
            <a:r>
              <a:rPr sz="400" b="0" i="0">
                <a:solidFill>
                  <a:srgbClr val="888B8D"/>
                </a:solidFill>
                <a:latin typeface="+mn-lt"/>
                <a:cs typeface="BentonSans Regular"/>
              </a:rPr>
              <a:t>without</a:t>
            </a:r>
            <a:r>
              <a:rPr sz="400" b="0" i="0" spc="-5">
                <a:solidFill>
                  <a:srgbClr val="888B8D"/>
                </a:solidFill>
                <a:latin typeface="+mn-lt"/>
                <a:cs typeface="BentonSans Regular"/>
              </a:rPr>
              <a:t> </a:t>
            </a:r>
            <a:r>
              <a:rPr sz="400" b="0" i="0">
                <a:solidFill>
                  <a:srgbClr val="888B8D"/>
                </a:solidFill>
                <a:latin typeface="+mn-lt"/>
                <a:cs typeface="BentonSans Regular"/>
              </a:rPr>
              <a:t>the</a:t>
            </a:r>
            <a:r>
              <a:rPr sz="400" b="0" i="0" spc="-6">
                <a:solidFill>
                  <a:srgbClr val="888B8D"/>
                </a:solidFill>
                <a:latin typeface="+mn-lt"/>
                <a:cs typeface="BentonSans Regular"/>
              </a:rPr>
              <a:t> </a:t>
            </a:r>
            <a:r>
              <a:rPr sz="400" b="0" i="0">
                <a:solidFill>
                  <a:srgbClr val="888B8D"/>
                </a:solidFill>
                <a:latin typeface="+mn-lt"/>
                <a:cs typeface="BentonSans Regular"/>
              </a:rPr>
              <a:t>express</a:t>
            </a:r>
            <a:r>
              <a:rPr sz="400" b="0" i="0" spc="-5">
                <a:solidFill>
                  <a:srgbClr val="888B8D"/>
                </a:solidFill>
                <a:latin typeface="+mn-lt"/>
                <a:cs typeface="BentonSans Regular"/>
              </a:rPr>
              <a:t> </a:t>
            </a:r>
            <a:r>
              <a:rPr sz="400" b="0" i="0">
                <a:solidFill>
                  <a:srgbClr val="888B8D"/>
                </a:solidFill>
                <a:latin typeface="+mn-lt"/>
                <a:cs typeface="BentonSans Regular"/>
              </a:rPr>
              <a:t>written</a:t>
            </a:r>
            <a:r>
              <a:rPr sz="400" b="0" i="0" spc="-6">
                <a:solidFill>
                  <a:srgbClr val="888B8D"/>
                </a:solidFill>
                <a:latin typeface="+mn-lt"/>
                <a:cs typeface="BentonSans Regular"/>
              </a:rPr>
              <a:t> </a:t>
            </a:r>
            <a:r>
              <a:rPr sz="400" b="0" i="0">
                <a:solidFill>
                  <a:srgbClr val="888B8D"/>
                </a:solidFill>
                <a:latin typeface="+mn-lt"/>
                <a:cs typeface="BentonSans Regular"/>
              </a:rPr>
              <a:t>consent</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a:solidFill>
                  <a:srgbClr val="888B8D"/>
                </a:solidFill>
                <a:latin typeface="+mn-lt"/>
                <a:cs typeface="BentonSans Regular"/>
              </a:rPr>
              <a:t>GBT.</a:t>
            </a:r>
            <a:r>
              <a:rPr sz="400" b="0" i="0" spc="-6">
                <a:solidFill>
                  <a:srgbClr val="888B8D"/>
                </a:solidFill>
                <a:latin typeface="+mn-lt"/>
                <a:cs typeface="BentonSans Regular"/>
              </a:rPr>
              <a:t> </a:t>
            </a:r>
            <a:r>
              <a:rPr lang="en-GB" sz="400" b="0" i="0">
                <a:solidFill>
                  <a:srgbClr val="888B8D"/>
                </a:solidFill>
                <a:latin typeface="+mn-lt"/>
                <a:cs typeface="BentonSans Regular"/>
              </a:rPr>
              <a:t>©</a:t>
            </a:r>
            <a:r>
              <a:rPr lang="en-GB" sz="400" b="0" i="0" spc="-5">
                <a:solidFill>
                  <a:srgbClr val="888B8D"/>
                </a:solidFill>
                <a:latin typeface="+mn-lt"/>
                <a:cs typeface="BentonSans Regular"/>
              </a:rPr>
              <a:t> </a:t>
            </a:r>
            <a:r>
              <a:rPr lang="en-GB" sz="400" b="0" i="0">
                <a:solidFill>
                  <a:srgbClr val="888B8D"/>
                </a:solidFill>
                <a:latin typeface="+mn-lt"/>
                <a:cs typeface="BentonSans Regular"/>
              </a:rPr>
              <a:t>2023</a:t>
            </a:r>
            <a:r>
              <a:rPr lang="en-GB" sz="400" b="0" i="0" spc="-6">
                <a:solidFill>
                  <a:srgbClr val="888B8D"/>
                </a:solidFill>
                <a:latin typeface="+mn-lt"/>
                <a:cs typeface="BentonSans Regular"/>
              </a:rPr>
              <a:t> </a:t>
            </a:r>
            <a:r>
              <a:rPr lang="en-GB" sz="400" b="0" i="0">
                <a:solidFill>
                  <a:srgbClr val="888B8D"/>
                </a:solidFill>
                <a:latin typeface="+mn-lt"/>
                <a:cs typeface="BentonSans Regular"/>
              </a:rPr>
              <a:t>GBT</a:t>
            </a:r>
            <a:r>
              <a:rPr lang="en-GB" sz="400" b="0" i="0" spc="-5">
                <a:solidFill>
                  <a:srgbClr val="888B8D"/>
                </a:solidFill>
                <a:latin typeface="+mn-lt"/>
                <a:cs typeface="BentonSans Regular"/>
              </a:rPr>
              <a:t> </a:t>
            </a:r>
            <a:r>
              <a:rPr lang="en-GB" sz="400" b="0" i="0">
                <a:solidFill>
                  <a:srgbClr val="888B8D"/>
                </a:solidFill>
                <a:latin typeface="+mn-lt"/>
                <a:cs typeface="BentonSans Regular"/>
              </a:rPr>
              <a:t>Travel</a:t>
            </a:r>
            <a:r>
              <a:rPr lang="en-GB" sz="400" b="0" i="0" spc="-6">
                <a:solidFill>
                  <a:srgbClr val="888B8D"/>
                </a:solidFill>
                <a:latin typeface="+mn-lt"/>
                <a:cs typeface="BentonSans Regular"/>
              </a:rPr>
              <a:t> </a:t>
            </a:r>
            <a:r>
              <a:rPr lang="en-GB" sz="400" b="0" i="0">
                <a:solidFill>
                  <a:srgbClr val="888B8D"/>
                </a:solidFill>
                <a:latin typeface="+mn-lt"/>
                <a:cs typeface="BentonSans Regular"/>
              </a:rPr>
              <a:t>Services</a:t>
            </a:r>
            <a:r>
              <a:rPr lang="en-GB" sz="400" b="0" i="0" spc="-6">
                <a:solidFill>
                  <a:srgbClr val="888B8D"/>
                </a:solidFill>
                <a:latin typeface="+mn-lt"/>
                <a:cs typeface="BentonSans Regular"/>
              </a:rPr>
              <a:t> </a:t>
            </a:r>
            <a:r>
              <a:rPr lang="en-GB" sz="400" b="0" i="0">
                <a:solidFill>
                  <a:srgbClr val="888B8D"/>
                </a:solidFill>
                <a:latin typeface="+mn-lt"/>
                <a:cs typeface="BentonSans Regular"/>
              </a:rPr>
              <a:t>UK</a:t>
            </a:r>
            <a:r>
              <a:rPr lang="en-GB" sz="400" b="0" i="0" spc="-5">
                <a:solidFill>
                  <a:srgbClr val="888B8D"/>
                </a:solidFill>
                <a:latin typeface="+mn-lt"/>
                <a:cs typeface="BentonSans Regular"/>
              </a:rPr>
              <a:t> </a:t>
            </a:r>
            <a:r>
              <a:rPr lang="en-GB" sz="400" b="0" i="0" spc="-3">
                <a:solidFill>
                  <a:srgbClr val="888B8D"/>
                </a:solidFill>
                <a:latin typeface="+mn-lt"/>
                <a:cs typeface="BentonSans Regular"/>
              </a:rPr>
              <a:t>Limited.</a:t>
            </a:r>
            <a:endParaRPr sz="400" b="0" i="0">
              <a:solidFill>
                <a:srgbClr val="888B8D"/>
              </a:solidFill>
              <a:latin typeface="+mn-lt"/>
              <a:cs typeface="BentonSans Regular"/>
            </a:endParaRPr>
          </a:p>
        </p:txBody>
      </p:sp>
    </p:spTree>
    <p:extLst>
      <p:ext uri="{BB962C8B-B14F-4D97-AF65-F5344CB8AC3E}">
        <p14:creationId xmlns:p14="http://schemas.microsoft.com/office/powerpoint/2010/main" val="3630920606"/>
      </p:ext>
    </p:extLst>
  </p:cSld>
  <p:clrMap bg1="lt1" tx1="dk1" bg2="lt2" tx2="dk2" accent1="accent1" accent2="accent2" accent3="accent3" accent4="accent4" accent5="accent5" accent6="accent6" hlink="hlink" folHlink="folHlink"/>
  <p:sldLayoutIdLst>
    <p:sldLayoutId id="2147483952" r:id="rId1"/>
    <p:sldLayoutId id="2147483954" r:id="rId2"/>
    <p:sldLayoutId id="2147483953" r:id="rId3"/>
    <p:sldLayoutId id="2147483956" r:id="rId4"/>
    <p:sldLayoutId id="2147483957" r:id="rId5"/>
    <p:sldLayoutId id="2147483958" r:id="rId6"/>
    <p:sldLayoutId id="2147483959" r:id="rId7"/>
    <p:sldLayoutId id="2147483966" r:id="rId8"/>
    <p:sldLayoutId id="2147483960" r:id="rId9"/>
    <p:sldLayoutId id="2147483961" r:id="rId10"/>
    <p:sldLayoutId id="2147484092" r:id="rId11"/>
    <p:sldLayoutId id="2147483962" r:id="rId12"/>
    <p:sldLayoutId id="2147483963" r:id="rId13"/>
    <p:sldLayoutId id="2147483964" r:id="rId14"/>
    <p:sldLayoutId id="2147483965" r:id="rId15"/>
    <p:sldLayoutId id="2147484095" r:id="rId16"/>
    <p:sldLayoutId id="2147483967" r:id="rId17"/>
    <p:sldLayoutId id="2147483968" r:id="rId18"/>
    <p:sldLayoutId id="2147483969" r:id="rId19"/>
    <p:sldLayoutId id="2147483970" r:id="rId20"/>
    <p:sldLayoutId id="2147483971" r:id="rId21"/>
    <p:sldLayoutId id="2147483972" r:id="rId22"/>
    <p:sldLayoutId id="2147483973" r:id="rId23"/>
    <p:sldLayoutId id="2147484104" r:id="rId24"/>
    <p:sldLayoutId id="2147483974" r:id="rId25"/>
    <p:sldLayoutId id="2147483975" r:id="rId26"/>
  </p:sldLayoutIdLst>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hf hdr="0" ftr="0" dt="0"/>
  <p:txStyles>
    <p:titleStyle>
      <a:lvl1pPr algn="l" defTabSz="457129" rtl="0" eaLnBrk="1" latinLnBrk="0" hangingPunct="1">
        <a:lnSpc>
          <a:spcPct val="92000"/>
        </a:lnSpc>
        <a:spcBef>
          <a:spcPct val="0"/>
        </a:spcBef>
        <a:buNone/>
        <a:defRPr sz="1500" b="0" i="0" kern="1200">
          <a:solidFill>
            <a:schemeClr val="tx2"/>
          </a:solidFill>
          <a:latin typeface="+mj-lt"/>
          <a:ea typeface="+mj-ea"/>
          <a:cs typeface="+mj-cs"/>
        </a:defRPr>
      </a:lvl1pPr>
    </p:titleStyle>
    <p:bodyStyle>
      <a:lvl1pPr marL="0" indent="0" algn="l" defTabSz="457129" rtl="0" eaLnBrk="1" latinLnBrk="0" hangingPunct="1">
        <a:lnSpc>
          <a:spcPct val="105000"/>
        </a:lnSpc>
        <a:spcBef>
          <a:spcPts val="600"/>
        </a:spcBef>
        <a:spcAft>
          <a:spcPts val="150"/>
        </a:spcAft>
        <a:buClrTx/>
        <a:buFontTx/>
        <a:buNone/>
        <a:defRPr sz="900" b="0" i="0" kern="1200">
          <a:solidFill>
            <a:schemeClr val="tx1"/>
          </a:solidFill>
          <a:latin typeface="+mn-lt"/>
          <a:ea typeface="+mn-ea"/>
          <a:cs typeface="+mn-cs"/>
        </a:defRPr>
      </a:lvl1pPr>
      <a:lvl2pPr marL="91426" indent="-91426" algn="l" defTabSz="457129" rtl="0" eaLnBrk="1" latinLnBrk="0" hangingPunct="1">
        <a:lnSpc>
          <a:spcPct val="105000"/>
        </a:lnSpc>
        <a:spcBef>
          <a:spcPts val="200"/>
        </a:spcBef>
        <a:spcAft>
          <a:spcPts val="250"/>
        </a:spcAft>
        <a:buClrTx/>
        <a:buFont typeface="Arial" panose="020B0604020202020204" pitchFamily="34" charset="0"/>
        <a:buChar char="•"/>
        <a:defRPr sz="750" b="0" i="0" kern="1200">
          <a:solidFill>
            <a:schemeClr val="tx1"/>
          </a:solidFill>
          <a:latin typeface="+mn-lt"/>
          <a:ea typeface="+mn-ea"/>
          <a:cs typeface="+mn-cs"/>
        </a:defRPr>
      </a:lvl2pPr>
      <a:lvl3pPr marL="191994" indent="-91426" algn="l" defTabSz="457129" rtl="0" eaLnBrk="1" latinLnBrk="0" hangingPunct="1">
        <a:lnSpc>
          <a:spcPct val="105000"/>
        </a:lnSpc>
        <a:spcBef>
          <a:spcPts val="0"/>
        </a:spcBef>
        <a:spcAft>
          <a:spcPts val="300"/>
        </a:spcAft>
        <a:buClrTx/>
        <a:buSzPct val="100000"/>
        <a:buFont typeface="Arial" panose="020B0604020202020204" pitchFamily="34" charset="0"/>
        <a:buChar char="–"/>
        <a:defRPr sz="700" b="0" i="0" kern="1200">
          <a:solidFill>
            <a:schemeClr val="tx1"/>
          </a:solidFill>
          <a:latin typeface="+mn-lt"/>
          <a:ea typeface="+mn-ea"/>
          <a:cs typeface="+mn-cs"/>
        </a:defRPr>
      </a:lvl3pPr>
      <a:lvl4pPr marL="287992" indent="-91426" algn="l" defTabSz="457129" rtl="0" eaLnBrk="1" latinLnBrk="0" hangingPunct="1">
        <a:lnSpc>
          <a:spcPct val="105000"/>
        </a:lnSpc>
        <a:spcBef>
          <a:spcPts val="0"/>
        </a:spcBef>
        <a:spcAft>
          <a:spcPts val="300"/>
        </a:spcAft>
        <a:buClrTx/>
        <a:buFont typeface="Wingdings" panose="05000000000000000000" pitchFamily="2" charset="2"/>
        <a:buChar char="ú"/>
        <a:defRPr sz="650" b="0" i="0" kern="1200">
          <a:solidFill>
            <a:schemeClr val="tx1"/>
          </a:solidFill>
          <a:latin typeface="+mn-lt"/>
          <a:ea typeface="+mn-ea"/>
          <a:cs typeface="+mn-cs"/>
        </a:defRPr>
      </a:lvl4pPr>
      <a:lvl5pPr marL="393131" indent="-91426" algn="l" defTabSz="457129" rtl="0" eaLnBrk="1" latinLnBrk="0" hangingPunct="1">
        <a:lnSpc>
          <a:spcPct val="105000"/>
        </a:lnSpc>
        <a:spcBef>
          <a:spcPts val="0"/>
        </a:spcBef>
        <a:spcAft>
          <a:spcPts val="300"/>
        </a:spcAft>
        <a:buClrTx/>
        <a:buFont typeface="Arial" panose="020B0604020202020204" pitchFamily="34" charset="0"/>
        <a:buChar char="–"/>
        <a:defRPr sz="600" b="0" i="0" kern="1200">
          <a:solidFill>
            <a:schemeClr val="tx1"/>
          </a:solidFill>
          <a:latin typeface="+mn-lt"/>
          <a:ea typeface="+mn-ea"/>
          <a:cs typeface="+mn-cs"/>
        </a:defRPr>
      </a:lvl5pPr>
      <a:lvl6pPr marL="489128" indent="-91426" algn="l" defTabSz="457129" rtl="0" eaLnBrk="1" latinLnBrk="0" hangingPunct="1">
        <a:lnSpc>
          <a:spcPct val="105000"/>
        </a:lnSpc>
        <a:spcBef>
          <a:spcPts val="0"/>
        </a:spcBef>
        <a:spcAft>
          <a:spcPts val="300"/>
        </a:spcAft>
        <a:buFont typeface="Arial" panose="020B0604020202020204" pitchFamily="34" charset="0"/>
        <a:buChar char="•"/>
        <a:defRPr sz="650" kern="1200">
          <a:solidFill>
            <a:schemeClr val="tx1"/>
          </a:solidFill>
          <a:latin typeface="+mn-lt"/>
          <a:ea typeface="+mn-ea"/>
          <a:cs typeface="+mn-cs"/>
        </a:defRPr>
      </a:lvl6pPr>
      <a:lvl7pPr marL="594268" indent="-91426" algn="l" defTabSz="457129" rtl="0" eaLnBrk="1" latinLnBrk="0" hangingPunct="1">
        <a:lnSpc>
          <a:spcPct val="105000"/>
        </a:lnSpc>
        <a:spcBef>
          <a:spcPts val="0"/>
        </a:spcBef>
        <a:spcAft>
          <a:spcPts val="300"/>
        </a:spcAft>
        <a:buFont typeface="Arial" panose="020B0604020202020204" pitchFamily="34" charset="0"/>
        <a:buChar char="–"/>
        <a:defRPr sz="650" kern="1200">
          <a:solidFill>
            <a:schemeClr val="tx1"/>
          </a:solidFill>
          <a:latin typeface="+mn-lt"/>
          <a:ea typeface="+mn-ea"/>
          <a:cs typeface="+mn-cs"/>
        </a:defRPr>
      </a:lvl7pPr>
      <a:lvl8pPr marL="694836" indent="-91426" algn="l" defTabSz="457129" rtl="0" eaLnBrk="1" latinLnBrk="0" hangingPunct="1">
        <a:lnSpc>
          <a:spcPct val="105000"/>
        </a:lnSpc>
        <a:spcBef>
          <a:spcPts val="0"/>
        </a:spcBef>
        <a:spcAft>
          <a:spcPts val="300"/>
        </a:spcAft>
        <a:buFont typeface="Arial" panose="020B0604020202020204" pitchFamily="34" charset="0"/>
        <a:buChar char="◦"/>
        <a:defRPr sz="650" kern="1200" baseline="0">
          <a:solidFill>
            <a:schemeClr val="tx1"/>
          </a:solidFill>
          <a:latin typeface="+mn-lt"/>
          <a:ea typeface="+mn-ea"/>
          <a:cs typeface="+mn-cs"/>
        </a:defRPr>
      </a:lvl8pPr>
      <a:lvl9pPr marL="799976" indent="-91426" algn="l" defTabSz="457129" rtl="0" eaLnBrk="1" latinLnBrk="0" hangingPunct="1">
        <a:lnSpc>
          <a:spcPct val="105000"/>
        </a:lnSpc>
        <a:spcBef>
          <a:spcPts val="0"/>
        </a:spcBef>
        <a:spcAft>
          <a:spcPts val="300"/>
        </a:spcAft>
        <a:buFont typeface="Arial" panose="020B0604020202020204" pitchFamily="34" charset="0"/>
        <a:buChar char="–"/>
        <a:defRPr sz="650" kern="1200">
          <a:solidFill>
            <a:schemeClr val="tx1"/>
          </a:solidFill>
          <a:latin typeface="+mn-lt"/>
          <a:ea typeface="+mn-ea"/>
          <a:cs typeface="+mn-cs"/>
        </a:defRPr>
      </a:lvl9pPr>
    </p:bodyStyle>
    <p:otherStyle>
      <a:defPPr>
        <a:defRPr lang="en-US"/>
      </a:defPPr>
      <a:lvl1pPr marL="0" algn="l" defTabSz="457129" rtl="0" eaLnBrk="1" latinLnBrk="0" hangingPunct="1">
        <a:defRPr sz="900" kern="1200">
          <a:solidFill>
            <a:schemeClr val="tx1"/>
          </a:solidFill>
          <a:latin typeface="+mn-lt"/>
          <a:ea typeface="+mn-ea"/>
          <a:cs typeface="+mn-cs"/>
        </a:defRPr>
      </a:lvl1pPr>
      <a:lvl2pPr marL="228565" algn="l" defTabSz="457129" rtl="0" eaLnBrk="1" latinLnBrk="0" hangingPunct="1">
        <a:defRPr sz="900" kern="1200">
          <a:solidFill>
            <a:schemeClr val="tx1"/>
          </a:solidFill>
          <a:latin typeface="+mn-lt"/>
          <a:ea typeface="+mn-ea"/>
          <a:cs typeface="+mn-cs"/>
        </a:defRPr>
      </a:lvl2pPr>
      <a:lvl3pPr marL="457129" algn="l" defTabSz="457129" rtl="0" eaLnBrk="1" latinLnBrk="0" hangingPunct="1">
        <a:defRPr sz="900" kern="1200">
          <a:solidFill>
            <a:schemeClr val="tx1"/>
          </a:solidFill>
          <a:latin typeface="+mn-lt"/>
          <a:ea typeface="+mn-ea"/>
          <a:cs typeface="+mn-cs"/>
        </a:defRPr>
      </a:lvl3pPr>
      <a:lvl4pPr marL="685694" algn="l" defTabSz="457129" rtl="0" eaLnBrk="1" latinLnBrk="0" hangingPunct="1">
        <a:defRPr sz="900" kern="1200">
          <a:solidFill>
            <a:schemeClr val="tx1"/>
          </a:solidFill>
          <a:latin typeface="+mn-lt"/>
          <a:ea typeface="+mn-ea"/>
          <a:cs typeface="+mn-cs"/>
        </a:defRPr>
      </a:lvl4pPr>
      <a:lvl5pPr marL="914258" algn="l" defTabSz="457129" rtl="0" eaLnBrk="1" latinLnBrk="0" hangingPunct="1">
        <a:defRPr sz="900" kern="1200">
          <a:solidFill>
            <a:schemeClr val="tx1"/>
          </a:solidFill>
          <a:latin typeface="+mn-lt"/>
          <a:ea typeface="+mn-ea"/>
          <a:cs typeface="+mn-cs"/>
        </a:defRPr>
      </a:lvl5pPr>
      <a:lvl6pPr marL="1142823" algn="l" defTabSz="457129" rtl="0" eaLnBrk="1" latinLnBrk="0" hangingPunct="1">
        <a:defRPr sz="900" kern="1200">
          <a:solidFill>
            <a:schemeClr val="tx1"/>
          </a:solidFill>
          <a:latin typeface="+mn-lt"/>
          <a:ea typeface="+mn-ea"/>
          <a:cs typeface="+mn-cs"/>
        </a:defRPr>
      </a:lvl6pPr>
      <a:lvl7pPr marL="1371387" algn="l" defTabSz="457129" rtl="0" eaLnBrk="1" latinLnBrk="0" hangingPunct="1">
        <a:defRPr sz="900" kern="1200">
          <a:solidFill>
            <a:schemeClr val="tx1"/>
          </a:solidFill>
          <a:latin typeface="+mn-lt"/>
          <a:ea typeface="+mn-ea"/>
          <a:cs typeface="+mn-cs"/>
        </a:defRPr>
      </a:lvl7pPr>
      <a:lvl8pPr marL="1599952" algn="l" defTabSz="457129" rtl="0" eaLnBrk="1" latinLnBrk="0" hangingPunct="1">
        <a:defRPr sz="900" kern="1200">
          <a:solidFill>
            <a:schemeClr val="tx1"/>
          </a:solidFill>
          <a:latin typeface="+mn-lt"/>
          <a:ea typeface="+mn-ea"/>
          <a:cs typeface="+mn-cs"/>
        </a:defRPr>
      </a:lvl8pPr>
      <a:lvl9pPr marL="1828516" algn="l" defTabSz="457129" rtl="0" eaLnBrk="1" latinLnBrk="0" hangingPunct="1">
        <a:defRPr sz="900" kern="1200">
          <a:solidFill>
            <a:schemeClr val="tx1"/>
          </a:solidFill>
          <a:latin typeface="+mn-lt"/>
          <a:ea typeface="+mn-ea"/>
          <a:cs typeface="+mn-cs"/>
        </a:defRPr>
      </a:lvl9pPr>
    </p:otherStyle>
  </p:txStyles>
  <p:extLst>
    <p:ext uri="{27BBF7A9-308A-43DC-89C8-2F10F3537804}">
      <p15:sldGuideLst xmlns:p15="http://schemas.microsoft.com/office/powerpoint/2012/main">
        <p15:guide id="10" pos="3839" userDrawn="1">
          <p15:clr>
            <a:srgbClr val="F26B43"/>
          </p15:clr>
        </p15:guide>
        <p15:guide id="11" orient="horz" pos="3528" userDrawn="1">
          <p15:clr>
            <a:srgbClr val="F26B43"/>
          </p15:clr>
        </p15:guide>
        <p15:guide id="12" orient="horz" pos="3861" userDrawn="1">
          <p15:clr>
            <a:srgbClr val="F26B43"/>
          </p15:clr>
        </p15:guide>
        <p15:guide id="13" orient="horz" pos="4157" userDrawn="1">
          <p15:clr>
            <a:srgbClr val="F26B43"/>
          </p15:clr>
        </p15:guide>
        <p15:guide id="14" pos="364" userDrawn="1">
          <p15:clr>
            <a:srgbClr val="F26B43"/>
          </p15:clr>
        </p15:guide>
        <p15:guide id="15" pos="7317" userDrawn="1">
          <p15:clr>
            <a:srgbClr val="F26B43"/>
          </p15:clr>
        </p15:guide>
        <p15:guide id="16" orient="horz" pos="502" userDrawn="1">
          <p15:clr>
            <a:srgbClr val="F26B43"/>
          </p15:clr>
        </p15:guide>
        <p15:guide id="17" orient="horz" pos="1219" userDrawn="1">
          <p15:clr>
            <a:srgbClr val="F26B43"/>
          </p15:clr>
        </p15:guide>
        <p15:guide id="18" orient="horz" pos="325" userDrawn="1">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152835"/>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E0195F52-BDF1-6711-7268-A252216873C4}"/>
              </a:ext>
            </a:extLst>
          </p:cNvPr>
          <p:cNvPicPr>
            <a:picLocks noChangeAspect="1"/>
          </p:cNvPicPr>
          <p:nvPr/>
        </p:nvPicPr>
        <p:blipFill>
          <a:blip r:embed="rId33">
            <a:extLst>
              <a:ext uri="{28A0092B-C50C-407E-A947-70E740481C1C}">
                <a14:useLocalDpi xmlns:a14="http://schemas.microsoft.com/office/drawing/2010/main" val="0"/>
              </a:ext>
              <a:ext uri="{96DAC541-7B7A-43D3-8B79-37D633B846F1}">
                <asvg:svgBlip xmlns:asvg="http://schemas.microsoft.com/office/drawing/2016/SVG/main" r:embed="rId34"/>
              </a:ext>
            </a:extLst>
          </a:blip>
          <a:srcRect/>
          <a:stretch>
            <a:fillRect/>
          </a:stretch>
        </p:blipFill>
        <p:spPr>
          <a:xfrm>
            <a:off x="0" y="5917548"/>
            <a:ext cx="12188825"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p:cNvSpPr>
            <a:spLocks noGrp="1"/>
          </p:cNvSpPr>
          <p:nvPr>
            <p:ph type="sldNum" sz="quarter" idx="4"/>
          </p:nvPr>
        </p:nvSpPr>
        <p:spPr>
          <a:xfrm>
            <a:off x="9235725" y="6496197"/>
            <a:ext cx="685622" cy="96097"/>
          </a:xfrm>
          <a:prstGeom prst="rect">
            <a:avLst/>
          </a:prstGeom>
        </p:spPr>
        <p:txBody>
          <a:bodyPr vert="horz" lIns="0" tIns="0" rIns="0" bIns="0" rtlCol="0" anchor="t"/>
          <a:lstStyle>
            <a:lvl1pPr algn="r">
              <a:defRPr sz="400">
                <a:solidFill>
                  <a:srgbClr val="888B8D"/>
                </a:solidFill>
                <a:latin typeface="+mn-lt"/>
              </a:defRPr>
            </a:lvl1pPr>
          </a:lstStyle>
          <a:p>
            <a:r>
              <a:rPr lang="en-US"/>
              <a:t>P.</a:t>
            </a:r>
            <a:fld id="{8C1BCF7C-2884-4FE2-A9ED-57CF9A0CDEFF}" type="slidenum">
              <a:rPr lang="en-US" smtClean="0"/>
              <a:pPr/>
              <a:t>‹#›</a:t>
            </a:fld>
            <a:endParaRPr lang="en-US"/>
          </a:p>
        </p:txBody>
      </p:sp>
      <p:sp>
        <p:nvSpPr>
          <p:cNvPr id="2" name="Title Placeholder 1"/>
          <p:cNvSpPr>
            <a:spLocks noGrp="1"/>
          </p:cNvSpPr>
          <p:nvPr>
            <p:ph type="title"/>
          </p:nvPr>
        </p:nvSpPr>
        <p:spPr>
          <a:xfrm>
            <a:off x="572875" y="443152"/>
            <a:ext cx="9282236" cy="566928"/>
          </a:xfrm>
          <a:prstGeom prst="rect">
            <a:avLst/>
          </a:prstGeom>
        </p:spPr>
        <p:txBody>
          <a:bodyPr vert="horz" lIns="0" tIns="0" rIns="0" bIns="0" rtlCol="0" anchor="t">
            <a:noAutofit/>
          </a:bodyPr>
          <a:lstStyle/>
          <a:p>
            <a:r>
              <a:rPr lang="en-GB"/>
              <a:t>Click to edit Master title style</a:t>
            </a:r>
            <a:endParaRPr lang="en-US"/>
          </a:p>
        </p:txBody>
      </p:sp>
      <p:sp>
        <p:nvSpPr>
          <p:cNvPr id="3" name="Text Placeholder 2"/>
          <p:cNvSpPr>
            <a:spLocks noGrp="1"/>
          </p:cNvSpPr>
          <p:nvPr>
            <p:ph type="body" idx="1"/>
          </p:nvPr>
        </p:nvSpPr>
        <p:spPr>
          <a:xfrm>
            <a:off x="574018" y="1799999"/>
            <a:ext cx="11040790" cy="3960000"/>
          </a:xfrm>
          <a:prstGeom prst="rect">
            <a:avLst/>
          </a:prstGeom>
        </p:spPr>
        <p:txBody>
          <a:bodyPr vert="horz" lIns="0" tIns="0" rIns="0" bIns="0" rtlCol="0">
            <a:no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cxnSp>
        <p:nvCxnSpPr>
          <p:cNvPr id="11" name="Straight Connector 10"/>
          <p:cNvCxnSpPr>
            <a:cxnSpLocks/>
          </p:cNvCxnSpPr>
          <p:nvPr/>
        </p:nvCxnSpPr>
        <p:spPr>
          <a:xfrm>
            <a:off x="565257" y="6081592"/>
            <a:ext cx="11043075" cy="0"/>
          </a:xfrm>
          <a:prstGeom prst="line">
            <a:avLst/>
          </a:prstGeom>
          <a:ln w="6350">
            <a:solidFill>
              <a:srgbClr val="BBBCBC"/>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B2BA5A2A-027D-0B74-888D-7D71B74B4D79}"/>
              </a:ext>
            </a:extLst>
          </p:cNvPr>
          <p:cNvPicPr>
            <a:picLocks noChangeAspect="1"/>
          </p:cNvPicPr>
          <p:nvPr/>
        </p:nvPicPr>
        <p:blipFill>
          <a:blip r:embed="rId35">
            <a:extLst>
              <a:ext uri="{28A0092B-C50C-407E-A947-70E740481C1C}">
                <a14:useLocalDpi xmlns:a14="http://schemas.microsoft.com/office/drawing/2010/main" val="0"/>
              </a:ext>
            </a:extLst>
          </a:blip>
          <a:srcRect/>
          <a:stretch/>
        </p:blipFill>
        <p:spPr>
          <a:xfrm>
            <a:off x="9829145" y="181738"/>
            <a:ext cx="2070577" cy="950976"/>
          </a:xfrm>
          <a:prstGeom prst="rect">
            <a:avLst/>
          </a:prstGeom>
        </p:spPr>
      </p:pic>
      <p:pic>
        <p:nvPicPr>
          <p:cNvPr id="7" name="Picture 6">
            <a:extLst>
              <a:ext uri="{FF2B5EF4-FFF2-40B4-BE49-F238E27FC236}">
                <a16:creationId xmlns:a16="http://schemas.microsoft.com/office/drawing/2014/main" id="{3144A079-AC24-3106-95AF-8BD0E94F3369}"/>
              </a:ext>
            </a:extLst>
          </p:cNvPr>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10492169" y="6235065"/>
            <a:ext cx="1123720" cy="365760"/>
          </a:xfrm>
          <a:prstGeom prst="rect">
            <a:avLst/>
          </a:prstGeom>
        </p:spPr>
      </p:pic>
      <p:sp>
        <p:nvSpPr>
          <p:cNvPr id="8" name="object 15">
            <a:extLst>
              <a:ext uri="{FF2B5EF4-FFF2-40B4-BE49-F238E27FC236}">
                <a16:creationId xmlns:a16="http://schemas.microsoft.com/office/drawing/2014/main" id="{C6B3092A-26E6-C18B-09B2-AC9F00815F80}"/>
              </a:ext>
            </a:extLst>
          </p:cNvPr>
          <p:cNvSpPr txBox="1"/>
          <p:nvPr/>
        </p:nvSpPr>
        <p:spPr>
          <a:xfrm>
            <a:off x="562973" y="6285008"/>
            <a:ext cx="7491810" cy="340035"/>
          </a:xfrm>
          <a:prstGeom prst="rect">
            <a:avLst/>
          </a:prstGeom>
        </p:spPr>
        <p:txBody>
          <a:bodyPr vert="horz" wrap="square" lIns="0" tIns="3273" rIns="0" bIns="0" rtlCol="0">
            <a:noAutofit/>
          </a:bodyPr>
          <a:lstStyle/>
          <a:p>
            <a:pPr marL="0">
              <a:lnSpc>
                <a:spcPts val="430"/>
              </a:lnSpc>
              <a:spcBef>
                <a:spcPts val="26"/>
              </a:spcBef>
            </a:pPr>
            <a:endParaRPr lang="en-GB" sz="400" b="0" i="0">
              <a:solidFill>
                <a:srgbClr val="888B8D"/>
              </a:solidFill>
              <a:latin typeface="+mn-lt"/>
              <a:cs typeface="BentonSans Regular"/>
            </a:endParaRPr>
          </a:p>
          <a:p>
            <a:pPr marL="0">
              <a:lnSpc>
                <a:spcPts val="425"/>
              </a:lnSpc>
            </a:pPr>
            <a:r>
              <a:rPr sz="400" b="0" i="0">
                <a:solidFill>
                  <a:srgbClr val="888B8D"/>
                </a:solidFill>
                <a:latin typeface="+mn-lt"/>
                <a:cs typeface="BentonSans Regular"/>
              </a:rPr>
              <a:t>This</a:t>
            </a:r>
            <a:r>
              <a:rPr sz="400" b="0" i="0" spc="-5">
                <a:solidFill>
                  <a:srgbClr val="888B8D"/>
                </a:solidFill>
                <a:latin typeface="+mn-lt"/>
                <a:cs typeface="BentonSans Regular"/>
              </a:rPr>
              <a:t> </a:t>
            </a:r>
            <a:r>
              <a:rPr sz="400" b="0" i="0">
                <a:solidFill>
                  <a:srgbClr val="888B8D"/>
                </a:solidFill>
                <a:latin typeface="+mn-lt"/>
                <a:cs typeface="BentonSans Regular"/>
              </a:rPr>
              <a:t>document</a:t>
            </a:r>
            <a:r>
              <a:rPr sz="400" b="0" i="0" spc="-5">
                <a:solidFill>
                  <a:srgbClr val="888B8D"/>
                </a:solidFill>
                <a:latin typeface="+mn-lt"/>
                <a:cs typeface="BentonSans Regular"/>
              </a:rPr>
              <a:t> </a:t>
            </a:r>
            <a:r>
              <a:rPr sz="400" b="0" i="0">
                <a:solidFill>
                  <a:srgbClr val="888B8D"/>
                </a:solidFill>
                <a:latin typeface="+mn-lt"/>
                <a:cs typeface="BentonSans Regular"/>
              </a:rPr>
              <a:t>contains</a:t>
            </a:r>
            <a:r>
              <a:rPr sz="400" b="0" i="0" spc="-3">
                <a:solidFill>
                  <a:srgbClr val="888B8D"/>
                </a:solidFill>
                <a:latin typeface="+mn-lt"/>
                <a:cs typeface="BentonSans Regular"/>
              </a:rPr>
              <a:t> </a:t>
            </a:r>
            <a:r>
              <a:rPr sz="400" b="0" i="0">
                <a:solidFill>
                  <a:srgbClr val="888B8D"/>
                </a:solidFill>
                <a:latin typeface="+mn-lt"/>
                <a:cs typeface="BentonSans Regular"/>
              </a:rPr>
              <a:t>unpublished,</a:t>
            </a:r>
            <a:r>
              <a:rPr sz="400" b="0" i="0" spc="-5">
                <a:solidFill>
                  <a:srgbClr val="888B8D"/>
                </a:solidFill>
                <a:latin typeface="+mn-lt"/>
                <a:cs typeface="BentonSans Regular"/>
              </a:rPr>
              <a:t> </a:t>
            </a:r>
            <a:r>
              <a:rPr sz="400" b="0" i="0" spc="-3">
                <a:solidFill>
                  <a:srgbClr val="888B8D"/>
                </a:solidFill>
                <a:latin typeface="+mn-lt"/>
                <a:cs typeface="BentonSans Regular"/>
              </a:rPr>
              <a:t>confidential,</a:t>
            </a:r>
            <a:r>
              <a:rPr sz="400" b="0" i="0" spc="-5">
                <a:solidFill>
                  <a:srgbClr val="888B8D"/>
                </a:solidFill>
                <a:latin typeface="+mn-lt"/>
                <a:cs typeface="BentonSans Regular"/>
              </a:rPr>
              <a:t> </a:t>
            </a:r>
            <a:r>
              <a:rPr sz="400" b="0" i="0">
                <a:solidFill>
                  <a:srgbClr val="888B8D"/>
                </a:solidFill>
                <a:latin typeface="+mn-lt"/>
                <a:cs typeface="BentonSans Regular"/>
              </a:rPr>
              <a:t>and</a:t>
            </a:r>
            <a:r>
              <a:rPr sz="400" b="0" i="0" spc="-3">
                <a:solidFill>
                  <a:srgbClr val="888B8D"/>
                </a:solidFill>
                <a:latin typeface="+mn-lt"/>
                <a:cs typeface="BentonSans Regular"/>
              </a:rPr>
              <a:t> </a:t>
            </a:r>
            <a:r>
              <a:rPr sz="400" b="0" i="0">
                <a:solidFill>
                  <a:srgbClr val="888B8D"/>
                </a:solidFill>
                <a:latin typeface="+mn-lt"/>
                <a:cs typeface="BentonSans Regular"/>
              </a:rPr>
              <a:t>proprietary</a:t>
            </a:r>
            <a:r>
              <a:rPr sz="400" b="0" i="0" spc="-5">
                <a:solidFill>
                  <a:srgbClr val="888B8D"/>
                </a:solidFill>
                <a:latin typeface="+mn-lt"/>
                <a:cs typeface="BentonSans Regular"/>
              </a:rPr>
              <a:t> </a:t>
            </a:r>
            <a:r>
              <a:rPr sz="400" b="0" i="0" spc="-3">
                <a:solidFill>
                  <a:srgbClr val="888B8D"/>
                </a:solidFill>
                <a:latin typeface="+mn-lt"/>
                <a:cs typeface="BentonSans Regular"/>
              </a:rPr>
              <a:t>information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American</a:t>
            </a:r>
            <a:r>
              <a:rPr sz="400" b="0" i="0" spc="-5">
                <a:solidFill>
                  <a:srgbClr val="888B8D"/>
                </a:solidFill>
                <a:latin typeface="+mn-lt"/>
                <a:cs typeface="BentonSans Regular"/>
              </a:rPr>
              <a:t> </a:t>
            </a:r>
            <a:r>
              <a:rPr sz="400" b="0" i="0">
                <a:solidFill>
                  <a:srgbClr val="888B8D"/>
                </a:solidFill>
                <a:latin typeface="+mn-lt"/>
                <a:cs typeface="BentonSans Regular"/>
              </a:rPr>
              <a:t>Express</a:t>
            </a:r>
            <a:r>
              <a:rPr sz="400" b="0" i="0" spc="-3">
                <a:solidFill>
                  <a:srgbClr val="888B8D"/>
                </a:solidFill>
                <a:latin typeface="+mn-lt"/>
                <a:cs typeface="BentonSans Regular"/>
              </a:rPr>
              <a:t> </a:t>
            </a:r>
            <a:r>
              <a:rPr sz="400" b="0" i="0">
                <a:solidFill>
                  <a:srgbClr val="888B8D"/>
                </a:solidFill>
                <a:latin typeface="+mn-lt"/>
                <a:cs typeface="BentonSans Regular"/>
              </a:rPr>
              <a:t>Global</a:t>
            </a:r>
            <a:r>
              <a:rPr sz="400" b="0" i="0" spc="-5">
                <a:solidFill>
                  <a:srgbClr val="888B8D"/>
                </a:solidFill>
                <a:latin typeface="+mn-lt"/>
                <a:cs typeface="BentonSans Regular"/>
              </a:rPr>
              <a:t> </a:t>
            </a:r>
            <a:r>
              <a:rPr sz="400" b="0" i="0">
                <a:solidFill>
                  <a:srgbClr val="888B8D"/>
                </a:solidFill>
                <a:latin typeface="+mn-lt"/>
                <a:cs typeface="BentonSans Regular"/>
              </a:rPr>
              <a:t>Business</a:t>
            </a:r>
            <a:r>
              <a:rPr sz="400" b="0" i="0" spc="-3">
                <a:solidFill>
                  <a:srgbClr val="888B8D"/>
                </a:solidFill>
                <a:latin typeface="+mn-lt"/>
                <a:cs typeface="BentonSans Regular"/>
              </a:rPr>
              <a:t> </a:t>
            </a:r>
            <a:r>
              <a:rPr sz="400" b="0" i="0">
                <a:solidFill>
                  <a:srgbClr val="888B8D"/>
                </a:solidFill>
                <a:latin typeface="+mn-lt"/>
                <a:cs typeface="BentonSans Regular"/>
              </a:rPr>
              <a:t>Travel</a:t>
            </a:r>
            <a:r>
              <a:rPr sz="400" b="0" i="0" spc="-5">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spc="-3">
                <a:solidFill>
                  <a:srgbClr val="888B8D"/>
                </a:solidFill>
                <a:latin typeface="+mn-lt"/>
                <a:cs typeface="BentonSans Regular"/>
              </a:rPr>
              <a:t>GBT).</a:t>
            </a:r>
            <a:endParaRPr sz="400" b="0" i="0">
              <a:solidFill>
                <a:srgbClr val="888B8D"/>
              </a:solidFill>
              <a:latin typeface="+mn-lt"/>
              <a:cs typeface="BentonSans Regular"/>
            </a:endParaRPr>
          </a:p>
          <a:p>
            <a:pPr marL="0">
              <a:lnSpc>
                <a:spcPts val="430"/>
              </a:lnSpc>
            </a:pPr>
            <a:r>
              <a:rPr sz="400" b="0" i="0">
                <a:solidFill>
                  <a:srgbClr val="888B8D"/>
                </a:solidFill>
                <a:latin typeface="+mn-lt"/>
                <a:cs typeface="BentonSans Regular"/>
              </a:rPr>
              <a:t>No</a:t>
            </a:r>
            <a:r>
              <a:rPr sz="400" b="0" i="0" spc="-6">
                <a:solidFill>
                  <a:srgbClr val="888B8D"/>
                </a:solidFill>
                <a:latin typeface="+mn-lt"/>
                <a:cs typeface="BentonSans Regular"/>
              </a:rPr>
              <a:t> </a:t>
            </a:r>
            <a:r>
              <a:rPr sz="400" b="0" i="0">
                <a:solidFill>
                  <a:srgbClr val="888B8D"/>
                </a:solidFill>
                <a:latin typeface="+mn-lt"/>
                <a:cs typeface="BentonSans Regular"/>
              </a:rPr>
              <a:t>disclosure</a:t>
            </a:r>
            <a:r>
              <a:rPr sz="400" b="0" i="0" spc="-6">
                <a:solidFill>
                  <a:srgbClr val="888B8D"/>
                </a:solidFill>
                <a:latin typeface="+mn-lt"/>
                <a:cs typeface="BentonSans Regular"/>
              </a:rPr>
              <a:t> </a:t>
            </a:r>
            <a:r>
              <a:rPr sz="400" b="0" i="0">
                <a:solidFill>
                  <a:srgbClr val="888B8D"/>
                </a:solidFill>
                <a:latin typeface="+mn-lt"/>
                <a:cs typeface="BentonSans Regular"/>
              </a:rPr>
              <a:t>or</a:t>
            </a:r>
            <a:r>
              <a:rPr sz="400" b="0" i="0" spc="-5">
                <a:solidFill>
                  <a:srgbClr val="888B8D"/>
                </a:solidFill>
                <a:latin typeface="+mn-lt"/>
                <a:cs typeface="BentonSans Regular"/>
              </a:rPr>
              <a:t> </a:t>
            </a:r>
            <a:r>
              <a:rPr sz="400" b="0" i="0">
                <a:solidFill>
                  <a:srgbClr val="888B8D"/>
                </a:solidFill>
                <a:latin typeface="+mn-lt"/>
                <a:cs typeface="BentonSans Regular"/>
              </a:rPr>
              <a:t>use</a:t>
            </a:r>
            <a:r>
              <a:rPr sz="400" b="0" i="0" spc="-6">
                <a:solidFill>
                  <a:srgbClr val="888B8D"/>
                </a:solidFill>
                <a:latin typeface="+mn-lt"/>
                <a:cs typeface="BentonSans Regular"/>
              </a:rPr>
              <a:t> </a:t>
            </a:r>
            <a:r>
              <a:rPr sz="400" b="0" i="0">
                <a:solidFill>
                  <a:srgbClr val="888B8D"/>
                </a:solidFill>
                <a:latin typeface="+mn-lt"/>
                <a:cs typeface="BentonSans Regular"/>
              </a:rPr>
              <a:t>of</a:t>
            </a:r>
            <a:r>
              <a:rPr sz="400" b="0" i="0" spc="-5">
                <a:solidFill>
                  <a:srgbClr val="888B8D"/>
                </a:solidFill>
                <a:latin typeface="+mn-lt"/>
                <a:cs typeface="BentonSans Regular"/>
              </a:rPr>
              <a:t> </a:t>
            </a:r>
            <a:r>
              <a:rPr sz="400" b="0" i="0">
                <a:solidFill>
                  <a:srgbClr val="888B8D"/>
                </a:solidFill>
                <a:latin typeface="+mn-lt"/>
                <a:cs typeface="BentonSans Regular"/>
              </a:rPr>
              <a:t>any</a:t>
            </a:r>
            <a:r>
              <a:rPr sz="400" b="0" i="0" spc="-6">
                <a:solidFill>
                  <a:srgbClr val="888B8D"/>
                </a:solidFill>
                <a:latin typeface="+mn-lt"/>
                <a:cs typeface="BentonSans Regular"/>
              </a:rPr>
              <a:t> </a:t>
            </a:r>
            <a:r>
              <a:rPr sz="400" b="0" i="0">
                <a:solidFill>
                  <a:srgbClr val="888B8D"/>
                </a:solidFill>
                <a:latin typeface="+mn-lt"/>
                <a:cs typeface="BentonSans Regular"/>
              </a:rPr>
              <a:t>portion</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these</a:t>
            </a:r>
            <a:r>
              <a:rPr sz="400" b="0" i="0" spc="-5">
                <a:solidFill>
                  <a:srgbClr val="888B8D"/>
                </a:solidFill>
                <a:latin typeface="+mn-lt"/>
                <a:cs typeface="BentonSans Regular"/>
              </a:rPr>
              <a:t> </a:t>
            </a:r>
            <a:r>
              <a:rPr sz="400" b="0" i="0">
                <a:solidFill>
                  <a:srgbClr val="888B8D"/>
                </a:solidFill>
                <a:latin typeface="+mn-lt"/>
                <a:cs typeface="BentonSans Regular"/>
              </a:rPr>
              <a:t>materials</a:t>
            </a:r>
            <a:r>
              <a:rPr sz="400" b="0" i="0" spc="-6">
                <a:solidFill>
                  <a:srgbClr val="888B8D"/>
                </a:solidFill>
                <a:latin typeface="+mn-lt"/>
                <a:cs typeface="BentonSans Regular"/>
              </a:rPr>
              <a:t> </a:t>
            </a:r>
            <a:r>
              <a:rPr sz="400" b="0" i="0">
                <a:solidFill>
                  <a:srgbClr val="888B8D"/>
                </a:solidFill>
                <a:latin typeface="+mn-lt"/>
                <a:cs typeface="BentonSans Regular"/>
              </a:rPr>
              <a:t>may</a:t>
            </a:r>
            <a:r>
              <a:rPr sz="400" b="0" i="0" spc="-5">
                <a:solidFill>
                  <a:srgbClr val="888B8D"/>
                </a:solidFill>
                <a:latin typeface="+mn-lt"/>
                <a:cs typeface="BentonSans Regular"/>
              </a:rPr>
              <a:t> </a:t>
            </a:r>
            <a:r>
              <a:rPr sz="400" b="0" i="0">
                <a:solidFill>
                  <a:srgbClr val="888B8D"/>
                </a:solidFill>
                <a:latin typeface="+mn-lt"/>
                <a:cs typeface="BentonSans Regular"/>
              </a:rPr>
              <a:t>be</a:t>
            </a:r>
            <a:r>
              <a:rPr sz="400" b="0" i="0" spc="-6">
                <a:solidFill>
                  <a:srgbClr val="888B8D"/>
                </a:solidFill>
                <a:latin typeface="+mn-lt"/>
                <a:cs typeface="BentonSans Regular"/>
              </a:rPr>
              <a:t> </a:t>
            </a:r>
            <a:r>
              <a:rPr sz="400" b="0" i="0">
                <a:solidFill>
                  <a:srgbClr val="888B8D"/>
                </a:solidFill>
                <a:latin typeface="+mn-lt"/>
                <a:cs typeface="BentonSans Regular"/>
              </a:rPr>
              <a:t>made</a:t>
            </a:r>
            <a:r>
              <a:rPr sz="400" b="0" i="0" spc="-6">
                <a:solidFill>
                  <a:srgbClr val="888B8D"/>
                </a:solidFill>
                <a:latin typeface="+mn-lt"/>
                <a:cs typeface="BentonSans Regular"/>
              </a:rPr>
              <a:t> </a:t>
            </a:r>
            <a:r>
              <a:rPr sz="400" b="0" i="0">
                <a:solidFill>
                  <a:srgbClr val="888B8D"/>
                </a:solidFill>
                <a:latin typeface="+mn-lt"/>
                <a:cs typeface="BentonSans Regular"/>
              </a:rPr>
              <a:t>without</a:t>
            </a:r>
            <a:r>
              <a:rPr sz="400" b="0" i="0" spc="-5">
                <a:solidFill>
                  <a:srgbClr val="888B8D"/>
                </a:solidFill>
                <a:latin typeface="+mn-lt"/>
                <a:cs typeface="BentonSans Regular"/>
              </a:rPr>
              <a:t> </a:t>
            </a:r>
            <a:r>
              <a:rPr sz="400" b="0" i="0">
                <a:solidFill>
                  <a:srgbClr val="888B8D"/>
                </a:solidFill>
                <a:latin typeface="+mn-lt"/>
                <a:cs typeface="BentonSans Regular"/>
              </a:rPr>
              <a:t>the</a:t>
            </a:r>
            <a:r>
              <a:rPr sz="400" b="0" i="0" spc="-6">
                <a:solidFill>
                  <a:srgbClr val="888B8D"/>
                </a:solidFill>
                <a:latin typeface="+mn-lt"/>
                <a:cs typeface="BentonSans Regular"/>
              </a:rPr>
              <a:t> </a:t>
            </a:r>
            <a:r>
              <a:rPr sz="400" b="0" i="0">
                <a:solidFill>
                  <a:srgbClr val="888B8D"/>
                </a:solidFill>
                <a:latin typeface="+mn-lt"/>
                <a:cs typeface="BentonSans Regular"/>
              </a:rPr>
              <a:t>express</a:t>
            </a:r>
            <a:r>
              <a:rPr sz="400" b="0" i="0" spc="-5">
                <a:solidFill>
                  <a:srgbClr val="888B8D"/>
                </a:solidFill>
                <a:latin typeface="+mn-lt"/>
                <a:cs typeface="BentonSans Regular"/>
              </a:rPr>
              <a:t> </a:t>
            </a:r>
            <a:r>
              <a:rPr sz="400" b="0" i="0">
                <a:solidFill>
                  <a:srgbClr val="888B8D"/>
                </a:solidFill>
                <a:latin typeface="+mn-lt"/>
                <a:cs typeface="BentonSans Regular"/>
              </a:rPr>
              <a:t>written</a:t>
            </a:r>
            <a:r>
              <a:rPr sz="400" b="0" i="0" spc="-6">
                <a:solidFill>
                  <a:srgbClr val="888B8D"/>
                </a:solidFill>
                <a:latin typeface="+mn-lt"/>
                <a:cs typeface="BentonSans Regular"/>
              </a:rPr>
              <a:t> </a:t>
            </a:r>
            <a:r>
              <a:rPr sz="400" b="0" i="0">
                <a:solidFill>
                  <a:srgbClr val="888B8D"/>
                </a:solidFill>
                <a:latin typeface="+mn-lt"/>
                <a:cs typeface="BentonSans Regular"/>
              </a:rPr>
              <a:t>consent</a:t>
            </a:r>
            <a:r>
              <a:rPr sz="400" b="0" i="0" spc="-5">
                <a:solidFill>
                  <a:srgbClr val="888B8D"/>
                </a:solidFill>
                <a:latin typeface="+mn-lt"/>
                <a:cs typeface="BentonSans Regular"/>
              </a:rPr>
              <a:t> </a:t>
            </a:r>
            <a:r>
              <a:rPr sz="400" b="0" i="0">
                <a:solidFill>
                  <a:srgbClr val="888B8D"/>
                </a:solidFill>
                <a:latin typeface="+mn-lt"/>
                <a:cs typeface="BentonSans Regular"/>
              </a:rPr>
              <a:t>of</a:t>
            </a:r>
            <a:r>
              <a:rPr sz="400" b="0" i="0" spc="-6">
                <a:solidFill>
                  <a:srgbClr val="888B8D"/>
                </a:solidFill>
                <a:latin typeface="+mn-lt"/>
                <a:cs typeface="BentonSans Regular"/>
              </a:rPr>
              <a:t> </a:t>
            </a:r>
            <a:r>
              <a:rPr sz="400" b="0" i="0">
                <a:solidFill>
                  <a:srgbClr val="888B8D"/>
                </a:solidFill>
                <a:latin typeface="+mn-lt"/>
                <a:cs typeface="BentonSans Regular"/>
              </a:rPr>
              <a:t>Amex</a:t>
            </a:r>
            <a:r>
              <a:rPr sz="400" b="0" i="0" spc="-5">
                <a:solidFill>
                  <a:srgbClr val="888B8D"/>
                </a:solidFill>
                <a:latin typeface="+mn-lt"/>
                <a:cs typeface="BentonSans Regular"/>
              </a:rPr>
              <a:t> </a:t>
            </a:r>
            <a:r>
              <a:rPr sz="400" b="0" i="0">
                <a:solidFill>
                  <a:srgbClr val="888B8D"/>
                </a:solidFill>
                <a:latin typeface="+mn-lt"/>
                <a:cs typeface="BentonSans Regular"/>
              </a:rPr>
              <a:t>GBT.</a:t>
            </a:r>
            <a:r>
              <a:rPr sz="400" b="0" i="0" spc="-6">
                <a:solidFill>
                  <a:srgbClr val="888B8D"/>
                </a:solidFill>
                <a:latin typeface="+mn-lt"/>
                <a:cs typeface="BentonSans Regular"/>
              </a:rPr>
              <a:t> </a:t>
            </a:r>
            <a:r>
              <a:rPr lang="en-GB" sz="400" b="0" i="0">
                <a:solidFill>
                  <a:srgbClr val="888B8D"/>
                </a:solidFill>
                <a:latin typeface="+mn-lt"/>
                <a:cs typeface="BentonSans Regular"/>
              </a:rPr>
              <a:t>©</a:t>
            </a:r>
            <a:r>
              <a:rPr lang="en-GB" sz="400" b="0" i="0" spc="-5">
                <a:solidFill>
                  <a:srgbClr val="888B8D"/>
                </a:solidFill>
                <a:latin typeface="+mn-lt"/>
                <a:cs typeface="BentonSans Regular"/>
              </a:rPr>
              <a:t> </a:t>
            </a:r>
            <a:r>
              <a:rPr lang="en-GB" sz="400" b="0" i="0">
                <a:solidFill>
                  <a:srgbClr val="888B8D"/>
                </a:solidFill>
                <a:latin typeface="+mn-lt"/>
                <a:cs typeface="BentonSans Regular"/>
              </a:rPr>
              <a:t>2023</a:t>
            </a:r>
            <a:r>
              <a:rPr lang="en-GB" sz="400" b="0" i="0" spc="-6">
                <a:solidFill>
                  <a:srgbClr val="888B8D"/>
                </a:solidFill>
                <a:latin typeface="+mn-lt"/>
                <a:cs typeface="BentonSans Regular"/>
              </a:rPr>
              <a:t> </a:t>
            </a:r>
            <a:r>
              <a:rPr lang="en-GB" sz="400" b="0" i="0">
                <a:solidFill>
                  <a:srgbClr val="888B8D"/>
                </a:solidFill>
                <a:latin typeface="+mn-lt"/>
                <a:cs typeface="BentonSans Regular"/>
              </a:rPr>
              <a:t>GBT</a:t>
            </a:r>
            <a:r>
              <a:rPr lang="en-GB" sz="400" b="0" i="0" spc="-5">
                <a:solidFill>
                  <a:srgbClr val="888B8D"/>
                </a:solidFill>
                <a:latin typeface="+mn-lt"/>
                <a:cs typeface="BentonSans Regular"/>
              </a:rPr>
              <a:t> </a:t>
            </a:r>
            <a:r>
              <a:rPr lang="en-GB" sz="400" b="0" i="0">
                <a:solidFill>
                  <a:srgbClr val="888B8D"/>
                </a:solidFill>
                <a:latin typeface="+mn-lt"/>
                <a:cs typeface="BentonSans Regular"/>
              </a:rPr>
              <a:t>Travel</a:t>
            </a:r>
            <a:r>
              <a:rPr lang="en-GB" sz="400" b="0" i="0" spc="-6">
                <a:solidFill>
                  <a:srgbClr val="888B8D"/>
                </a:solidFill>
                <a:latin typeface="+mn-lt"/>
                <a:cs typeface="BentonSans Regular"/>
              </a:rPr>
              <a:t> </a:t>
            </a:r>
            <a:r>
              <a:rPr lang="en-GB" sz="400" b="0" i="0">
                <a:solidFill>
                  <a:srgbClr val="888B8D"/>
                </a:solidFill>
                <a:latin typeface="+mn-lt"/>
                <a:cs typeface="BentonSans Regular"/>
              </a:rPr>
              <a:t>Services</a:t>
            </a:r>
            <a:r>
              <a:rPr lang="en-GB" sz="400" b="0" i="0" spc="-6">
                <a:solidFill>
                  <a:srgbClr val="888B8D"/>
                </a:solidFill>
                <a:latin typeface="+mn-lt"/>
                <a:cs typeface="BentonSans Regular"/>
              </a:rPr>
              <a:t> </a:t>
            </a:r>
            <a:r>
              <a:rPr lang="en-GB" sz="400" b="0" i="0">
                <a:solidFill>
                  <a:srgbClr val="888B8D"/>
                </a:solidFill>
                <a:latin typeface="+mn-lt"/>
                <a:cs typeface="BentonSans Regular"/>
              </a:rPr>
              <a:t>UK</a:t>
            </a:r>
            <a:r>
              <a:rPr lang="en-GB" sz="400" b="0" i="0" spc="-5">
                <a:solidFill>
                  <a:srgbClr val="888B8D"/>
                </a:solidFill>
                <a:latin typeface="+mn-lt"/>
                <a:cs typeface="BentonSans Regular"/>
              </a:rPr>
              <a:t> </a:t>
            </a:r>
            <a:r>
              <a:rPr lang="en-GB" sz="400" b="0" i="0" spc="-3">
                <a:solidFill>
                  <a:srgbClr val="888B8D"/>
                </a:solidFill>
                <a:latin typeface="+mn-lt"/>
                <a:cs typeface="BentonSans Regular"/>
              </a:rPr>
              <a:t>Limited.</a:t>
            </a:r>
            <a:endParaRPr sz="400" b="0" i="0">
              <a:solidFill>
                <a:srgbClr val="888B8D"/>
              </a:solidFill>
              <a:latin typeface="+mn-lt"/>
              <a:cs typeface="BentonSans Regular"/>
            </a:endParaRPr>
          </a:p>
        </p:txBody>
      </p:sp>
    </p:spTree>
    <p:extLst>
      <p:ext uri="{BB962C8B-B14F-4D97-AF65-F5344CB8AC3E}">
        <p14:creationId xmlns:p14="http://schemas.microsoft.com/office/powerpoint/2010/main" val="1985099571"/>
      </p:ext>
    </p:extLst>
  </p:cSld>
  <p:clrMap bg1="lt1" tx1="dk1" bg2="lt2" tx2="dk2" accent1="accent1" accent2="accent2" accent3="accent3" accent4="accent4" accent5="accent5" accent6="accent6" hlink="hlink" folHlink="folHlink"/>
  <p:sldLayoutIdLst>
    <p:sldLayoutId id="2147483980" r:id="rId1"/>
    <p:sldLayoutId id="2147483981" r:id="rId2"/>
    <p:sldLayoutId id="2147484019" r:id="rId3"/>
    <p:sldLayoutId id="2147484106" r:id="rId4"/>
    <p:sldLayoutId id="2147483982" r:id="rId5"/>
    <p:sldLayoutId id="2147484020" r:id="rId6"/>
    <p:sldLayoutId id="2147483983" r:id="rId7"/>
    <p:sldLayoutId id="2147484022" r:id="rId8"/>
    <p:sldLayoutId id="2147483984" r:id="rId9"/>
    <p:sldLayoutId id="2147484023" r:id="rId10"/>
    <p:sldLayoutId id="2147484093" r:id="rId11"/>
    <p:sldLayoutId id="2147484094" r:id="rId12"/>
    <p:sldLayoutId id="2147483985" r:id="rId13"/>
    <p:sldLayoutId id="2147483986" r:id="rId14"/>
    <p:sldLayoutId id="2147483987" r:id="rId15"/>
    <p:sldLayoutId id="2147483988" r:id="rId16"/>
    <p:sldLayoutId id="2147484090" r:id="rId17"/>
    <p:sldLayoutId id="2147483989" r:id="rId18"/>
    <p:sldLayoutId id="2147484024" r:id="rId19"/>
    <p:sldLayoutId id="2147483990" r:id="rId20"/>
    <p:sldLayoutId id="2147483991" r:id="rId21"/>
    <p:sldLayoutId id="2147483992" r:id="rId22"/>
    <p:sldLayoutId id="2147483993" r:id="rId23"/>
    <p:sldLayoutId id="2147484021" r:id="rId24"/>
    <p:sldLayoutId id="2147483994" r:id="rId25"/>
    <p:sldLayoutId id="2147484005" r:id="rId26"/>
    <p:sldLayoutId id="2147483995" r:id="rId27"/>
    <p:sldLayoutId id="2147483996" r:id="rId28"/>
    <p:sldLayoutId id="2147484105" r:id="rId29"/>
    <p:sldLayoutId id="2147483997" r:id="rId30"/>
    <p:sldLayoutId id="2147483998" r:id="rId31"/>
  </p:sldLayoutIdLst>
  <mc:AlternateContent xmlns:mc="http://schemas.openxmlformats.org/markup-compatibility/2006" xmlns:p14="http://schemas.microsoft.com/office/powerpoint/2010/main">
    <mc:Choice Requires="p14">
      <p:transition spd="med" p14:dur="700" advTm="4000">
        <p:fade/>
      </p:transition>
    </mc:Choice>
    <mc:Fallback xmlns="">
      <p:transition spd="med" advTm="4000">
        <p:fade/>
      </p:transition>
    </mc:Fallback>
  </mc:AlternateContent>
  <p:hf hdr="0" ftr="0" dt="0"/>
  <p:txStyles>
    <p:titleStyle>
      <a:lvl1pPr algn="l" defTabSz="457129" rtl="0" eaLnBrk="1" latinLnBrk="0" hangingPunct="1">
        <a:lnSpc>
          <a:spcPct val="92000"/>
        </a:lnSpc>
        <a:spcBef>
          <a:spcPct val="0"/>
        </a:spcBef>
        <a:buNone/>
        <a:defRPr sz="1500" b="0" i="0" kern="1200">
          <a:solidFill>
            <a:schemeClr val="bg1"/>
          </a:solidFill>
          <a:latin typeface="+mj-lt"/>
          <a:ea typeface="+mj-ea"/>
          <a:cs typeface="+mj-cs"/>
        </a:defRPr>
      </a:lvl1pPr>
    </p:titleStyle>
    <p:bodyStyle>
      <a:lvl1pPr marL="0" indent="0" algn="l" defTabSz="457129" rtl="0" eaLnBrk="1" latinLnBrk="0" hangingPunct="1">
        <a:lnSpc>
          <a:spcPct val="105000"/>
        </a:lnSpc>
        <a:spcBef>
          <a:spcPts val="600"/>
        </a:spcBef>
        <a:spcAft>
          <a:spcPts val="150"/>
        </a:spcAft>
        <a:buClrTx/>
        <a:buFontTx/>
        <a:buNone/>
        <a:defRPr sz="900" b="0" i="0" kern="1200">
          <a:solidFill>
            <a:schemeClr val="bg1"/>
          </a:solidFill>
          <a:latin typeface="+mn-lt"/>
          <a:ea typeface="+mn-ea"/>
          <a:cs typeface="+mn-cs"/>
        </a:defRPr>
      </a:lvl1pPr>
      <a:lvl2pPr marL="91426" indent="-91426" algn="l" defTabSz="457129" rtl="0" eaLnBrk="1" latinLnBrk="0" hangingPunct="1">
        <a:lnSpc>
          <a:spcPct val="105000"/>
        </a:lnSpc>
        <a:spcBef>
          <a:spcPts val="200"/>
        </a:spcBef>
        <a:spcAft>
          <a:spcPts val="250"/>
        </a:spcAft>
        <a:buClrTx/>
        <a:buFont typeface="Arial" panose="020B0604020202020204" pitchFamily="34" charset="0"/>
        <a:buChar char="•"/>
        <a:defRPr sz="750" b="0" i="0" kern="1200">
          <a:solidFill>
            <a:schemeClr val="bg1"/>
          </a:solidFill>
          <a:latin typeface="+mn-lt"/>
          <a:ea typeface="+mn-ea"/>
          <a:cs typeface="+mn-cs"/>
        </a:defRPr>
      </a:lvl2pPr>
      <a:lvl3pPr marL="191994" indent="-91426" algn="l" defTabSz="457129" rtl="0" eaLnBrk="1" latinLnBrk="0" hangingPunct="1">
        <a:lnSpc>
          <a:spcPct val="105000"/>
        </a:lnSpc>
        <a:spcBef>
          <a:spcPts val="0"/>
        </a:spcBef>
        <a:spcAft>
          <a:spcPts val="300"/>
        </a:spcAft>
        <a:buClrTx/>
        <a:buSzPct val="100000"/>
        <a:buFont typeface="Arial" panose="020B0604020202020204" pitchFamily="34" charset="0"/>
        <a:buChar char="–"/>
        <a:defRPr sz="700" b="0" i="0" kern="1200">
          <a:solidFill>
            <a:schemeClr val="bg1"/>
          </a:solidFill>
          <a:latin typeface="+mn-lt"/>
          <a:ea typeface="+mn-ea"/>
          <a:cs typeface="+mn-cs"/>
        </a:defRPr>
      </a:lvl3pPr>
      <a:lvl4pPr marL="287992" indent="-91426" algn="l" defTabSz="457129" rtl="0" eaLnBrk="1" latinLnBrk="0" hangingPunct="1">
        <a:lnSpc>
          <a:spcPct val="105000"/>
        </a:lnSpc>
        <a:spcBef>
          <a:spcPts val="0"/>
        </a:spcBef>
        <a:spcAft>
          <a:spcPts val="300"/>
        </a:spcAft>
        <a:buClrTx/>
        <a:buFont typeface="Wingdings" panose="05000000000000000000" pitchFamily="2" charset="2"/>
        <a:buChar char="ú"/>
        <a:defRPr sz="650" b="0" i="0" kern="1200">
          <a:solidFill>
            <a:schemeClr val="bg1"/>
          </a:solidFill>
          <a:latin typeface="+mn-lt"/>
          <a:ea typeface="+mn-ea"/>
          <a:cs typeface="+mn-cs"/>
        </a:defRPr>
      </a:lvl4pPr>
      <a:lvl5pPr marL="393131" indent="-91426" algn="l" defTabSz="457129" rtl="0" eaLnBrk="1" latinLnBrk="0" hangingPunct="1">
        <a:lnSpc>
          <a:spcPct val="105000"/>
        </a:lnSpc>
        <a:spcBef>
          <a:spcPts val="0"/>
        </a:spcBef>
        <a:spcAft>
          <a:spcPts val="300"/>
        </a:spcAft>
        <a:buClrTx/>
        <a:buFont typeface="Arial" panose="020B0604020202020204" pitchFamily="34" charset="0"/>
        <a:buChar char="–"/>
        <a:defRPr sz="600" b="0" i="0" kern="1200">
          <a:solidFill>
            <a:schemeClr val="bg1"/>
          </a:solidFill>
          <a:latin typeface="+mn-lt"/>
          <a:ea typeface="+mn-ea"/>
          <a:cs typeface="+mn-cs"/>
        </a:defRPr>
      </a:lvl5pPr>
      <a:lvl6pPr marL="489128" indent="-91426" algn="l" defTabSz="457129" rtl="0" eaLnBrk="1" latinLnBrk="0" hangingPunct="1">
        <a:lnSpc>
          <a:spcPct val="105000"/>
        </a:lnSpc>
        <a:spcBef>
          <a:spcPts val="0"/>
        </a:spcBef>
        <a:spcAft>
          <a:spcPts val="300"/>
        </a:spcAft>
        <a:buFont typeface="Arial" panose="020B0604020202020204" pitchFamily="34" charset="0"/>
        <a:buChar char="•"/>
        <a:defRPr sz="650" kern="1200">
          <a:solidFill>
            <a:schemeClr val="tx1"/>
          </a:solidFill>
          <a:latin typeface="+mn-lt"/>
          <a:ea typeface="+mn-ea"/>
          <a:cs typeface="+mn-cs"/>
        </a:defRPr>
      </a:lvl6pPr>
      <a:lvl7pPr marL="594268" indent="-91426" algn="l" defTabSz="457129" rtl="0" eaLnBrk="1" latinLnBrk="0" hangingPunct="1">
        <a:lnSpc>
          <a:spcPct val="105000"/>
        </a:lnSpc>
        <a:spcBef>
          <a:spcPts val="0"/>
        </a:spcBef>
        <a:spcAft>
          <a:spcPts val="300"/>
        </a:spcAft>
        <a:buFont typeface="Arial" panose="020B0604020202020204" pitchFamily="34" charset="0"/>
        <a:buChar char="–"/>
        <a:defRPr sz="650" kern="1200">
          <a:solidFill>
            <a:schemeClr val="tx1"/>
          </a:solidFill>
          <a:latin typeface="+mn-lt"/>
          <a:ea typeface="+mn-ea"/>
          <a:cs typeface="+mn-cs"/>
        </a:defRPr>
      </a:lvl7pPr>
      <a:lvl8pPr marL="694836" indent="-91426" algn="l" defTabSz="457129" rtl="0" eaLnBrk="1" latinLnBrk="0" hangingPunct="1">
        <a:lnSpc>
          <a:spcPct val="105000"/>
        </a:lnSpc>
        <a:spcBef>
          <a:spcPts val="0"/>
        </a:spcBef>
        <a:spcAft>
          <a:spcPts val="300"/>
        </a:spcAft>
        <a:buFont typeface="Arial" panose="020B0604020202020204" pitchFamily="34" charset="0"/>
        <a:buChar char="◦"/>
        <a:defRPr sz="650" kern="1200" baseline="0">
          <a:solidFill>
            <a:schemeClr val="tx1"/>
          </a:solidFill>
          <a:latin typeface="+mn-lt"/>
          <a:ea typeface="+mn-ea"/>
          <a:cs typeface="+mn-cs"/>
        </a:defRPr>
      </a:lvl8pPr>
      <a:lvl9pPr marL="799976" indent="-91426" algn="l" defTabSz="457129" rtl="0" eaLnBrk="1" latinLnBrk="0" hangingPunct="1">
        <a:lnSpc>
          <a:spcPct val="105000"/>
        </a:lnSpc>
        <a:spcBef>
          <a:spcPts val="0"/>
        </a:spcBef>
        <a:spcAft>
          <a:spcPts val="300"/>
        </a:spcAft>
        <a:buFont typeface="Arial" panose="020B0604020202020204" pitchFamily="34" charset="0"/>
        <a:buChar char="–"/>
        <a:defRPr sz="650" kern="1200">
          <a:solidFill>
            <a:schemeClr val="tx1"/>
          </a:solidFill>
          <a:latin typeface="+mn-lt"/>
          <a:ea typeface="+mn-ea"/>
          <a:cs typeface="+mn-cs"/>
        </a:defRPr>
      </a:lvl9pPr>
    </p:bodyStyle>
    <p:otherStyle>
      <a:defPPr>
        <a:defRPr lang="en-US"/>
      </a:defPPr>
      <a:lvl1pPr marL="0" algn="l" defTabSz="457129" rtl="0" eaLnBrk="1" latinLnBrk="0" hangingPunct="1">
        <a:defRPr sz="900" kern="1200">
          <a:solidFill>
            <a:schemeClr val="tx1"/>
          </a:solidFill>
          <a:latin typeface="+mn-lt"/>
          <a:ea typeface="+mn-ea"/>
          <a:cs typeface="+mn-cs"/>
        </a:defRPr>
      </a:lvl1pPr>
      <a:lvl2pPr marL="228565" algn="l" defTabSz="457129" rtl="0" eaLnBrk="1" latinLnBrk="0" hangingPunct="1">
        <a:defRPr sz="900" kern="1200">
          <a:solidFill>
            <a:schemeClr val="tx1"/>
          </a:solidFill>
          <a:latin typeface="+mn-lt"/>
          <a:ea typeface="+mn-ea"/>
          <a:cs typeface="+mn-cs"/>
        </a:defRPr>
      </a:lvl2pPr>
      <a:lvl3pPr marL="457129" algn="l" defTabSz="457129" rtl="0" eaLnBrk="1" latinLnBrk="0" hangingPunct="1">
        <a:defRPr sz="900" kern="1200">
          <a:solidFill>
            <a:schemeClr val="tx1"/>
          </a:solidFill>
          <a:latin typeface="+mn-lt"/>
          <a:ea typeface="+mn-ea"/>
          <a:cs typeface="+mn-cs"/>
        </a:defRPr>
      </a:lvl3pPr>
      <a:lvl4pPr marL="685694" algn="l" defTabSz="457129" rtl="0" eaLnBrk="1" latinLnBrk="0" hangingPunct="1">
        <a:defRPr sz="900" kern="1200">
          <a:solidFill>
            <a:schemeClr val="tx1"/>
          </a:solidFill>
          <a:latin typeface="+mn-lt"/>
          <a:ea typeface="+mn-ea"/>
          <a:cs typeface="+mn-cs"/>
        </a:defRPr>
      </a:lvl4pPr>
      <a:lvl5pPr marL="914258" algn="l" defTabSz="457129" rtl="0" eaLnBrk="1" latinLnBrk="0" hangingPunct="1">
        <a:defRPr sz="900" kern="1200">
          <a:solidFill>
            <a:schemeClr val="tx1"/>
          </a:solidFill>
          <a:latin typeface="+mn-lt"/>
          <a:ea typeface="+mn-ea"/>
          <a:cs typeface="+mn-cs"/>
        </a:defRPr>
      </a:lvl5pPr>
      <a:lvl6pPr marL="1142823" algn="l" defTabSz="457129" rtl="0" eaLnBrk="1" latinLnBrk="0" hangingPunct="1">
        <a:defRPr sz="900" kern="1200">
          <a:solidFill>
            <a:schemeClr val="tx1"/>
          </a:solidFill>
          <a:latin typeface="+mn-lt"/>
          <a:ea typeface="+mn-ea"/>
          <a:cs typeface="+mn-cs"/>
        </a:defRPr>
      </a:lvl6pPr>
      <a:lvl7pPr marL="1371387" algn="l" defTabSz="457129" rtl="0" eaLnBrk="1" latinLnBrk="0" hangingPunct="1">
        <a:defRPr sz="900" kern="1200">
          <a:solidFill>
            <a:schemeClr val="tx1"/>
          </a:solidFill>
          <a:latin typeface="+mn-lt"/>
          <a:ea typeface="+mn-ea"/>
          <a:cs typeface="+mn-cs"/>
        </a:defRPr>
      </a:lvl7pPr>
      <a:lvl8pPr marL="1599952" algn="l" defTabSz="457129" rtl="0" eaLnBrk="1" latinLnBrk="0" hangingPunct="1">
        <a:defRPr sz="900" kern="1200">
          <a:solidFill>
            <a:schemeClr val="tx1"/>
          </a:solidFill>
          <a:latin typeface="+mn-lt"/>
          <a:ea typeface="+mn-ea"/>
          <a:cs typeface="+mn-cs"/>
        </a:defRPr>
      </a:lvl8pPr>
      <a:lvl9pPr marL="1828516" algn="l" defTabSz="457129" rtl="0" eaLnBrk="1" latinLnBrk="0" hangingPunct="1">
        <a:defRPr sz="900" kern="1200">
          <a:solidFill>
            <a:schemeClr val="tx1"/>
          </a:solidFill>
          <a:latin typeface="+mn-lt"/>
          <a:ea typeface="+mn-ea"/>
          <a:cs typeface="+mn-cs"/>
        </a:defRPr>
      </a:lvl9pPr>
    </p:otherStyle>
  </p:txStyles>
  <p:extLst>
    <p:ext uri="{27BBF7A9-308A-43DC-89C8-2F10F3537804}">
      <p15:sldGuideLst xmlns:p15="http://schemas.microsoft.com/office/powerpoint/2012/main">
        <p15:guide id="10" pos="3839" userDrawn="1">
          <p15:clr>
            <a:srgbClr val="F26B43"/>
          </p15:clr>
        </p15:guide>
        <p15:guide id="11" orient="horz" pos="3528" userDrawn="1">
          <p15:clr>
            <a:srgbClr val="F26B43"/>
          </p15:clr>
        </p15:guide>
        <p15:guide id="12" orient="horz" pos="3861" userDrawn="1">
          <p15:clr>
            <a:srgbClr val="F26B43"/>
          </p15:clr>
        </p15:guide>
        <p15:guide id="13" orient="horz" pos="4157" userDrawn="1">
          <p15:clr>
            <a:srgbClr val="F26B43"/>
          </p15:clr>
        </p15:guide>
        <p15:guide id="14" pos="364" userDrawn="1">
          <p15:clr>
            <a:srgbClr val="F26B43"/>
          </p15:clr>
        </p15:guide>
        <p15:guide id="15" pos="7317" userDrawn="1">
          <p15:clr>
            <a:srgbClr val="F26B43"/>
          </p15:clr>
        </p15:guide>
        <p15:guide id="16" orient="horz" pos="502" userDrawn="1">
          <p15:clr>
            <a:srgbClr val="F26B43"/>
          </p15:clr>
        </p15:guide>
        <p15:guide id="17" orient="horz" pos="1219" userDrawn="1">
          <p15:clr>
            <a:srgbClr val="F26B43"/>
          </p15:clr>
        </p15:guide>
        <p15:guide id="18" orient="horz" pos="325"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30.xml"/><Relationship Id="rId4" Type="http://schemas.openxmlformats.org/officeDocument/2006/relationships/image" Target="../media/image28.svg"/></Relationships>
</file>

<file path=ppt/slides/_rels/slide2.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9.jpeg"/><Relationship Id="rId1" Type="http://schemas.openxmlformats.org/officeDocument/2006/relationships/slideLayout" Target="../slideLayouts/slideLayout30.xml"/><Relationship Id="rId4" Type="http://schemas.openxmlformats.org/officeDocument/2006/relationships/image" Target="../media/image28.svg"/></Relationships>
</file>

<file path=ppt/slides/_rels/slide3.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30.jpeg"/><Relationship Id="rId7" Type="http://schemas.openxmlformats.org/officeDocument/2006/relationships/image" Target="../media/image32.svg"/><Relationship Id="rId2" Type="http://schemas.openxmlformats.org/officeDocument/2006/relationships/notesSlide" Target="../notesSlides/notesSlide1.xml"/><Relationship Id="rId1" Type="http://schemas.openxmlformats.org/officeDocument/2006/relationships/slideLayout" Target="../slideLayouts/slideLayout30.xml"/><Relationship Id="rId6" Type="http://schemas.openxmlformats.org/officeDocument/2006/relationships/image" Target="../media/image31.png"/><Relationship Id="rId5" Type="http://schemas.openxmlformats.org/officeDocument/2006/relationships/image" Target="../media/image28.svg"/><Relationship Id="rId10" Type="http://schemas.openxmlformats.org/officeDocument/2006/relationships/image" Target="../media/image35.png"/><Relationship Id="rId4" Type="http://schemas.openxmlformats.org/officeDocument/2006/relationships/image" Target="../media/image27.png"/><Relationship Id="rId9" Type="http://schemas.openxmlformats.org/officeDocument/2006/relationships/image" Target="../media/image34.sv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a:extLst>
            <a:ext uri="{FF2B5EF4-FFF2-40B4-BE49-F238E27FC236}">
              <a16:creationId xmlns:a16="http://schemas.microsoft.com/office/drawing/2014/main" id="{59D9F04A-A330-2D2F-66EB-F3830E0B4EB6}"/>
            </a:ext>
          </a:extLst>
        </p:cNvPr>
        <p:cNvGrpSpPr/>
        <p:nvPr/>
      </p:nvGrpSpPr>
      <p:grpSpPr>
        <a:xfrm>
          <a:off x="0" y="0"/>
          <a:ext cx="0" cy="0"/>
          <a:chOff x="0" y="0"/>
          <a:chExt cx="0" cy="0"/>
        </a:xfrm>
      </p:grpSpPr>
      <p:sp>
        <p:nvSpPr>
          <p:cNvPr id="6" name="Rounded Rectangle 5">
            <a:extLst>
              <a:ext uri="{FF2B5EF4-FFF2-40B4-BE49-F238E27FC236}">
                <a16:creationId xmlns:a16="http://schemas.microsoft.com/office/drawing/2014/main" id="{43F9BEAC-466D-22F7-B0C3-B39580538E56}"/>
              </a:ext>
            </a:extLst>
          </p:cNvPr>
          <p:cNvSpPr/>
          <p:nvPr/>
        </p:nvSpPr>
        <p:spPr>
          <a:xfrm>
            <a:off x="7292813" y="-804972"/>
            <a:ext cx="6053535" cy="8467941"/>
          </a:xfrm>
          <a:prstGeom prst="roundRect">
            <a:avLst>
              <a:gd name="adj" fmla="val 47996"/>
            </a:avLst>
          </a:prstGeom>
          <a:blipFill dpi="0" rotWithShape="1">
            <a:blip r:embed="rId2">
              <a:extLst>
                <a:ext uri="{28A0092B-C50C-407E-A947-70E740481C1C}">
                  <a14:useLocalDpi xmlns:a14="http://schemas.microsoft.com/office/drawing/2010/main" val="0"/>
                </a:ext>
              </a:extLst>
            </a:blip>
            <a:srcRect/>
            <a:stretch>
              <a:fillRect t="699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196B9639-9B3C-5F6A-6EC5-D618B8CF75DD}"/>
              </a:ext>
            </a:extLst>
          </p:cNvPr>
          <p:cNvGrpSpPr/>
          <p:nvPr/>
        </p:nvGrpSpPr>
        <p:grpSpPr>
          <a:xfrm>
            <a:off x="-3511864" y="-2456027"/>
            <a:ext cx="12188826" cy="7259734"/>
            <a:chOff x="-3511864" y="-2456027"/>
            <a:chExt cx="12188826" cy="7259734"/>
          </a:xfrm>
        </p:grpSpPr>
        <p:sp>
          <p:nvSpPr>
            <p:cNvPr id="8" name="Rounded Rectangle 7">
              <a:extLst>
                <a:ext uri="{FF2B5EF4-FFF2-40B4-BE49-F238E27FC236}">
                  <a16:creationId xmlns:a16="http://schemas.microsoft.com/office/drawing/2014/main" id="{E82707C3-3BCA-5A55-53CC-F1307796DD4A}"/>
                </a:ext>
              </a:extLst>
            </p:cNvPr>
            <p:cNvSpPr/>
            <p:nvPr/>
          </p:nvSpPr>
          <p:spPr>
            <a:xfrm rot="5400000">
              <a:off x="-1047318" y="-4920573"/>
              <a:ext cx="7259734" cy="12188825"/>
            </a:xfrm>
            <a:prstGeom prst="roundRect">
              <a:avLst>
                <a:gd name="adj" fmla="val 4799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a:extLst>
                <a:ext uri="{FF2B5EF4-FFF2-40B4-BE49-F238E27FC236}">
                  <a16:creationId xmlns:a16="http://schemas.microsoft.com/office/drawing/2014/main" id="{38FE3C80-D609-82E6-10C9-4137009FF8F8}"/>
                </a:ext>
              </a:extLst>
            </p:cNvPr>
            <p:cNvSpPr/>
            <p:nvPr/>
          </p:nvSpPr>
          <p:spPr>
            <a:xfrm rot="5400000">
              <a:off x="5831091" y="1249033"/>
              <a:ext cx="4307592" cy="1384150"/>
            </a:xfrm>
            <a:custGeom>
              <a:avLst/>
              <a:gdLst>
                <a:gd name="connsiteX0" fmla="*/ 0 w 4307592"/>
                <a:gd name="connsiteY0" fmla="*/ 231644 h 1384150"/>
                <a:gd name="connsiteX1" fmla="*/ 204894 w 4307592"/>
                <a:gd name="connsiteY1" fmla="*/ 156652 h 1384150"/>
                <a:gd name="connsiteX2" fmla="*/ 1241042 w 4307592"/>
                <a:gd name="connsiteY2" fmla="*/ 0 h 1384150"/>
                <a:gd name="connsiteX3" fmla="*/ 1532012 w 4307592"/>
                <a:gd name="connsiteY3" fmla="*/ 0 h 1384150"/>
                <a:gd name="connsiteX4" fmla="*/ 4220731 w 4307592"/>
                <a:gd name="connsiteY4" fmla="*/ 1267993 h 1384150"/>
                <a:gd name="connsiteX5" fmla="*/ 4307592 w 4307592"/>
                <a:gd name="connsiteY5" fmla="*/ 1384150 h 1384150"/>
                <a:gd name="connsiteX6" fmla="*/ 2313172 w 4307592"/>
                <a:gd name="connsiteY6" fmla="*/ 1384150 h 1384150"/>
                <a:gd name="connsiteX7" fmla="*/ 71182 w 4307592"/>
                <a:gd name="connsiteY7" fmla="*/ 326834 h 138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07592" h="1384150">
                  <a:moveTo>
                    <a:pt x="0" y="231644"/>
                  </a:moveTo>
                  <a:lnTo>
                    <a:pt x="204894" y="156652"/>
                  </a:lnTo>
                  <a:cubicBezTo>
                    <a:pt x="532213" y="54845"/>
                    <a:pt x="880223" y="0"/>
                    <a:pt x="1241042" y="0"/>
                  </a:cubicBezTo>
                  <a:lnTo>
                    <a:pt x="1532012" y="0"/>
                  </a:lnTo>
                  <a:cubicBezTo>
                    <a:pt x="2614471" y="0"/>
                    <a:pt x="3581644" y="493598"/>
                    <a:pt x="4220731" y="1267993"/>
                  </a:cubicBezTo>
                  <a:lnTo>
                    <a:pt x="4307592" y="1384150"/>
                  </a:lnTo>
                  <a:lnTo>
                    <a:pt x="2313172" y="1384150"/>
                  </a:lnTo>
                  <a:cubicBezTo>
                    <a:pt x="1410563" y="1384150"/>
                    <a:pt x="604085" y="972563"/>
                    <a:pt x="71182" y="32683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3" name="Title 3">
            <a:extLst>
              <a:ext uri="{FF2B5EF4-FFF2-40B4-BE49-F238E27FC236}">
                <a16:creationId xmlns:a16="http://schemas.microsoft.com/office/drawing/2014/main" id="{5F0283F7-ED3A-8116-0C91-3F43F0011835}"/>
              </a:ext>
            </a:extLst>
          </p:cNvPr>
          <p:cNvSpPr txBox="1">
            <a:spLocks/>
          </p:cNvSpPr>
          <p:nvPr/>
        </p:nvSpPr>
        <p:spPr>
          <a:xfrm>
            <a:off x="544138" y="2251694"/>
            <a:ext cx="5521474" cy="1194722"/>
          </a:xfrm>
          <a:prstGeom prst="rect">
            <a:avLst/>
          </a:prstGeom>
        </p:spPr>
        <p:txBody>
          <a:bodyPr/>
          <a:lstStyle>
            <a:lvl1pPr algn="l" defTabSz="914400" rtl="0" eaLnBrk="1" latinLnBrk="0" hangingPunct="1">
              <a:lnSpc>
                <a:spcPct val="92000"/>
              </a:lnSpc>
              <a:spcBef>
                <a:spcPct val="0"/>
              </a:spcBef>
              <a:buNone/>
              <a:defRPr lang="en-US" sz="4200" b="0" i="0" kern="1200" spc="-97" dirty="0">
                <a:solidFill>
                  <a:schemeClr val="tx2"/>
                </a:solidFill>
                <a:latin typeface="+mj-lt"/>
                <a:ea typeface="+mj-ea"/>
                <a:cs typeface="+mj-cs"/>
              </a:defRPr>
            </a:lvl1pPr>
          </a:lstStyle>
          <a:p>
            <a:r>
              <a:rPr lang="en-US" sz="4800" b="1" dirty="0">
                <a:latin typeface="Arial" panose="020B0604020202020204" pitchFamily="34" charset="0"/>
                <a:cs typeface="Arial" panose="020B0604020202020204" pitchFamily="34" charset="0"/>
              </a:rPr>
              <a:t>Planning a </a:t>
            </a:r>
            <a:br>
              <a:rPr lang="en-US" sz="4800" b="1" dirty="0">
                <a:latin typeface="Arial" panose="020B0604020202020204" pitchFamily="34" charset="0"/>
                <a:cs typeface="Arial" panose="020B0604020202020204" pitchFamily="34" charset="0"/>
              </a:rPr>
            </a:br>
            <a:r>
              <a:rPr lang="en-US" sz="4800" b="1" dirty="0">
                <a:latin typeface="Arial" panose="020B0604020202020204" pitchFamily="34" charset="0"/>
                <a:cs typeface="Arial" panose="020B0604020202020204" pitchFamily="34" charset="0"/>
              </a:rPr>
              <a:t>business trip?</a:t>
            </a:r>
          </a:p>
        </p:txBody>
      </p:sp>
      <p:pic>
        <p:nvPicPr>
          <p:cNvPr id="7" name="Picture 4">
            <a:extLst>
              <a:ext uri="{FF2B5EF4-FFF2-40B4-BE49-F238E27FC236}">
                <a16:creationId xmlns:a16="http://schemas.microsoft.com/office/drawing/2014/main" id="{989C94D7-E785-1F3C-7C7C-D27A10C3A48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678665" y="535254"/>
            <a:ext cx="1538321" cy="633975"/>
          </a:xfrm>
          <a:prstGeom prst="rect">
            <a:avLst/>
          </a:prstGeom>
        </p:spPr>
      </p:pic>
      <p:sp>
        <p:nvSpPr>
          <p:cNvPr id="2" name="Oval 1">
            <a:extLst>
              <a:ext uri="{FF2B5EF4-FFF2-40B4-BE49-F238E27FC236}">
                <a16:creationId xmlns:a16="http://schemas.microsoft.com/office/drawing/2014/main" id="{69E76E81-17FF-51BE-E0DB-DC3E1DDCC87E}"/>
              </a:ext>
            </a:extLst>
          </p:cNvPr>
          <p:cNvSpPr/>
          <p:nvPr/>
        </p:nvSpPr>
        <p:spPr>
          <a:xfrm>
            <a:off x="5869171" y="-1233377"/>
            <a:ext cx="233917" cy="2339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6982456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3000" advClick="0" advTm="4000">
        <p159:morph option="byObject"/>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20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4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a:extLst>
            <a:ext uri="{FF2B5EF4-FFF2-40B4-BE49-F238E27FC236}">
              <a16:creationId xmlns:a16="http://schemas.microsoft.com/office/drawing/2014/main" id="{59D9F04A-A330-2D2F-66EB-F3830E0B4EB6}"/>
            </a:ext>
          </a:extLst>
        </p:cNvPr>
        <p:cNvGrpSpPr/>
        <p:nvPr/>
      </p:nvGrpSpPr>
      <p:grpSpPr>
        <a:xfrm>
          <a:off x="0" y="0"/>
          <a:ext cx="0" cy="0"/>
          <a:chOff x="0" y="0"/>
          <a:chExt cx="0" cy="0"/>
        </a:xfrm>
      </p:grpSpPr>
      <p:sp>
        <p:nvSpPr>
          <p:cNvPr id="7" name="Rounded Rectangle 6">
            <a:extLst>
              <a:ext uri="{FF2B5EF4-FFF2-40B4-BE49-F238E27FC236}">
                <a16:creationId xmlns:a16="http://schemas.microsoft.com/office/drawing/2014/main" id="{1EF43E06-732B-7ADD-46B5-069CA97FA364}"/>
              </a:ext>
            </a:extLst>
          </p:cNvPr>
          <p:cNvSpPr/>
          <p:nvPr/>
        </p:nvSpPr>
        <p:spPr>
          <a:xfrm>
            <a:off x="7292813" y="-804971"/>
            <a:ext cx="6053535" cy="8467941"/>
          </a:xfrm>
          <a:prstGeom prst="roundRect">
            <a:avLst>
              <a:gd name="adj" fmla="val 47996"/>
            </a:avLst>
          </a:pr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a:extLst>
              <a:ext uri="{FF2B5EF4-FFF2-40B4-BE49-F238E27FC236}">
                <a16:creationId xmlns:a16="http://schemas.microsoft.com/office/drawing/2014/main" id="{196B9639-9B3C-5F6A-6EC5-D618B8CF75DD}"/>
              </a:ext>
            </a:extLst>
          </p:cNvPr>
          <p:cNvGrpSpPr/>
          <p:nvPr/>
        </p:nvGrpSpPr>
        <p:grpSpPr>
          <a:xfrm>
            <a:off x="-3511864" y="-2456027"/>
            <a:ext cx="12188826" cy="7259734"/>
            <a:chOff x="-3511864" y="-2456027"/>
            <a:chExt cx="12188826" cy="7259734"/>
          </a:xfrm>
        </p:grpSpPr>
        <p:sp>
          <p:nvSpPr>
            <p:cNvPr id="8" name="Rounded Rectangle 7">
              <a:extLst>
                <a:ext uri="{FF2B5EF4-FFF2-40B4-BE49-F238E27FC236}">
                  <a16:creationId xmlns:a16="http://schemas.microsoft.com/office/drawing/2014/main" id="{E82707C3-3BCA-5A55-53CC-F1307796DD4A}"/>
                </a:ext>
              </a:extLst>
            </p:cNvPr>
            <p:cNvSpPr/>
            <p:nvPr/>
          </p:nvSpPr>
          <p:spPr>
            <a:xfrm rot="5400000">
              <a:off x="-1047318" y="-4920573"/>
              <a:ext cx="7259734" cy="12188825"/>
            </a:xfrm>
            <a:prstGeom prst="roundRect">
              <a:avLst>
                <a:gd name="adj" fmla="val 47996"/>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Freeform 10">
              <a:extLst>
                <a:ext uri="{FF2B5EF4-FFF2-40B4-BE49-F238E27FC236}">
                  <a16:creationId xmlns:a16="http://schemas.microsoft.com/office/drawing/2014/main" id="{38FE3C80-D609-82E6-10C9-4137009FF8F8}"/>
                </a:ext>
              </a:extLst>
            </p:cNvPr>
            <p:cNvSpPr/>
            <p:nvPr/>
          </p:nvSpPr>
          <p:spPr>
            <a:xfrm rot="5400000">
              <a:off x="5831091" y="1249033"/>
              <a:ext cx="4307592" cy="1384150"/>
            </a:xfrm>
            <a:custGeom>
              <a:avLst/>
              <a:gdLst>
                <a:gd name="connsiteX0" fmla="*/ 0 w 4307592"/>
                <a:gd name="connsiteY0" fmla="*/ 231644 h 1384150"/>
                <a:gd name="connsiteX1" fmla="*/ 204894 w 4307592"/>
                <a:gd name="connsiteY1" fmla="*/ 156652 h 1384150"/>
                <a:gd name="connsiteX2" fmla="*/ 1241042 w 4307592"/>
                <a:gd name="connsiteY2" fmla="*/ 0 h 1384150"/>
                <a:gd name="connsiteX3" fmla="*/ 1532012 w 4307592"/>
                <a:gd name="connsiteY3" fmla="*/ 0 h 1384150"/>
                <a:gd name="connsiteX4" fmla="*/ 4220731 w 4307592"/>
                <a:gd name="connsiteY4" fmla="*/ 1267993 h 1384150"/>
                <a:gd name="connsiteX5" fmla="*/ 4307592 w 4307592"/>
                <a:gd name="connsiteY5" fmla="*/ 1384150 h 1384150"/>
                <a:gd name="connsiteX6" fmla="*/ 2313172 w 4307592"/>
                <a:gd name="connsiteY6" fmla="*/ 1384150 h 1384150"/>
                <a:gd name="connsiteX7" fmla="*/ 71182 w 4307592"/>
                <a:gd name="connsiteY7" fmla="*/ 326834 h 1384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07592" h="1384150">
                  <a:moveTo>
                    <a:pt x="0" y="231644"/>
                  </a:moveTo>
                  <a:lnTo>
                    <a:pt x="204894" y="156652"/>
                  </a:lnTo>
                  <a:cubicBezTo>
                    <a:pt x="532213" y="54845"/>
                    <a:pt x="880223" y="0"/>
                    <a:pt x="1241042" y="0"/>
                  </a:cubicBezTo>
                  <a:lnTo>
                    <a:pt x="1532012" y="0"/>
                  </a:lnTo>
                  <a:cubicBezTo>
                    <a:pt x="2614471" y="0"/>
                    <a:pt x="3581644" y="493598"/>
                    <a:pt x="4220731" y="1267993"/>
                  </a:cubicBezTo>
                  <a:lnTo>
                    <a:pt x="4307592" y="1384150"/>
                  </a:lnTo>
                  <a:lnTo>
                    <a:pt x="2313172" y="1384150"/>
                  </a:lnTo>
                  <a:cubicBezTo>
                    <a:pt x="1410563" y="1384150"/>
                    <a:pt x="604085" y="972563"/>
                    <a:pt x="71182" y="32683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sp>
        <p:nvSpPr>
          <p:cNvPr id="5" name="Title 3">
            <a:extLst>
              <a:ext uri="{FF2B5EF4-FFF2-40B4-BE49-F238E27FC236}">
                <a16:creationId xmlns:a16="http://schemas.microsoft.com/office/drawing/2014/main" id="{E0D43C5F-2429-643C-60C1-56D4DC5976B8}"/>
              </a:ext>
            </a:extLst>
          </p:cNvPr>
          <p:cNvSpPr txBox="1">
            <a:spLocks/>
          </p:cNvSpPr>
          <p:nvPr/>
        </p:nvSpPr>
        <p:spPr>
          <a:xfrm>
            <a:off x="563312" y="2396014"/>
            <a:ext cx="5521474" cy="1194722"/>
          </a:xfrm>
          <a:prstGeom prst="rect">
            <a:avLst/>
          </a:prstGeom>
        </p:spPr>
        <p:txBody>
          <a:bodyPr/>
          <a:lstStyle>
            <a:lvl1pPr algn="l" defTabSz="914400" rtl="0" eaLnBrk="1" latinLnBrk="0" hangingPunct="1">
              <a:lnSpc>
                <a:spcPct val="92000"/>
              </a:lnSpc>
              <a:spcBef>
                <a:spcPct val="0"/>
              </a:spcBef>
              <a:buNone/>
              <a:defRPr lang="en-US" sz="4200" b="0" i="0" kern="1200" spc="-97" dirty="0">
                <a:solidFill>
                  <a:schemeClr val="tx2"/>
                </a:solidFill>
                <a:latin typeface="+mj-lt"/>
                <a:ea typeface="+mj-ea"/>
                <a:cs typeface="+mj-cs"/>
              </a:defRPr>
            </a:lvl1pPr>
          </a:lstStyle>
          <a:p>
            <a:r>
              <a:rPr lang="en-US" sz="4000" spc="0" dirty="0">
                <a:ln>
                  <a:noFill/>
                </a:ln>
                <a:solidFill>
                  <a:srgbClr val="00175A"/>
                </a:solidFill>
                <a:effectLst/>
                <a:uFill>
                  <a:solidFill>
                    <a:srgbClr val="000000"/>
                  </a:solidFill>
                </a:uFill>
                <a:latin typeface="Arial" panose="020B0604020202020204" pitchFamily="34" charset="0"/>
                <a:ea typeface="Arial Unicode MS" panose="020B0604020202020204" pitchFamily="34" charset="-128"/>
                <a:cs typeface="Arial" panose="020B0604020202020204" pitchFamily="34" charset="0"/>
              </a:rPr>
              <a:t>Meet your new business travel partner.</a:t>
            </a:r>
          </a:p>
        </p:txBody>
      </p:sp>
      <p:pic>
        <p:nvPicPr>
          <p:cNvPr id="9" name="Picture 4">
            <a:extLst>
              <a:ext uri="{FF2B5EF4-FFF2-40B4-BE49-F238E27FC236}">
                <a16:creationId xmlns:a16="http://schemas.microsoft.com/office/drawing/2014/main" id="{1203799A-19FE-A054-F839-EFB3713D152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678665" y="535254"/>
            <a:ext cx="1538321" cy="633975"/>
          </a:xfrm>
          <a:prstGeom prst="rect">
            <a:avLst/>
          </a:prstGeom>
        </p:spPr>
      </p:pic>
      <p:sp>
        <p:nvSpPr>
          <p:cNvPr id="2" name="Oval 1">
            <a:extLst>
              <a:ext uri="{FF2B5EF4-FFF2-40B4-BE49-F238E27FC236}">
                <a16:creationId xmlns:a16="http://schemas.microsoft.com/office/drawing/2014/main" id="{8D8E4E46-8A65-D234-3B51-82169D8F1090}"/>
              </a:ext>
            </a:extLst>
          </p:cNvPr>
          <p:cNvSpPr/>
          <p:nvPr/>
        </p:nvSpPr>
        <p:spPr>
          <a:xfrm>
            <a:off x="5720316" y="-1637415"/>
            <a:ext cx="233917" cy="23391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1585091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3000" advClick="0" advTm="4000">
        <p159:morph option="byObject"/>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4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a:extLst>
            <a:ext uri="{FF2B5EF4-FFF2-40B4-BE49-F238E27FC236}">
              <a16:creationId xmlns:a16="http://schemas.microsoft.com/office/drawing/2014/main" id="{59D9F04A-A330-2D2F-66EB-F3830E0B4EB6}"/>
            </a:ext>
          </a:extLst>
        </p:cNvPr>
        <p:cNvGrpSpPr/>
        <p:nvPr/>
      </p:nvGrpSpPr>
      <p:grpSpPr>
        <a:xfrm>
          <a:off x="0" y="0"/>
          <a:ext cx="0" cy="0"/>
          <a:chOff x="0" y="0"/>
          <a:chExt cx="0" cy="0"/>
        </a:xfrm>
      </p:grpSpPr>
      <p:sp>
        <p:nvSpPr>
          <p:cNvPr id="3" name="Rounded Rectangle 2">
            <a:extLst>
              <a:ext uri="{FF2B5EF4-FFF2-40B4-BE49-F238E27FC236}">
                <a16:creationId xmlns:a16="http://schemas.microsoft.com/office/drawing/2014/main" id="{68CC9288-D178-A0F3-7114-87343FE9A6F3}"/>
              </a:ext>
            </a:extLst>
          </p:cNvPr>
          <p:cNvSpPr/>
          <p:nvPr/>
        </p:nvSpPr>
        <p:spPr>
          <a:xfrm>
            <a:off x="7292812" y="-804972"/>
            <a:ext cx="6053535" cy="8467941"/>
          </a:xfrm>
          <a:prstGeom prst="roundRect">
            <a:avLst>
              <a:gd name="adj" fmla="val 47996"/>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17263140-027B-1AC1-38F1-51CEC1FC621C}"/>
              </a:ext>
            </a:extLst>
          </p:cNvPr>
          <p:cNvGrpSpPr/>
          <p:nvPr/>
        </p:nvGrpSpPr>
        <p:grpSpPr>
          <a:xfrm>
            <a:off x="-1" y="2062827"/>
            <a:ext cx="8855521" cy="4795173"/>
            <a:chOff x="-1" y="2062827"/>
            <a:chExt cx="8855521" cy="4795173"/>
          </a:xfrm>
        </p:grpSpPr>
        <p:sp>
          <p:nvSpPr>
            <p:cNvPr id="2" name="Freeform 1">
              <a:extLst>
                <a:ext uri="{FF2B5EF4-FFF2-40B4-BE49-F238E27FC236}">
                  <a16:creationId xmlns:a16="http://schemas.microsoft.com/office/drawing/2014/main" id="{7787D518-3C85-813F-90F8-0B601D68ED94}"/>
                </a:ext>
              </a:extLst>
            </p:cNvPr>
            <p:cNvSpPr/>
            <p:nvPr/>
          </p:nvSpPr>
          <p:spPr>
            <a:xfrm>
              <a:off x="-1" y="2062827"/>
              <a:ext cx="8855521" cy="4795173"/>
            </a:xfrm>
            <a:custGeom>
              <a:avLst/>
              <a:gdLst>
                <a:gd name="connsiteX0" fmla="*/ 151077 w 8855521"/>
                <a:gd name="connsiteY0" fmla="*/ 0 h 4795173"/>
                <a:gd name="connsiteX1" fmla="*/ 5371138 w 8855521"/>
                <a:gd name="connsiteY1" fmla="*/ 0 h 4795173"/>
                <a:gd name="connsiteX2" fmla="*/ 8855521 w 8855521"/>
                <a:gd name="connsiteY2" fmla="*/ 3484382 h 4795173"/>
                <a:gd name="connsiteX3" fmla="*/ 8855521 w 8855521"/>
                <a:gd name="connsiteY3" fmla="*/ 3775352 h 4795173"/>
                <a:gd name="connsiteX4" fmla="*/ 8745823 w 8855521"/>
                <a:gd name="connsiteY4" fmla="*/ 4646153 h 4795173"/>
                <a:gd name="connsiteX5" fmla="*/ 8703507 w 8855521"/>
                <a:gd name="connsiteY5" fmla="*/ 4795173 h 4795173"/>
                <a:gd name="connsiteX6" fmla="*/ 0 w 8855521"/>
                <a:gd name="connsiteY6" fmla="*/ 4795173 h 4795173"/>
                <a:gd name="connsiteX7" fmla="*/ 0 w 8855521"/>
                <a:gd name="connsiteY7" fmla="*/ 3820 h 4795173"/>
                <a:gd name="connsiteX8" fmla="*/ 151077 w 8855521"/>
                <a:gd name="connsiteY8" fmla="*/ 0 h 4795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855521" h="4795173">
                  <a:moveTo>
                    <a:pt x="151077" y="0"/>
                  </a:moveTo>
                  <a:lnTo>
                    <a:pt x="5371138" y="0"/>
                  </a:lnTo>
                  <a:cubicBezTo>
                    <a:pt x="7295509" y="0"/>
                    <a:pt x="8855521" y="1560011"/>
                    <a:pt x="8855521" y="3484382"/>
                  </a:cubicBezTo>
                  <a:lnTo>
                    <a:pt x="8855521" y="3775352"/>
                  </a:lnTo>
                  <a:cubicBezTo>
                    <a:pt x="8855521" y="4076035"/>
                    <a:pt x="8817435" y="4367822"/>
                    <a:pt x="8745823" y="4646153"/>
                  </a:cubicBezTo>
                  <a:lnTo>
                    <a:pt x="8703507" y="4795173"/>
                  </a:lnTo>
                  <a:lnTo>
                    <a:pt x="0" y="4795173"/>
                  </a:lnTo>
                  <a:lnTo>
                    <a:pt x="0" y="3820"/>
                  </a:lnTo>
                  <a:lnTo>
                    <a:pt x="151077"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 name="Freeform 3">
              <a:extLst>
                <a:ext uri="{FF2B5EF4-FFF2-40B4-BE49-F238E27FC236}">
                  <a16:creationId xmlns:a16="http://schemas.microsoft.com/office/drawing/2014/main" id="{8F5585AC-FA0A-7910-B83D-2AE81A6677B7}"/>
                </a:ext>
              </a:extLst>
            </p:cNvPr>
            <p:cNvSpPr/>
            <p:nvPr/>
          </p:nvSpPr>
          <p:spPr>
            <a:xfrm>
              <a:off x="7292813" y="2641821"/>
              <a:ext cx="1562707" cy="4216179"/>
            </a:xfrm>
            <a:custGeom>
              <a:avLst/>
              <a:gdLst>
                <a:gd name="connsiteX0" fmla="*/ 0 w 1562707"/>
                <a:gd name="connsiteY0" fmla="*/ 0 h 4216179"/>
                <a:gd name="connsiteX1" fmla="*/ 26476 w 1562707"/>
                <a:gd name="connsiteY1" fmla="*/ 16084 h 4216179"/>
                <a:gd name="connsiteX2" fmla="*/ 1562707 w 1562707"/>
                <a:gd name="connsiteY2" fmla="*/ 2905388 h 4216179"/>
                <a:gd name="connsiteX3" fmla="*/ 1562707 w 1562707"/>
                <a:gd name="connsiteY3" fmla="*/ 3196358 h 4216179"/>
                <a:gd name="connsiteX4" fmla="*/ 1453009 w 1562707"/>
                <a:gd name="connsiteY4" fmla="*/ 4067159 h 4216179"/>
                <a:gd name="connsiteX5" fmla="*/ 1410693 w 1562707"/>
                <a:gd name="connsiteY5" fmla="*/ 4216179 h 4216179"/>
                <a:gd name="connsiteX6" fmla="*/ 901621 w 1562707"/>
                <a:gd name="connsiteY6" fmla="*/ 4216179 h 4216179"/>
                <a:gd name="connsiteX7" fmla="*/ 850988 w 1562707"/>
                <a:gd name="connsiteY7" fmla="*/ 4170161 h 4216179"/>
                <a:gd name="connsiteX8" fmla="*/ 0 w 1562707"/>
                <a:gd name="connsiteY8" fmla="*/ 2115694 h 4216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62707" h="4216179">
                  <a:moveTo>
                    <a:pt x="0" y="0"/>
                  </a:moveTo>
                  <a:lnTo>
                    <a:pt x="26476" y="16084"/>
                  </a:lnTo>
                  <a:cubicBezTo>
                    <a:pt x="953328" y="642253"/>
                    <a:pt x="1562707" y="1702656"/>
                    <a:pt x="1562707" y="2905388"/>
                  </a:cubicBezTo>
                  <a:lnTo>
                    <a:pt x="1562707" y="3196358"/>
                  </a:lnTo>
                  <a:cubicBezTo>
                    <a:pt x="1562707" y="3497041"/>
                    <a:pt x="1524621" y="3788828"/>
                    <a:pt x="1453009" y="4067159"/>
                  </a:cubicBezTo>
                  <a:lnTo>
                    <a:pt x="1410693" y="4216179"/>
                  </a:lnTo>
                  <a:lnTo>
                    <a:pt x="901621" y="4216179"/>
                  </a:lnTo>
                  <a:lnTo>
                    <a:pt x="850988" y="4170161"/>
                  </a:lnTo>
                  <a:cubicBezTo>
                    <a:pt x="325204" y="3644377"/>
                    <a:pt x="0" y="2918013"/>
                    <a:pt x="0" y="2115694"/>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pic>
        <p:nvPicPr>
          <p:cNvPr id="7" name="Picture 4">
            <a:extLst>
              <a:ext uri="{FF2B5EF4-FFF2-40B4-BE49-F238E27FC236}">
                <a16:creationId xmlns:a16="http://schemas.microsoft.com/office/drawing/2014/main" id="{A471C5B8-CDD9-AD2D-6F19-0265F798558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a:off x="678665" y="535254"/>
            <a:ext cx="1538321" cy="633975"/>
          </a:xfrm>
          <a:prstGeom prst="rect">
            <a:avLst/>
          </a:prstGeom>
        </p:spPr>
      </p:pic>
      <p:grpSp>
        <p:nvGrpSpPr>
          <p:cNvPr id="17" name="Group 16">
            <a:extLst>
              <a:ext uri="{FF2B5EF4-FFF2-40B4-BE49-F238E27FC236}">
                <a16:creationId xmlns:a16="http://schemas.microsoft.com/office/drawing/2014/main" id="{6B482988-4569-58FB-E470-A60FD9525EE3}"/>
              </a:ext>
            </a:extLst>
          </p:cNvPr>
          <p:cNvGrpSpPr/>
          <p:nvPr/>
        </p:nvGrpSpPr>
        <p:grpSpPr>
          <a:xfrm>
            <a:off x="572938" y="4522019"/>
            <a:ext cx="5521474" cy="2186691"/>
            <a:chOff x="572938" y="4522019"/>
            <a:chExt cx="5521474" cy="2186691"/>
          </a:xfrm>
        </p:grpSpPr>
        <p:sp>
          <p:nvSpPr>
            <p:cNvPr id="13" name="Title 3">
              <a:extLst>
                <a:ext uri="{FF2B5EF4-FFF2-40B4-BE49-F238E27FC236}">
                  <a16:creationId xmlns:a16="http://schemas.microsoft.com/office/drawing/2014/main" id="{386CA1E5-328B-41CB-38C4-C9CAB6D0CA1F}"/>
                </a:ext>
              </a:extLst>
            </p:cNvPr>
            <p:cNvSpPr txBox="1">
              <a:spLocks/>
            </p:cNvSpPr>
            <p:nvPr/>
          </p:nvSpPr>
          <p:spPr>
            <a:xfrm>
              <a:off x="572938" y="4558966"/>
              <a:ext cx="5521474" cy="279604"/>
            </a:xfrm>
            <a:prstGeom prst="rect">
              <a:avLst/>
            </a:prstGeom>
          </p:spPr>
          <p:txBody>
            <a:bodyPr/>
            <a:lstStyle>
              <a:lvl1pPr algn="l" defTabSz="914400" rtl="0" eaLnBrk="1" latinLnBrk="0" hangingPunct="1">
                <a:lnSpc>
                  <a:spcPct val="92000"/>
                </a:lnSpc>
                <a:spcBef>
                  <a:spcPct val="0"/>
                </a:spcBef>
                <a:buNone/>
                <a:defRPr lang="en-US" sz="4200" b="0" i="0" kern="1200" spc="-97" dirty="0">
                  <a:solidFill>
                    <a:schemeClr val="tx2"/>
                  </a:solidFill>
                  <a:latin typeface="+mj-lt"/>
                  <a:ea typeface="+mj-ea"/>
                  <a:cs typeface="+mj-cs"/>
                </a:defRPr>
              </a:lvl1pPr>
            </a:lstStyle>
            <a:p>
              <a:r>
                <a:rPr lang="en-AU" sz="1800" b="1" spc="0" dirty="0">
                  <a:solidFill>
                    <a:schemeClr val="tx2"/>
                  </a:solidFill>
                  <a:latin typeface="Arial" panose="020B0604020202020204" pitchFamily="34" charset="0"/>
                  <a:ea typeface="Roboto" panose="02000000000000000000" pitchFamily="2" charset="0"/>
                  <a:cs typeface="Arial" panose="020B0604020202020204" pitchFamily="34" charset="0"/>
                </a:rPr>
                <a:t>Download the app now</a:t>
              </a:r>
              <a:endParaRPr lang="en-US" sz="1800" b="1" spc="0" dirty="0">
                <a:solidFill>
                  <a:schemeClr val="tx2"/>
                </a:solidFill>
                <a:latin typeface="Arial" panose="020B0604020202020204" pitchFamily="34" charset="0"/>
                <a:ea typeface="Roboto" panose="02000000000000000000" pitchFamily="2" charset="0"/>
                <a:cs typeface="Arial" panose="020B0604020202020204" pitchFamily="34" charset="0"/>
              </a:endParaRPr>
            </a:p>
          </p:txBody>
        </p:sp>
        <p:pic>
          <p:nvPicPr>
            <p:cNvPr id="14" name="Graphic 13">
              <a:extLst>
                <a:ext uri="{FF2B5EF4-FFF2-40B4-BE49-F238E27FC236}">
                  <a16:creationId xmlns:a16="http://schemas.microsoft.com/office/drawing/2014/main" id="{38395828-1587-DCA4-DE3D-9D3CBDC2CED3}"/>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680504" y="5647453"/>
              <a:ext cx="1595779" cy="470866"/>
            </a:xfrm>
            <a:prstGeom prst="rect">
              <a:avLst/>
            </a:prstGeom>
          </p:spPr>
        </p:pic>
        <p:pic>
          <p:nvPicPr>
            <p:cNvPr id="15" name="Graphic 14">
              <a:extLst>
                <a:ext uri="{FF2B5EF4-FFF2-40B4-BE49-F238E27FC236}">
                  <a16:creationId xmlns:a16="http://schemas.microsoft.com/office/drawing/2014/main" id="{10E2D232-F987-5DC6-0B1F-5D9FEA5F4023}"/>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84072" y="5111962"/>
              <a:ext cx="1590449" cy="471244"/>
            </a:xfrm>
            <a:prstGeom prst="rect">
              <a:avLst/>
            </a:prstGeom>
          </p:spPr>
        </p:pic>
        <p:pic>
          <p:nvPicPr>
            <p:cNvPr id="10" name="Picture 9">
              <a:extLst>
                <a:ext uri="{FF2B5EF4-FFF2-40B4-BE49-F238E27FC236}">
                  <a16:creationId xmlns:a16="http://schemas.microsoft.com/office/drawing/2014/main" id="{B30A2FA3-93FB-935A-78C9-DA8CEB9F98F7}"/>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2221651" y="4522019"/>
              <a:ext cx="1689715" cy="2186691"/>
            </a:xfrm>
            <a:prstGeom prst="rect">
              <a:avLst/>
            </a:prstGeom>
          </p:spPr>
        </p:pic>
      </p:grpSp>
      <p:sp>
        <p:nvSpPr>
          <p:cNvPr id="8" name="Oval 7">
            <a:extLst>
              <a:ext uri="{FF2B5EF4-FFF2-40B4-BE49-F238E27FC236}">
                <a16:creationId xmlns:a16="http://schemas.microsoft.com/office/drawing/2014/main" id="{F6C541F7-C966-2335-C582-11423C84F0A6}"/>
              </a:ext>
            </a:extLst>
          </p:cNvPr>
          <p:cNvSpPr/>
          <p:nvPr/>
        </p:nvSpPr>
        <p:spPr>
          <a:xfrm>
            <a:off x="6492240" y="5503762"/>
            <a:ext cx="143691" cy="14369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3">
            <a:extLst>
              <a:ext uri="{FF2B5EF4-FFF2-40B4-BE49-F238E27FC236}">
                <a16:creationId xmlns:a16="http://schemas.microsoft.com/office/drawing/2014/main" id="{0C0D6B01-ABEB-D2EE-A0DC-A36DB0341886}"/>
              </a:ext>
            </a:extLst>
          </p:cNvPr>
          <p:cNvSpPr txBox="1">
            <a:spLocks/>
          </p:cNvSpPr>
          <p:nvPr/>
        </p:nvSpPr>
        <p:spPr>
          <a:xfrm>
            <a:off x="572938" y="3005976"/>
            <a:ext cx="6259183" cy="274884"/>
          </a:xfrm>
          <a:prstGeom prst="rect">
            <a:avLst/>
          </a:prstGeom>
        </p:spPr>
        <p:txBody>
          <a:bodyPr/>
          <a:lstStyle>
            <a:lvl1pPr algn="l" defTabSz="914400" rtl="0" eaLnBrk="1" latinLnBrk="0" hangingPunct="1">
              <a:lnSpc>
                <a:spcPct val="92000"/>
              </a:lnSpc>
              <a:spcBef>
                <a:spcPct val="0"/>
              </a:spcBef>
              <a:buNone/>
              <a:defRPr lang="en-US" sz="4200" b="0" i="0" kern="1200" spc="-97" dirty="0">
                <a:solidFill>
                  <a:schemeClr val="tx2"/>
                </a:solidFill>
                <a:latin typeface="+mj-lt"/>
                <a:ea typeface="+mj-ea"/>
                <a:cs typeface="+mj-cs"/>
              </a:defRPr>
            </a:lvl1pPr>
          </a:lstStyle>
          <a:p>
            <a:pPr marL="285750" indent="-285750">
              <a:lnSpc>
                <a:spcPct val="100000"/>
              </a:lnSpc>
              <a:buFont typeface="Arial" panose="020B0604020202020204" pitchFamily="34" charset="0"/>
              <a:buChar char="•"/>
            </a:pPr>
            <a:r>
              <a:rPr lang="en-US" sz="2000" spc="0" dirty="0">
                <a:solidFill>
                  <a:srgbClr val="00175A"/>
                </a:solidFill>
                <a:latin typeface="Arial" panose="020B0604020202020204" pitchFamily="34" charset="0"/>
                <a:cs typeface="Arial" panose="020B0604020202020204" pitchFamily="34" charset="0"/>
              </a:rPr>
              <a:t>Book and modify business trips in just a few clicks.</a:t>
            </a:r>
            <a:endParaRPr lang="en-US" sz="2000" dirty="0">
              <a:solidFill>
                <a:srgbClr val="00175A"/>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solidFill>
                <a:srgbClr val="00175A"/>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solidFill>
                <a:schemeClr val="tx1"/>
              </a:solidFill>
              <a:latin typeface="Arial" panose="020B0604020202020204" pitchFamily="34" charset="0"/>
              <a:cs typeface="Arial" panose="020B0604020202020204" pitchFamily="34" charset="0"/>
            </a:endParaRPr>
          </a:p>
          <a:p>
            <a:endParaRPr lang="en-US" sz="2000" b="1" dirty="0">
              <a:latin typeface="Arial" panose="020B0604020202020204" pitchFamily="34" charset="0"/>
              <a:cs typeface="Arial" panose="020B0604020202020204" pitchFamily="34" charset="0"/>
            </a:endParaRPr>
          </a:p>
        </p:txBody>
      </p:sp>
      <p:sp>
        <p:nvSpPr>
          <p:cNvPr id="12" name="Title 3">
            <a:extLst>
              <a:ext uri="{FF2B5EF4-FFF2-40B4-BE49-F238E27FC236}">
                <a16:creationId xmlns:a16="http://schemas.microsoft.com/office/drawing/2014/main" id="{FF2AA881-457B-788A-68A7-8DC342184B7E}"/>
              </a:ext>
            </a:extLst>
          </p:cNvPr>
          <p:cNvSpPr txBox="1">
            <a:spLocks/>
          </p:cNvSpPr>
          <p:nvPr/>
        </p:nvSpPr>
        <p:spPr>
          <a:xfrm>
            <a:off x="572938" y="3339532"/>
            <a:ext cx="6259183" cy="274884"/>
          </a:xfrm>
          <a:prstGeom prst="rect">
            <a:avLst/>
          </a:prstGeom>
        </p:spPr>
        <p:txBody>
          <a:bodyPr/>
          <a:lstStyle>
            <a:lvl1pPr algn="l" defTabSz="914400" rtl="0" eaLnBrk="1" latinLnBrk="0" hangingPunct="1">
              <a:lnSpc>
                <a:spcPct val="92000"/>
              </a:lnSpc>
              <a:spcBef>
                <a:spcPct val="0"/>
              </a:spcBef>
              <a:buNone/>
              <a:defRPr lang="en-US" sz="4200" b="0" i="0" kern="1200" spc="-97" dirty="0">
                <a:solidFill>
                  <a:schemeClr val="tx2"/>
                </a:solidFill>
                <a:latin typeface="+mj-lt"/>
                <a:ea typeface="+mj-ea"/>
                <a:cs typeface="+mj-cs"/>
              </a:defRPr>
            </a:lvl1pPr>
          </a:lstStyle>
          <a:p>
            <a:pPr marL="285750" indent="-285750">
              <a:lnSpc>
                <a:spcPct val="100000"/>
              </a:lnSpc>
              <a:buFont typeface="Arial" panose="020B0604020202020204" pitchFamily="34" charset="0"/>
              <a:buChar char="•"/>
            </a:pPr>
            <a:r>
              <a:rPr lang="en-US" sz="2000" spc="0" dirty="0">
                <a:solidFill>
                  <a:srgbClr val="00175A"/>
                </a:solidFill>
                <a:latin typeface="Arial" panose="020B0604020202020204" pitchFamily="34" charset="0"/>
                <a:cs typeface="Arial" panose="020B0604020202020204" pitchFamily="34" charset="0"/>
              </a:rPr>
              <a:t>Access all your trip information in one place.</a:t>
            </a:r>
            <a:endParaRPr lang="en-US" sz="2000" dirty="0">
              <a:solidFill>
                <a:srgbClr val="00175A"/>
              </a:solidFill>
              <a:latin typeface="Arial" panose="020B0604020202020204" pitchFamily="34" charset="0"/>
              <a:cs typeface="Arial" panose="020B0604020202020204" pitchFamily="34" charset="0"/>
            </a:endParaRPr>
          </a:p>
          <a:p>
            <a:pPr marL="285750" indent="-285750">
              <a:buFont typeface="Arial" panose="020B0604020202020204" pitchFamily="34" charset="0"/>
              <a:buChar char="•"/>
            </a:pPr>
            <a:endParaRPr lang="en-US" sz="2000" dirty="0">
              <a:solidFill>
                <a:schemeClr val="tx1"/>
              </a:solidFill>
              <a:latin typeface="Arial" panose="020B0604020202020204" pitchFamily="34" charset="0"/>
              <a:cs typeface="Arial" panose="020B0604020202020204" pitchFamily="34" charset="0"/>
            </a:endParaRPr>
          </a:p>
          <a:p>
            <a:endParaRPr lang="en-US" sz="2000" b="1" dirty="0">
              <a:latin typeface="Arial" panose="020B0604020202020204" pitchFamily="34" charset="0"/>
              <a:cs typeface="Arial" panose="020B0604020202020204" pitchFamily="34" charset="0"/>
            </a:endParaRPr>
          </a:p>
        </p:txBody>
      </p:sp>
      <p:sp>
        <p:nvSpPr>
          <p:cNvPr id="16" name="Title 3">
            <a:extLst>
              <a:ext uri="{FF2B5EF4-FFF2-40B4-BE49-F238E27FC236}">
                <a16:creationId xmlns:a16="http://schemas.microsoft.com/office/drawing/2014/main" id="{0B8FADB7-0F79-A51A-3748-EB833BC63D73}"/>
              </a:ext>
            </a:extLst>
          </p:cNvPr>
          <p:cNvSpPr txBox="1">
            <a:spLocks/>
          </p:cNvSpPr>
          <p:nvPr/>
        </p:nvSpPr>
        <p:spPr>
          <a:xfrm>
            <a:off x="572938" y="3673088"/>
            <a:ext cx="6259183" cy="274884"/>
          </a:xfrm>
          <a:prstGeom prst="rect">
            <a:avLst/>
          </a:prstGeom>
        </p:spPr>
        <p:txBody>
          <a:bodyPr/>
          <a:lstStyle>
            <a:lvl1pPr algn="l" defTabSz="914400" rtl="0" eaLnBrk="1" latinLnBrk="0" hangingPunct="1">
              <a:lnSpc>
                <a:spcPct val="92000"/>
              </a:lnSpc>
              <a:spcBef>
                <a:spcPct val="0"/>
              </a:spcBef>
              <a:buNone/>
              <a:defRPr lang="en-US" sz="4200" b="0" i="0" kern="1200" spc="-97" dirty="0">
                <a:solidFill>
                  <a:schemeClr val="tx2"/>
                </a:solidFill>
                <a:latin typeface="+mj-lt"/>
                <a:ea typeface="+mj-ea"/>
                <a:cs typeface="+mj-cs"/>
              </a:defRPr>
            </a:lvl1pPr>
          </a:lstStyle>
          <a:p>
            <a:pPr marL="285750" indent="-285750">
              <a:lnSpc>
                <a:spcPct val="100000"/>
              </a:lnSpc>
              <a:buFont typeface="Arial" panose="020B0604020202020204" pitchFamily="34" charset="0"/>
              <a:buChar char="•"/>
            </a:pPr>
            <a:r>
              <a:rPr lang="en-US" sz="2000" spc="0" dirty="0">
                <a:solidFill>
                  <a:srgbClr val="00175A"/>
                </a:solidFill>
                <a:latin typeface="Arial" panose="020B0604020202020204" pitchFamily="34" charset="0"/>
                <a:cs typeface="Arial" panose="020B0604020202020204" pitchFamily="34" charset="0"/>
              </a:rPr>
              <a:t>Download the Amex GBT Mobile app to manage your travel on-the-go.</a:t>
            </a:r>
          </a:p>
        </p:txBody>
      </p:sp>
    </p:spTree>
    <p:extLst>
      <p:ext uri="{BB962C8B-B14F-4D97-AF65-F5344CB8AC3E}">
        <p14:creationId xmlns:p14="http://schemas.microsoft.com/office/powerpoint/2010/main" val="16910327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3000" advClick="0" advTm="4000">
        <p159:morph option="byObject"/>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1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500"/>
                                        <p:tgtEl>
                                          <p:spTgt spid="1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2000"/>
                                        <p:tgtEl>
                                          <p:spTgt spid="17"/>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4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p:bldP spid="12" grpId="0"/>
      <p:bldP spid="16" grpId="0"/>
    </p:bldLst>
  </p:timing>
</p:sld>
</file>

<file path=ppt/theme/theme1.xml><?xml version="1.0" encoding="utf-8"?>
<a:theme xmlns:a="http://schemas.openxmlformats.org/drawingml/2006/main" name="AmexGBT Master 2023">
  <a:themeElements>
    <a:clrScheme name="GBT New VI 2023">
      <a:dk1>
        <a:srgbClr val="00175A"/>
      </a:dk1>
      <a:lt1>
        <a:srgbClr val="FFFFFF"/>
      </a:lt1>
      <a:dk2>
        <a:srgbClr val="006FCF"/>
      </a:dk2>
      <a:lt2>
        <a:srgbClr val="F2F3F7"/>
      </a:lt2>
      <a:accent1>
        <a:srgbClr val="B3EBFF"/>
      </a:accent1>
      <a:accent2>
        <a:srgbClr val="006FCF"/>
      </a:accent2>
      <a:accent3>
        <a:srgbClr val="001759"/>
      </a:accent3>
      <a:accent4>
        <a:srgbClr val="E6F0FA"/>
      </a:accent4>
      <a:accent5>
        <a:srgbClr val="FFB900"/>
      </a:accent5>
      <a:accent6>
        <a:srgbClr val="7D194B"/>
      </a:accent6>
      <a:hlink>
        <a:srgbClr val="006FCF"/>
      </a:hlink>
      <a:folHlink>
        <a:srgbClr val="001759"/>
      </a:folHlink>
    </a:clrScheme>
    <a:fontScheme name="Amex GBT Benton Fonts">
      <a:majorFont>
        <a:latin typeface="BentonSans Medium"/>
        <a:ea typeface=""/>
        <a:cs typeface=""/>
      </a:majorFont>
      <a:minorFont>
        <a:latin typeface="BentonSans Book"/>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dirty="0" err="1" smtClean="0"/>
        </a:defPPr>
      </a:lstStyle>
    </a:txDef>
  </a:objectDefaults>
  <a:extraClrSchemeLst/>
  <a:custClrLst>
    <a:custClr name="Bright Blue">
      <a:srgbClr val="006FCF"/>
    </a:custClr>
    <a:custClr name="Deep Blue">
      <a:srgbClr val="00175A"/>
    </a:custClr>
    <a:custClr name="Light Blue">
      <a:srgbClr val="66A9E2"/>
    </a:custClr>
    <a:custClr name="Gray 6">
      <a:srgbClr val="A7A8AA"/>
    </a:custClr>
    <a:custClr name="Charcoal">
      <a:srgbClr val="152835"/>
    </a:custClr>
    <a:custClr name="Sky Blue">
      <a:srgbClr val="B4EBFF"/>
    </a:custClr>
    <a:custClr name="Powder Blue">
      <a:srgbClr val="E6F0FA"/>
    </a:custClr>
    <a:custClr name="Egencia Yellow">
      <a:srgbClr val="FFB900"/>
    </a:custClr>
    <a:custClr name="Egencia Light">
      <a:srgbClr val="FFFAD2"/>
    </a:custClr>
    <a:custClr name="Ovation Wine">
      <a:srgbClr val="7D1941"/>
    </a:custClr>
    <a:custClr name="Ovation Light">
      <a:srgbClr val="FFD2FF"/>
    </a:custClr>
    <a:custClr name="Sustainability">
      <a:srgbClr val="28CD6E"/>
    </a:custClr>
    <a:custClr name="White">
      <a:srgbClr val="FFFFFF"/>
    </a:custClr>
    <a:custClr name="Black">
      <a:srgbClr val="000000"/>
    </a:custClr>
  </a:custClrLst>
  <a:extLst>
    <a:ext uri="{05A4C25C-085E-4340-85A3-A5531E510DB2}">
      <thm15:themeFamily xmlns:thm15="http://schemas.microsoft.com/office/thememl/2012/main" name="Presentation5" id="{6A8F6E20-C637-7F44-99AF-2A5A88C92134}" vid="{C837129F-78ED-1B44-96E0-7AE69258CAF5}"/>
    </a:ext>
  </a:extLst>
</a:theme>
</file>

<file path=ppt/theme/theme2.xml><?xml version="1.0" encoding="utf-8"?>
<a:theme xmlns:a="http://schemas.openxmlformats.org/drawingml/2006/main" name="Amex GBT Meetings and Events">
  <a:themeElements>
    <a:clrScheme name="GBT New VI 2023">
      <a:dk1>
        <a:srgbClr val="00175A"/>
      </a:dk1>
      <a:lt1>
        <a:srgbClr val="FFFFFF"/>
      </a:lt1>
      <a:dk2>
        <a:srgbClr val="006FCF"/>
      </a:dk2>
      <a:lt2>
        <a:srgbClr val="F2F3F7"/>
      </a:lt2>
      <a:accent1>
        <a:srgbClr val="B3EBFF"/>
      </a:accent1>
      <a:accent2>
        <a:srgbClr val="006FCF"/>
      </a:accent2>
      <a:accent3>
        <a:srgbClr val="001759"/>
      </a:accent3>
      <a:accent4>
        <a:srgbClr val="E6F0FA"/>
      </a:accent4>
      <a:accent5>
        <a:srgbClr val="FFB900"/>
      </a:accent5>
      <a:accent6>
        <a:srgbClr val="7D194B"/>
      </a:accent6>
      <a:hlink>
        <a:srgbClr val="006FCF"/>
      </a:hlink>
      <a:folHlink>
        <a:srgbClr val="001759"/>
      </a:folHlink>
    </a:clrScheme>
    <a:fontScheme name="Amex GBT Benton Fonts">
      <a:majorFont>
        <a:latin typeface="BentonSans Medium"/>
        <a:ea typeface=""/>
        <a:cs typeface=""/>
      </a:majorFont>
      <a:minorFont>
        <a:latin typeface="BentonSans Book"/>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dirty="0" err="1" smtClean="0"/>
        </a:defPPr>
      </a:lstStyle>
    </a:txDef>
  </a:objectDefaults>
  <a:extraClrSchemeLst/>
  <a:custClrLst>
    <a:custClr name="Bright Blue">
      <a:srgbClr val="006FCF"/>
    </a:custClr>
    <a:custClr name="Deep Blue">
      <a:srgbClr val="00175A"/>
    </a:custClr>
    <a:custClr name="Light Blue">
      <a:srgbClr val="66A9E2"/>
    </a:custClr>
    <a:custClr name="Gray 6">
      <a:srgbClr val="A7A8AA"/>
    </a:custClr>
    <a:custClr name="Charcoal">
      <a:srgbClr val="152835"/>
    </a:custClr>
    <a:custClr name="Sky Blue">
      <a:srgbClr val="B4EBFF"/>
    </a:custClr>
    <a:custClr name="Powder Blue">
      <a:srgbClr val="E6F0FA"/>
    </a:custClr>
    <a:custClr name="Egencia Yellow">
      <a:srgbClr val="FFB900"/>
    </a:custClr>
    <a:custClr name="Egencia Light">
      <a:srgbClr val="FFFAD2"/>
    </a:custClr>
    <a:custClr name="Ovation Wine">
      <a:srgbClr val="7D1941"/>
    </a:custClr>
    <a:custClr name="Ovation Light">
      <a:srgbClr val="FFD2FF"/>
    </a:custClr>
    <a:custClr name="Sustainability">
      <a:srgbClr val="28CD6E"/>
    </a:custClr>
    <a:custClr name="White">
      <a:srgbClr val="FFFFFF"/>
    </a:custClr>
    <a:custClr name="Black">
      <a:srgbClr val="000000"/>
    </a:custClr>
  </a:custClrLst>
  <a:extLst>
    <a:ext uri="{05A4C25C-085E-4340-85A3-A5531E510DB2}">
      <thm15:themeFamily xmlns:thm15="http://schemas.microsoft.com/office/thememl/2012/main" name="Presentation5" id="{6A8F6E20-C637-7F44-99AF-2A5A88C92134}" vid="{F4A09E9A-E3F7-B941-9B1F-9F26E53CFA50}"/>
    </a:ext>
  </a:extLst>
</a:theme>
</file>

<file path=ppt/theme/theme3.xml><?xml version="1.0" encoding="utf-8"?>
<a:theme xmlns:a="http://schemas.openxmlformats.org/drawingml/2006/main" name="Amex GBT Consulting">
  <a:themeElements>
    <a:clrScheme name="GBT New VI 2023">
      <a:dk1>
        <a:srgbClr val="00175A"/>
      </a:dk1>
      <a:lt1>
        <a:srgbClr val="FFFFFF"/>
      </a:lt1>
      <a:dk2>
        <a:srgbClr val="006FCF"/>
      </a:dk2>
      <a:lt2>
        <a:srgbClr val="F2F3F7"/>
      </a:lt2>
      <a:accent1>
        <a:srgbClr val="B3EBFF"/>
      </a:accent1>
      <a:accent2>
        <a:srgbClr val="006FCF"/>
      </a:accent2>
      <a:accent3>
        <a:srgbClr val="001759"/>
      </a:accent3>
      <a:accent4>
        <a:srgbClr val="E6F0FA"/>
      </a:accent4>
      <a:accent5>
        <a:srgbClr val="FFB900"/>
      </a:accent5>
      <a:accent6>
        <a:srgbClr val="7D194B"/>
      </a:accent6>
      <a:hlink>
        <a:srgbClr val="006FCF"/>
      </a:hlink>
      <a:folHlink>
        <a:srgbClr val="001759"/>
      </a:folHlink>
    </a:clrScheme>
    <a:fontScheme name="Amex GBT Benton Fonts">
      <a:majorFont>
        <a:latin typeface="BentonSans Medium"/>
        <a:ea typeface=""/>
        <a:cs typeface=""/>
      </a:majorFont>
      <a:minorFont>
        <a:latin typeface="BentonSans Book"/>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dirty="0" err="1" smtClean="0"/>
        </a:defPPr>
      </a:lstStyle>
    </a:txDef>
  </a:objectDefaults>
  <a:extraClrSchemeLst/>
  <a:custClrLst>
    <a:custClr name="Bright Blue">
      <a:srgbClr val="006FCF"/>
    </a:custClr>
    <a:custClr name="Deep Blue">
      <a:srgbClr val="00175A"/>
    </a:custClr>
    <a:custClr name="Light Blue">
      <a:srgbClr val="66A9E2"/>
    </a:custClr>
    <a:custClr name="Gray 6">
      <a:srgbClr val="A7A8AA"/>
    </a:custClr>
    <a:custClr name="Charcoal">
      <a:srgbClr val="152835"/>
    </a:custClr>
    <a:custClr name="Sky Blue">
      <a:srgbClr val="B4EBFF"/>
    </a:custClr>
    <a:custClr name="Powder Blue">
      <a:srgbClr val="E6F0FA"/>
    </a:custClr>
    <a:custClr name="Egencia Yellow">
      <a:srgbClr val="FFB900"/>
    </a:custClr>
    <a:custClr name="Egencia Light">
      <a:srgbClr val="FFFAD2"/>
    </a:custClr>
    <a:custClr name="Ovation Wine">
      <a:srgbClr val="7D1941"/>
    </a:custClr>
    <a:custClr name="Ovation Light">
      <a:srgbClr val="FFD2FF"/>
    </a:custClr>
    <a:custClr name="Sustainability">
      <a:srgbClr val="28CD6E"/>
    </a:custClr>
    <a:custClr name="White">
      <a:srgbClr val="FFFFFF"/>
    </a:custClr>
    <a:custClr name="Black">
      <a:srgbClr val="000000"/>
    </a:custClr>
  </a:custClrLst>
  <a:extLst>
    <a:ext uri="{05A4C25C-085E-4340-85A3-A5531E510DB2}">
      <thm15:themeFamily xmlns:thm15="http://schemas.microsoft.com/office/thememl/2012/main" name="Presentation5" id="{6A8F6E20-C637-7F44-99AF-2A5A88C92134}" vid="{BBF3B784-8616-F541-AC2F-D1B082FD627E}"/>
    </a:ext>
  </a:extLst>
</a:theme>
</file>

<file path=ppt/theme/theme4.xml><?xml version="1.0" encoding="utf-8"?>
<a:theme xmlns:a="http://schemas.openxmlformats.org/drawingml/2006/main" name="Amex GBT Select">
  <a:themeElements>
    <a:clrScheme name="GBT New VI 2023">
      <a:dk1>
        <a:srgbClr val="00175A"/>
      </a:dk1>
      <a:lt1>
        <a:srgbClr val="FFFFFF"/>
      </a:lt1>
      <a:dk2>
        <a:srgbClr val="006FCF"/>
      </a:dk2>
      <a:lt2>
        <a:srgbClr val="F2F3F7"/>
      </a:lt2>
      <a:accent1>
        <a:srgbClr val="B3EBFF"/>
      </a:accent1>
      <a:accent2>
        <a:srgbClr val="006FCF"/>
      </a:accent2>
      <a:accent3>
        <a:srgbClr val="001759"/>
      </a:accent3>
      <a:accent4>
        <a:srgbClr val="E6F0FA"/>
      </a:accent4>
      <a:accent5>
        <a:srgbClr val="FFB900"/>
      </a:accent5>
      <a:accent6>
        <a:srgbClr val="7D194B"/>
      </a:accent6>
      <a:hlink>
        <a:srgbClr val="006FCF"/>
      </a:hlink>
      <a:folHlink>
        <a:srgbClr val="001759"/>
      </a:folHlink>
    </a:clrScheme>
    <a:fontScheme name="Amex GBT Benton Fonts">
      <a:majorFont>
        <a:latin typeface="BentonSans Medium"/>
        <a:ea typeface=""/>
        <a:cs typeface=""/>
      </a:majorFont>
      <a:minorFont>
        <a:latin typeface="BentonSans Book"/>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dirty="0" err="1" smtClean="0"/>
        </a:defPPr>
      </a:lstStyle>
    </a:txDef>
  </a:objectDefaults>
  <a:extraClrSchemeLst/>
  <a:custClrLst>
    <a:custClr name="Bright Blue">
      <a:srgbClr val="006FCF"/>
    </a:custClr>
    <a:custClr name="Deep Blue">
      <a:srgbClr val="00175A"/>
    </a:custClr>
    <a:custClr name="Light Blue">
      <a:srgbClr val="66A9E2"/>
    </a:custClr>
    <a:custClr name="Gray 6">
      <a:srgbClr val="A7A8AA"/>
    </a:custClr>
    <a:custClr name="Charcoal">
      <a:srgbClr val="152835"/>
    </a:custClr>
    <a:custClr name="Sky Blue">
      <a:srgbClr val="B4EBFF"/>
    </a:custClr>
    <a:custClr name="Powder Blue">
      <a:srgbClr val="E6F0FA"/>
    </a:custClr>
    <a:custClr name="Egencia Yellow">
      <a:srgbClr val="FFB900"/>
    </a:custClr>
    <a:custClr name="Egencia Light">
      <a:srgbClr val="FFFAD2"/>
    </a:custClr>
    <a:custClr name="Ovation Wine">
      <a:srgbClr val="7D1941"/>
    </a:custClr>
    <a:custClr name="Ovation Light">
      <a:srgbClr val="FFD2FF"/>
    </a:custClr>
    <a:custClr name="Sustainability">
      <a:srgbClr val="28CD6E"/>
    </a:custClr>
    <a:custClr name="White">
      <a:srgbClr val="FFFFFF"/>
    </a:custClr>
    <a:custClr name="Black">
      <a:srgbClr val="000000"/>
    </a:custClr>
  </a:custClrLst>
  <a:extLst>
    <a:ext uri="{05A4C25C-085E-4340-85A3-A5531E510DB2}">
      <thm15:themeFamily xmlns:thm15="http://schemas.microsoft.com/office/thememl/2012/main" name="Presentation5" id="{6A8F6E20-C637-7F44-99AF-2A5A88C92134}" vid="{89A28355-FDC7-BA46-923D-2ED20C680755}"/>
    </a:ext>
  </a:extLst>
</a:theme>
</file>

<file path=ppt/theme/theme5.xml><?xml version="1.0" encoding="utf-8"?>
<a:theme xmlns:a="http://schemas.openxmlformats.org/drawingml/2006/main" name="Amex GBT Egencia">
  <a:themeElements>
    <a:clrScheme name="GBT New VI 2023">
      <a:dk1>
        <a:srgbClr val="00175A"/>
      </a:dk1>
      <a:lt1>
        <a:srgbClr val="FFFFFF"/>
      </a:lt1>
      <a:dk2>
        <a:srgbClr val="006FCF"/>
      </a:dk2>
      <a:lt2>
        <a:srgbClr val="F2F3F7"/>
      </a:lt2>
      <a:accent1>
        <a:srgbClr val="B3EBFF"/>
      </a:accent1>
      <a:accent2>
        <a:srgbClr val="006FCF"/>
      </a:accent2>
      <a:accent3>
        <a:srgbClr val="001759"/>
      </a:accent3>
      <a:accent4>
        <a:srgbClr val="E6F0FA"/>
      </a:accent4>
      <a:accent5>
        <a:srgbClr val="FFB900"/>
      </a:accent5>
      <a:accent6>
        <a:srgbClr val="7D194B"/>
      </a:accent6>
      <a:hlink>
        <a:srgbClr val="006FCF"/>
      </a:hlink>
      <a:folHlink>
        <a:srgbClr val="001759"/>
      </a:folHlink>
    </a:clrScheme>
    <a:fontScheme name="Amex GBT Benton Fonts">
      <a:majorFont>
        <a:latin typeface="BentonSans Medium"/>
        <a:ea typeface=""/>
        <a:cs typeface=""/>
      </a:majorFont>
      <a:minorFont>
        <a:latin typeface="BentonSans Book"/>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dirty="0" err="1" smtClean="0"/>
        </a:defPPr>
      </a:lstStyle>
    </a:txDef>
  </a:objectDefaults>
  <a:extraClrSchemeLst/>
  <a:custClrLst>
    <a:custClr name="Bright Blue">
      <a:srgbClr val="006FCF"/>
    </a:custClr>
    <a:custClr name="Deep Blue">
      <a:srgbClr val="00175A"/>
    </a:custClr>
    <a:custClr name="Light Blue">
      <a:srgbClr val="66A9E2"/>
    </a:custClr>
    <a:custClr name="Gray 6">
      <a:srgbClr val="A7A8AA"/>
    </a:custClr>
    <a:custClr name="Charcoal">
      <a:srgbClr val="152835"/>
    </a:custClr>
    <a:custClr name="Sky Blue">
      <a:srgbClr val="B4EBFF"/>
    </a:custClr>
    <a:custClr name="Powder Blue">
      <a:srgbClr val="E6F0FA"/>
    </a:custClr>
    <a:custClr name="Egencia Yellow">
      <a:srgbClr val="FFB900"/>
    </a:custClr>
    <a:custClr name="Egencia Light">
      <a:srgbClr val="FFFAD2"/>
    </a:custClr>
    <a:custClr name="Ovation Wine">
      <a:srgbClr val="7D1941"/>
    </a:custClr>
    <a:custClr name="Ovation Light">
      <a:srgbClr val="FFD2FF"/>
    </a:custClr>
    <a:custClr name="Sustainability">
      <a:srgbClr val="28CD6E"/>
    </a:custClr>
    <a:custClr name="White">
      <a:srgbClr val="FFFFFF"/>
    </a:custClr>
    <a:custClr name="Black">
      <a:srgbClr val="000000"/>
    </a:custClr>
  </a:custClrLst>
  <a:extLst>
    <a:ext uri="{05A4C25C-085E-4340-85A3-A5531E510DB2}">
      <thm15:themeFamily xmlns:thm15="http://schemas.microsoft.com/office/thememl/2012/main" name="Presentation5" id="{6A8F6E20-C637-7F44-99AF-2A5A88C92134}" vid="{19600F40-0CFE-C340-869A-97C8F344E1F2}"/>
    </a:ext>
  </a:extLst>
</a:theme>
</file>

<file path=ppt/theme/theme6.xml><?xml version="1.0" encoding="utf-8"?>
<a:theme xmlns:a="http://schemas.openxmlformats.org/drawingml/2006/main" name="Amex GBT Neo1">
  <a:themeElements>
    <a:clrScheme name="GBT New VI 2023">
      <a:dk1>
        <a:srgbClr val="00175A"/>
      </a:dk1>
      <a:lt1>
        <a:srgbClr val="FFFFFF"/>
      </a:lt1>
      <a:dk2>
        <a:srgbClr val="006FCF"/>
      </a:dk2>
      <a:lt2>
        <a:srgbClr val="F2F3F7"/>
      </a:lt2>
      <a:accent1>
        <a:srgbClr val="B3EBFF"/>
      </a:accent1>
      <a:accent2>
        <a:srgbClr val="006FCF"/>
      </a:accent2>
      <a:accent3>
        <a:srgbClr val="001759"/>
      </a:accent3>
      <a:accent4>
        <a:srgbClr val="E6F0FA"/>
      </a:accent4>
      <a:accent5>
        <a:srgbClr val="FFB900"/>
      </a:accent5>
      <a:accent6>
        <a:srgbClr val="7D194B"/>
      </a:accent6>
      <a:hlink>
        <a:srgbClr val="006FCF"/>
      </a:hlink>
      <a:folHlink>
        <a:srgbClr val="001759"/>
      </a:folHlink>
    </a:clrScheme>
    <a:fontScheme name="Amex GBT Benton Fonts">
      <a:majorFont>
        <a:latin typeface="BentonSans Medium"/>
        <a:ea typeface=""/>
        <a:cs typeface=""/>
      </a:majorFont>
      <a:minorFont>
        <a:latin typeface="BentonSans Book"/>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dirty="0" err="1" smtClean="0"/>
        </a:defPPr>
      </a:lstStyle>
    </a:txDef>
  </a:objectDefaults>
  <a:extraClrSchemeLst/>
  <a:custClrLst>
    <a:custClr name="Bright Blue">
      <a:srgbClr val="006FCF"/>
    </a:custClr>
    <a:custClr name="Deep Blue">
      <a:srgbClr val="00175A"/>
    </a:custClr>
    <a:custClr name="Light Blue">
      <a:srgbClr val="66A9E2"/>
    </a:custClr>
    <a:custClr name="Gray 6">
      <a:srgbClr val="A7A8AA"/>
    </a:custClr>
    <a:custClr name="Charcoal">
      <a:srgbClr val="152835"/>
    </a:custClr>
    <a:custClr name="Sky Blue">
      <a:srgbClr val="B4EBFF"/>
    </a:custClr>
    <a:custClr name="Powder Blue">
      <a:srgbClr val="E6F0FA"/>
    </a:custClr>
    <a:custClr name="Egencia Yellow">
      <a:srgbClr val="FFB900"/>
    </a:custClr>
    <a:custClr name="Egencia Light">
      <a:srgbClr val="FFFAD2"/>
    </a:custClr>
    <a:custClr name="Ovation Wine">
      <a:srgbClr val="7D1941"/>
    </a:custClr>
    <a:custClr name="Ovation Light">
      <a:srgbClr val="FFD2FF"/>
    </a:custClr>
    <a:custClr name="Sustainability">
      <a:srgbClr val="28CD6E"/>
    </a:custClr>
    <a:custClr name="White">
      <a:srgbClr val="FFFFFF"/>
    </a:custClr>
    <a:custClr name="Black">
      <a:srgbClr val="000000"/>
    </a:custClr>
  </a:custClrLst>
  <a:extLst>
    <a:ext uri="{05A4C25C-085E-4340-85A3-A5531E510DB2}">
      <thm15:themeFamily xmlns:thm15="http://schemas.microsoft.com/office/thememl/2012/main" name="Presentation5" id="{6A8F6E20-C637-7F44-99AF-2A5A88C92134}" vid="{7734B29B-4FF6-1543-84C9-C27B7692EEF2}"/>
    </a:ext>
  </a:extLst>
</a:theme>
</file>

<file path=ppt/theme/theme7.xml><?xml version="1.0" encoding="utf-8"?>
<a:theme xmlns:a="http://schemas.openxmlformats.org/drawingml/2006/main" name="Amex GBT Ovation">
  <a:themeElements>
    <a:clrScheme name="GBT New VI 2023">
      <a:dk1>
        <a:srgbClr val="00175A"/>
      </a:dk1>
      <a:lt1>
        <a:srgbClr val="FFFFFF"/>
      </a:lt1>
      <a:dk2>
        <a:srgbClr val="006FCF"/>
      </a:dk2>
      <a:lt2>
        <a:srgbClr val="F2F3F7"/>
      </a:lt2>
      <a:accent1>
        <a:srgbClr val="B3EBFF"/>
      </a:accent1>
      <a:accent2>
        <a:srgbClr val="006FCF"/>
      </a:accent2>
      <a:accent3>
        <a:srgbClr val="001759"/>
      </a:accent3>
      <a:accent4>
        <a:srgbClr val="E6F0FA"/>
      </a:accent4>
      <a:accent5>
        <a:srgbClr val="FFB900"/>
      </a:accent5>
      <a:accent6>
        <a:srgbClr val="7D194B"/>
      </a:accent6>
      <a:hlink>
        <a:srgbClr val="006FCF"/>
      </a:hlink>
      <a:folHlink>
        <a:srgbClr val="001759"/>
      </a:folHlink>
    </a:clrScheme>
    <a:fontScheme name="Amex GBT Benton Fonts">
      <a:majorFont>
        <a:latin typeface="BentonSans Medium"/>
        <a:ea typeface=""/>
        <a:cs typeface=""/>
      </a:majorFont>
      <a:minorFont>
        <a:latin typeface="BentonSans Book"/>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dirty="0" err="1" smtClean="0"/>
        </a:defPPr>
      </a:lstStyle>
    </a:txDef>
  </a:objectDefaults>
  <a:extraClrSchemeLst/>
  <a:custClrLst>
    <a:custClr name="Bright Blue">
      <a:srgbClr val="006FCF"/>
    </a:custClr>
    <a:custClr name="Deep Blue">
      <a:srgbClr val="00175A"/>
    </a:custClr>
    <a:custClr name="Light Blue">
      <a:srgbClr val="66A9E2"/>
    </a:custClr>
    <a:custClr name="Gray 6">
      <a:srgbClr val="A7A8AA"/>
    </a:custClr>
    <a:custClr name="Charcoal">
      <a:srgbClr val="152835"/>
    </a:custClr>
    <a:custClr name="Sky Blue">
      <a:srgbClr val="B4EBFF"/>
    </a:custClr>
    <a:custClr name="Powder Blue">
      <a:srgbClr val="E6F0FA"/>
    </a:custClr>
    <a:custClr name="Egencia Yellow">
      <a:srgbClr val="FFB900"/>
    </a:custClr>
    <a:custClr name="Egencia Light">
      <a:srgbClr val="FFFAD2"/>
    </a:custClr>
    <a:custClr name="Ovation Wine">
      <a:srgbClr val="7D1941"/>
    </a:custClr>
    <a:custClr name="Ovation Light">
      <a:srgbClr val="FFD2FF"/>
    </a:custClr>
    <a:custClr name="Sustainability">
      <a:srgbClr val="28CD6E"/>
    </a:custClr>
    <a:custClr name="White">
      <a:srgbClr val="FFFFFF"/>
    </a:custClr>
    <a:custClr name="Black">
      <a:srgbClr val="000000"/>
    </a:custClr>
  </a:custClrLst>
  <a:extLst>
    <a:ext uri="{05A4C25C-085E-4340-85A3-A5531E510DB2}">
      <thm15:themeFamily xmlns:thm15="http://schemas.microsoft.com/office/thememl/2012/main" name="Presentation5" id="{6A8F6E20-C637-7F44-99AF-2A5A88C92134}" vid="{02D7745B-7A54-634F-8655-8352DAD24008}"/>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_ip_UnifiedCompliancePolicyUIAction xmlns="http://schemas.microsoft.com/sharepoint/v3" xsi:nil="true"/>
    <_ip_UnifiedCompliancePolicyProperties xmlns="http://schemas.microsoft.com/sharepoint/v3" xsi:nil="true"/>
    <lcf76f155ced4ddcb4097134ff3c332f xmlns="8cb3b74c-b90c-4e51-ac27-ef70db3cacb3">
      <Terms xmlns="http://schemas.microsoft.com/office/infopath/2007/PartnerControls"/>
    </lcf76f155ced4ddcb4097134ff3c332f>
    <TaxCatchAll xmlns="d5b1f95e-00f9-44aa-85f3-00aafcb6b891" xsi:nil="true"/>
    <SharedWithUsers xmlns="d5b1f95e-00f9-44aa-85f3-00aafcb6b891">
      <UserInfo>
        <DisplayName>Andrea Alexander</DisplayName>
        <AccountId>66</AccountId>
        <AccountType/>
      </UserInfo>
      <UserInfo>
        <DisplayName>Carsten Morgan</DisplayName>
        <AccountId>384</AccountId>
        <AccountType/>
      </UserInfo>
      <UserInfo>
        <DisplayName>TRUDY SPENCER</DisplayName>
        <AccountId>549</AccountId>
        <AccountType/>
      </UserInfo>
      <UserInfo>
        <DisplayName>Ashima Sachdeva</DisplayName>
        <AccountId>65</AccountId>
        <AccountType/>
      </UserInfo>
      <UserInfo>
        <DisplayName>Mindy Miller</DisplayName>
        <AccountId>516</AccountId>
        <AccountType/>
      </UserInfo>
      <UserInfo>
        <DisplayName>Jonny Gilbey</DisplayName>
        <AccountId>551</AccountId>
        <AccountType/>
      </UserInfo>
      <UserInfo>
        <DisplayName>Kathryn Staples</DisplayName>
        <AccountId>1033</AccountId>
        <AccountType/>
      </UserInfo>
      <UserInfo>
        <DisplayName>Steve Andrews1</DisplayName>
        <AccountId>1091</AccountId>
        <AccountType/>
      </UserInfo>
      <UserInfo>
        <DisplayName>GBT Supplier Media</DisplayName>
        <AccountId>1112</AccountId>
        <AccountType/>
      </UserInfo>
      <UserInfo>
        <DisplayName>Antonia Cohen</DisplayName>
        <AccountId>671</AccountId>
        <AccountType/>
      </UserInfo>
      <UserInfo>
        <DisplayName>Tanya Da Costa</DisplayName>
        <AccountId>64</AccountId>
        <AccountType/>
      </UserInfo>
    </SharedWithUsers>
    <Country_x007c_Language xmlns="8cb3b74c-b90c-4e51-ac27-ef70db3cacb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11C44356CD2FB4798EC96D5FC699FBB" ma:contentTypeVersion="43" ma:contentTypeDescription="Create a new document." ma:contentTypeScope="" ma:versionID="bcf74f26d203111c939ea63e7bd29d26">
  <xsd:schema xmlns:xsd="http://www.w3.org/2001/XMLSchema" xmlns:xs="http://www.w3.org/2001/XMLSchema" xmlns:p="http://schemas.microsoft.com/office/2006/metadata/properties" xmlns:ns1="http://schemas.microsoft.com/sharepoint/v3" xmlns:ns2="8cb3b74c-b90c-4e51-ac27-ef70db3cacb3" xmlns:ns3="d5b1f95e-00f9-44aa-85f3-00aafcb6b891" targetNamespace="http://schemas.microsoft.com/office/2006/metadata/properties" ma:root="true" ma:fieldsID="c284fdf295bcb84b619f298b7f333c6a" ns1:_="" ns2:_="" ns3:_="">
    <xsd:import namespace="http://schemas.microsoft.com/sharepoint/v3"/>
    <xsd:import namespace="8cb3b74c-b90c-4e51-ac27-ef70db3cacb3"/>
    <xsd:import namespace="d5b1f95e-00f9-44aa-85f3-00aafcb6b891"/>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1:_ip_UnifiedCompliancePolicyProperties" minOccurs="0"/>
                <xsd:element ref="ns1:_ip_UnifiedCompliancePolicyUIAction" minOccurs="0"/>
                <xsd:element ref="ns2:MediaServiceSearchProperties" minOccurs="0"/>
                <xsd:element ref="ns2:Country_x007c_Languag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4" nillable="true" ma:displayName="Unified Compliance Policy Properties" ma:hidden="true" ma:internalName="_ip_UnifiedCompliancePolicyProperties">
      <xsd:simpleType>
        <xsd:restriction base="dms:Note"/>
      </xsd:simpleType>
    </xsd:element>
    <xsd:element name="_ip_UnifiedCompliancePolicyUIAction" ma:index="25"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cb3b74c-b90c-4e51-ac27-ef70db3cacb3" elementFormDefault="qualified">
    <xsd:import namespace="http://schemas.microsoft.com/office/2006/documentManagement/types"/>
    <xsd:import namespace="http://schemas.microsoft.com/office/infopath/2007/PartnerControls"/>
    <xsd:element name="MediaServiceMetadata" ma:index="4" nillable="true" ma:displayName="MediaServiceMetadata" ma:hidden="true" ma:internalName="MediaServiceMetadata" ma:readOnly="true">
      <xsd:simpleType>
        <xsd:restriction base="dms:Note"/>
      </xsd:simpleType>
    </xsd:element>
    <xsd:element name="MediaServiceFastMetadata" ma:index="5" nillable="true" ma:displayName="MediaServiceFastMetadata" ma:hidden="true" ma:internalName="MediaServiceFastMetadata" ma:readOnly="true">
      <xsd:simpleType>
        <xsd:restriction base="dms:Note"/>
      </xsd:simpleType>
    </xsd:element>
    <xsd:element name="MediaServiceAutoKeyPoints" ma:index="8" nillable="true" ma:displayName="MediaServiceAutoKeyPoints" ma:hidden="true" ma:internalName="MediaServiceAutoKeyPoints" ma:readOnly="true">
      <xsd:simpleType>
        <xsd:restriction base="dms:Note"/>
      </xsd:simpleType>
    </xsd:element>
    <xsd:element name="MediaServiceKeyPoints" ma:index="9" nillable="true" ma:displayName="KeyPoints" ma:internalName="MediaServiceKeyPoints" ma:readOnly="true">
      <xsd:simpleType>
        <xsd:restriction base="dms:Note">
          <xsd:maxLength value="255"/>
        </xsd:restriction>
      </xsd:simpleType>
    </xsd:element>
    <xsd:element name="MediaServiceGenerationTime" ma:index="10" nillable="true" ma:displayName="MediaServiceGenerationTime" ma:hidden="true" ma:internalName="MediaServiceGenerationTime" ma:readOnly="true">
      <xsd:simpleType>
        <xsd:restriction base="dms:Text"/>
      </xsd:simpleType>
    </xsd:element>
    <xsd:element name="MediaServiceEventHashCode" ma:index="11" nillable="true" ma:displayName="MediaServiceEventHashCode" ma:hidden="true" ma:internalName="MediaServiceEventHashCode" ma:readOnly="true">
      <xsd:simpleType>
        <xsd:restriction base="dms:Text"/>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Location" ma:index="14" nillable="true" ma:displayName="Location" ma:internalName="MediaServiceLocation" ma:readOnly="true">
      <xsd:simpleType>
        <xsd:restriction base="dms:Text"/>
      </xsd:simpleType>
    </xsd:element>
    <xsd:element name="MediaLengthInSeconds" ma:index="15" nillable="true" ma:displayName="MediaLengthInSeconds" ma:description=""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fb2d64c8-72ab-4e2c-b317-bd4f8cd0302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Country_x007c_Language" ma:index="27" nillable="true" ma:displayName="Country | Language" ma:description="CA French" ma:format="Dropdown" ma:internalName="Country_x007c_Languag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5b1f95e-00f9-44aa-85f3-00aafcb6b891" elementFormDefault="qualified">
    <xsd:import namespace="http://schemas.microsoft.com/office/2006/documentManagement/types"/>
    <xsd:import namespace="http://schemas.microsoft.com/office/infopath/2007/PartnerControls"/>
    <xsd:element name="SharedWithUsers" ma:index="6" nillable="true" ma:displayName="Shared With" ma:SearchPeopleOnly="false" ma:SharePointGroup="0" ma:internalName="SharedWithUsers" ma:readOnly="tru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7"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d2f6b72a-e09f-407d-a49a-9df0dbde0ffa}" ma:internalName="TaxCatchAll" ma:showField="CatchAllData" ma:web="d5b1f95e-00f9-44aa-85f3-00aafcb6b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9"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1A0508D-8292-4140-9B77-FBEC28F38782}">
  <ds:schemaRefs>
    <ds:schemaRef ds:uri="http://schemas.microsoft.com/sharepoint/v3/contenttype/forms"/>
  </ds:schemaRefs>
</ds:datastoreItem>
</file>

<file path=customXml/itemProps2.xml><?xml version="1.0" encoding="utf-8"?>
<ds:datastoreItem xmlns:ds="http://schemas.openxmlformats.org/officeDocument/2006/customXml" ds:itemID="{0ED55435-7641-47A8-87E7-392B6A584A47}">
  <ds:schemaRefs>
    <ds:schemaRef ds:uri="http://www.w3.org/XML/1998/namespace"/>
    <ds:schemaRef ds:uri="http://purl.org/dc/dcmitype/"/>
    <ds:schemaRef ds:uri="http://schemas.microsoft.com/sharepoint/v3"/>
    <ds:schemaRef ds:uri="http://purl.org/dc/elements/1.1/"/>
    <ds:schemaRef ds:uri="http://schemas.openxmlformats.org/package/2006/metadata/core-properties"/>
    <ds:schemaRef ds:uri="http://schemas.microsoft.com/office/infopath/2007/PartnerControls"/>
    <ds:schemaRef ds:uri="d5b1f95e-00f9-44aa-85f3-00aafcb6b891"/>
    <ds:schemaRef ds:uri="http://schemas.microsoft.com/office/2006/documentManagement/types"/>
    <ds:schemaRef ds:uri="8cb3b74c-b90c-4e51-ac27-ef70db3cacb3"/>
    <ds:schemaRef ds:uri="http://schemas.microsoft.com/office/2006/metadata/properties"/>
    <ds:schemaRef ds:uri="http://purl.org/dc/terms/"/>
  </ds:schemaRefs>
</ds:datastoreItem>
</file>

<file path=customXml/itemProps3.xml><?xml version="1.0" encoding="utf-8"?>
<ds:datastoreItem xmlns:ds="http://schemas.openxmlformats.org/officeDocument/2006/customXml" ds:itemID="{C7AB0456-5251-458B-A362-A95290544F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8cb3b74c-b90c-4e51-ac27-ef70db3cacb3"/>
    <ds:schemaRef ds:uri="d5b1f95e-00f9-44aa-85f3-00aafcb6b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AmexGBT Master 2023</Template>
  <TotalTime>5466</TotalTime>
  <Words>50</Words>
  <Application>Microsoft Office PowerPoint</Application>
  <PresentationFormat>Custom</PresentationFormat>
  <Paragraphs>8</Paragraphs>
  <Slides>3</Slides>
  <Notes>1</Notes>
  <HiddenSlides>0</HiddenSlides>
  <MMClips>0</MMClips>
  <ScaleCrop>false</ScaleCrop>
  <HeadingPairs>
    <vt:vector size="6" baseType="variant">
      <vt:variant>
        <vt:lpstr>Fonts Used</vt:lpstr>
      </vt:variant>
      <vt:variant>
        <vt:i4>5</vt:i4>
      </vt:variant>
      <vt:variant>
        <vt:lpstr>Theme</vt:lpstr>
      </vt:variant>
      <vt:variant>
        <vt:i4>7</vt:i4>
      </vt:variant>
      <vt:variant>
        <vt:lpstr>Slide Titles</vt:lpstr>
      </vt:variant>
      <vt:variant>
        <vt:i4>3</vt:i4>
      </vt:variant>
    </vt:vector>
  </HeadingPairs>
  <TitlesOfParts>
    <vt:vector size="15" baseType="lpstr">
      <vt:lpstr>Wingdings</vt:lpstr>
      <vt:lpstr>Arial</vt:lpstr>
      <vt:lpstr>BentonSans Book</vt:lpstr>
      <vt:lpstr>BentonSans Medium</vt:lpstr>
      <vt:lpstr>Calibri</vt:lpstr>
      <vt:lpstr>AmexGBT Master 2023</vt:lpstr>
      <vt:lpstr>Amex GBT Meetings and Events</vt:lpstr>
      <vt:lpstr>Amex GBT Consulting</vt:lpstr>
      <vt:lpstr>Amex GBT Select</vt:lpstr>
      <vt:lpstr>Amex GBT Egencia</vt:lpstr>
      <vt:lpstr>Amex GBT Neo1</vt:lpstr>
      <vt:lpstr>Amex GBT Ovation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Digital Media Solutions 2024</dc:title>
  <dc:creator>Carrie Chatterson</dc:creator>
  <cp:lastModifiedBy>Jill Weber</cp:lastModifiedBy>
  <cp:revision>351</cp:revision>
  <dcterms:created xsi:type="dcterms:W3CDTF">2023-09-18T12:58:19Z</dcterms:created>
  <dcterms:modified xsi:type="dcterms:W3CDTF">2024-09-03T19:11:40Z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0x010100111C44356CD2FB4798EC96D5FC699FBB</vt:lpwstr>
  </property>
  <property fmtid="{D5CDD505-2E9C-101B-9397-08002B2CF9AE}" pid="3" name="MediaServiceImageTags">
    <vt:lpwstr/>
  </property>
</Properties>
</file>