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4.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5.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7.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49" r:id="rId4"/>
    <p:sldMasterId id="2147483874" r:id="rId5"/>
    <p:sldMasterId id="2147484057" r:id="rId6"/>
    <p:sldMasterId id="2147484025" r:id="rId7"/>
    <p:sldMasterId id="2147483915" r:id="rId8"/>
    <p:sldMasterId id="2147483951" r:id="rId9"/>
    <p:sldMasterId id="2147483976" r:id="rId10"/>
    <p:sldMasterId id="2147484107" r:id="rId11"/>
  </p:sldMasterIdLst>
  <p:notesMasterIdLst>
    <p:notesMasterId r:id="rId14"/>
  </p:notesMasterIdLst>
  <p:sldIdLst>
    <p:sldId id="2147470452" r:id="rId12"/>
    <p:sldId id="2147470446" r:id="rId13"/>
  </p:sldIdLst>
  <p:sldSz cx="5330825" cy="7562850"/>
  <p:notesSz cx="6858000" cy="9144000"/>
  <p:embeddedFontLst>
    <p:embeddedFont>
      <p:font typeface="BentonSans Book" panose="02000503000000020004" pitchFamily="2" charset="0"/>
      <p:regular r:id="rId15"/>
      <p:italic r:id="rId16"/>
    </p:embeddedFont>
    <p:embeddedFont>
      <p:font typeface="BentonSans Regular" panose="02000503000000020004" pitchFamily="2" charset="0"/>
      <p:regular r:id="rId17"/>
      <p:italic r:id="rId18"/>
    </p:embeddedFont>
  </p:embeddedFontLst>
  <p:defaultTextStyle>
    <a:defPPr>
      <a:defRPr lang="en-US"/>
    </a:defPPr>
    <a:lvl1pPr marL="0" algn="l" defTabSz="703265" rtl="0" eaLnBrk="1" latinLnBrk="0" hangingPunct="1">
      <a:defRPr sz="1384" kern="1200">
        <a:solidFill>
          <a:schemeClr val="tx1"/>
        </a:solidFill>
        <a:latin typeface="+mn-lt"/>
        <a:ea typeface="+mn-ea"/>
        <a:cs typeface="+mn-cs"/>
      </a:defRPr>
    </a:lvl1pPr>
    <a:lvl2pPr marL="351633" algn="l" defTabSz="703265" rtl="0" eaLnBrk="1" latinLnBrk="0" hangingPunct="1">
      <a:defRPr sz="1384" kern="1200">
        <a:solidFill>
          <a:schemeClr val="tx1"/>
        </a:solidFill>
        <a:latin typeface="+mn-lt"/>
        <a:ea typeface="+mn-ea"/>
        <a:cs typeface="+mn-cs"/>
      </a:defRPr>
    </a:lvl2pPr>
    <a:lvl3pPr marL="703265" algn="l" defTabSz="703265" rtl="0" eaLnBrk="1" latinLnBrk="0" hangingPunct="1">
      <a:defRPr sz="1384" kern="1200">
        <a:solidFill>
          <a:schemeClr val="tx1"/>
        </a:solidFill>
        <a:latin typeface="+mn-lt"/>
        <a:ea typeface="+mn-ea"/>
        <a:cs typeface="+mn-cs"/>
      </a:defRPr>
    </a:lvl3pPr>
    <a:lvl4pPr marL="1054898" algn="l" defTabSz="703265" rtl="0" eaLnBrk="1" latinLnBrk="0" hangingPunct="1">
      <a:defRPr sz="1384" kern="1200">
        <a:solidFill>
          <a:schemeClr val="tx1"/>
        </a:solidFill>
        <a:latin typeface="+mn-lt"/>
        <a:ea typeface="+mn-ea"/>
        <a:cs typeface="+mn-cs"/>
      </a:defRPr>
    </a:lvl4pPr>
    <a:lvl5pPr marL="1406530" algn="l" defTabSz="703265" rtl="0" eaLnBrk="1" latinLnBrk="0" hangingPunct="1">
      <a:defRPr sz="1384" kern="1200">
        <a:solidFill>
          <a:schemeClr val="tx1"/>
        </a:solidFill>
        <a:latin typeface="+mn-lt"/>
        <a:ea typeface="+mn-ea"/>
        <a:cs typeface="+mn-cs"/>
      </a:defRPr>
    </a:lvl5pPr>
    <a:lvl6pPr marL="1758163" algn="l" defTabSz="703265" rtl="0" eaLnBrk="1" latinLnBrk="0" hangingPunct="1">
      <a:defRPr sz="1384" kern="1200">
        <a:solidFill>
          <a:schemeClr val="tx1"/>
        </a:solidFill>
        <a:latin typeface="+mn-lt"/>
        <a:ea typeface="+mn-ea"/>
        <a:cs typeface="+mn-cs"/>
      </a:defRPr>
    </a:lvl6pPr>
    <a:lvl7pPr marL="2109795" algn="l" defTabSz="703265" rtl="0" eaLnBrk="1" latinLnBrk="0" hangingPunct="1">
      <a:defRPr sz="1384" kern="1200">
        <a:solidFill>
          <a:schemeClr val="tx1"/>
        </a:solidFill>
        <a:latin typeface="+mn-lt"/>
        <a:ea typeface="+mn-ea"/>
        <a:cs typeface="+mn-cs"/>
      </a:defRPr>
    </a:lvl7pPr>
    <a:lvl8pPr marL="2461428" algn="l" defTabSz="703265" rtl="0" eaLnBrk="1" latinLnBrk="0" hangingPunct="1">
      <a:defRPr sz="1384" kern="1200">
        <a:solidFill>
          <a:schemeClr val="tx1"/>
        </a:solidFill>
        <a:latin typeface="+mn-lt"/>
        <a:ea typeface="+mn-ea"/>
        <a:cs typeface="+mn-cs"/>
      </a:defRPr>
    </a:lvl8pPr>
    <a:lvl9pPr marL="2813060" algn="l" defTabSz="703265" rtl="0" eaLnBrk="1" latinLnBrk="0" hangingPunct="1">
      <a:defRPr sz="1384" kern="1200">
        <a:solidFill>
          <a:schemeClr val="tx1"/>
        </a:solidFill>
        <a:latin typeface="+mn-lt"/>
        <a:ea typeface="+mn-ea"/>
        <a:cs typeface="+mn-cs"/>
      </a:defRPr>
    </a:lvl9pPr>
  </p:defaultTextStyle>
  <p:extLst>
    <p:ext uri="{EFAFB233-063F-42B5-8137-9DF3F51BA10A}">
      <p15:sldGuideLst xmlns:p15="http://schemas.microsoft.com/office/powerpoint/2012/main">
        <p15:guide id="2" pos="1679" userDrawn="1">
          <p15:clr>
            <a:srgbClr val="A4A3A4"/>
          </p15:clr>
        </p15:guide>
        <p15:guide id="3" orient="horz" pos="2409" userDrawn="1">
          <p15:clr>
            <a:srgbClr val="A4A3A4"/>
          </p15:clr>
        </p15:guide>
        <p15:guide id="4" pos="1723" userDrawn="1">
          <p15:clr>
            <a:srgbClr val="A4A3A4"/>
          </p15:clr>
        </p15:guide>
        <p15:guide id="5" pos="295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843"/>
    <p:restoredTop sz="96327"/>
  </p:normalViewPr>
  <p:slideViewPr>
    <p:cSldViewPr snapToGrid="0">
      <p:cViewPr varScale="1">
        <p:scale>
          <a:sx n="97" d="100"/>
          <a:sy n="97" d="100"/>
        </p:scale>
        <p:origin x="2128" y="200"/>
      </p:cViewPr>
      <p:guideLst>
        <p:guide pos="1679"/>
        <p:guide orient="horz" pos="2409"/>
        <p:guide pos="1723"/>
        <p:guide pos="2958"/>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font" Target="fonts/font3.fntdata"/><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5" Type="http://schemas.openxmlformats.org/officeDocument/2006/relationships/slideMaster" Target="slideMasters/slideMaster2.xml"/><Relationship Id="rId15" Type="http://schemas.openxmlformats.org/officeDocument/2006/relationships/font" Target="fonts/font1.fntdata"/><Relationship Id="rId10" Type="http://schemas.openxmlformats.org/officeDocument/2006/relationships/slideMaster" Target="slideMasters/slideMaster7.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notesMaster" Target="notesMasters/notesMaster1.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F2E0A9-6561-C24B-B6FD-32821F32832B}" type="datetimeFigureOut">
              <a:rPr lang="en-US" smtClean="0"/>
              <a:t>8/19/24</a:t>
            </a:fld>
            <a:endParaRPr lang="en-US"/>
          </a:p>
        </p:txBody>
      </p:sp>
      <p:sp>
        <p:nvSpPr>
          <p:cNvPr id="4" name="Slide Image Placeholder 3"/>
          <p:cNvSpPr>
            <a:spLocks noGrp="1" noRot="1" noChangeAspect="1"/>
          </p:cNvSpPr>
          <p:nvPr>
            <p:ph type="sldImg" idx="2"/>
          </p:nvPr>
        </p:nvSpPr>
        <p:spPr>
          <a:xfrm>
            <a:off x="2341563" y="1143000"/>
            <a:ext cx="21748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C3E131-90A8-FC4F-ACAB-502084906395}" type="slidenum">
              <a:rPr lang="en-US" smtClean="0"/>
              <a:t>‹#›</a:t>
            </a:fld>
            <a:endParaRPr lang="en-US"/>
          </a:p>
        </p:txBody>
      </p:sp>
    </p:spTree>
    <p:extLst>
      <p:ext uri="{BB962C8B-B14F-4D97-AF65-F5344CB8AC3E}">
        <p14:creationId xmlns:p14="http://schemas.microsoft.com/office/powerpoint/2010/main" val="1822134471"/>
      </p:ext>
    </p:extLst>
  </p:cSld>
  <p:clrMap bg1="lt1" tx1="dk1" bg2="lt2" tx2="dk2" accent1="accent1" accent2="accent2" accent3="accent3" accent4="accent4" accent5="accent5" accent6="accent6" hlink="hlink" folHlink="folHlink"/>
  <p:notesStyle>
    <a:lvl1pPr marL="0" algn="l" defTabSz="703265" rtl="0" eaLnBrk="1" latinLnBrk="0" hangingPunct="1">
      <a:defRPr sz="923" kern="1200">
        <a:solidFill>
          <a:schemeClr val="tx1"/>
        </a:solidFill>
        <a:latin typeface="+mn-lt"/>
        <a:ea typeface="+mn-ea"/>
        <a:cs typeface="+mn-cs"/>
      </a:defRPr>
    </a:lvl1pPr>
    <a:lvl2pPr marL="351633" algn="l" defTabSz="703265" rtl="0" eaLnBrk="1" latinLnBrk="0" hangingPunct="1">
      <a:defRPr sz="923" kern="1200">
        <a:solidFill>
          <a:schemeClr val="tx1"/>
        </a:solidFill>
        <a:latin typeface="+mn-lt"/>
        <a:ea typeface="+mn-ea"/>
        <a:cs typeface="+mn-cs"/>
      </a:defRPr>
    </a:lvl2pPr>
    <a:lvl3pPr marL="703265" algn="l" defTabSz="703265" rtl="0" eaLnBrk="1" latinLnBrk="0" hangingPunct="1">
      <a:defRPr sz="923" kern="1200">
        <a:solidFill>
          <a:schemeClr val="tx1"/>
        </a:solidFill>
        <a:latin typeface="+mn-lt"/>
        <a:ea typeface="+mn-ea"/>
        <a:cs typeface="+mn-cs"/>
      </a:defRPr>
    </a:lvl3pPr>
    <a:lvl4pPr marL="1054898" algn="l" defTabSz="703265" rtl="0" eaLnBrk="1" latinLnBrk="0" hangingPunct="1">
      <a:defRPr sz="923" kern="1200">
        <a:solidFill>
          <a:schemeClr val="tx1"/>
        </a:solidFill>
        <a:latin typeface="+mn-lt"/>
        <a:ea typeface="+mn-ea"/>
        <a:cs typeface="+mn-cs"/>
      </a:defRPr>
    </a:lvl4pPr>
    <a:lvl5pPr marL="1406530" algn="l" defTabSz="703265" rtl="0" eaLnBrk="1" latinLnBrk="0" hangingPunct="1">
      <a:defRPr sz="923" kern="1200">
        <a:solidFill>
          <a:schemeClr val="tx1"/>
        </a:solidFill>
        <a:latin typeface="+mn-lt"/>
        <a:ea typeface="+mn-ea"/>
        <a:cs typeface="+mn-cs"/>
      </a:defRPr>
    </a:lvl5pPr>
    <a:lvl6pPr marL="1758163" algn="l" defTabSz="703265" rtl="0" eaLnBrk="1" latinLnBrk="0" hangingPunct="1">
      <a:defRPr sz="923" kern="1200">
        <a:solidFill>
          <a:schemeClr val="tx1"/>
        </a:solidFill>
        <a:latin typeface="+mn-lt"/>
        <a:ea typeface="+mn-ea"/>
        <a:cs typeface="+mn-cs"/>
      </a:defRPr>
    </a:lvl6pPr>
    <a:lvl7pPr marL="2109795" algn="l" defTabSz="703265" rtl="0" eaLnBrk="1" latinLnBrk="0" hangingPunct="1">
      <a:defRPr sz="923" kern="1200">
        <a:solidFill>
          <a:schemeClr val="tx1"/>
        </a:solidFill>
        <a:latin typeface="+mn-lt"/>
        <a:ea typeface="+mn-ea"/>
        <a:cs typeface="+mn-cs"/>
      </a:defRPr>
    </a:lvl7pPr>
    <a:lvl8pPr marL="2461428" algn="l" defTabSz="703265" rtl="0" eaLnBrk="1" latinLnBrk="0" hangingPunct="1">
      <a:defRPr sz="923" kern="1200">
        <a:solidFill>
          <a:schemeClr val="tx1"/>
        </a:solidFill>
        <a:latin typeface="+mn-lt"/>
        <a:ea typeface="+mn-ea"/>
        <a:cs typeface="+mn-cs"/>
      </a:defRPr>
    </a:lvl8pPr>
    <a:lvl9pPr marL="2813060" algn="l" defTabSz="703265" rtl="0" eaLnBrk="1" latinLnBrk="0" hangingPunct="1">
      <a:defRPr sz="923"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7.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18.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21.png"/><Relationship Id="rId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Master" Target="../slideMasters/slideMaster6.xml"/><Relationship Id="rId4" Type="http://schemas.openxmlformats.org/officeDocument/2006/relationships/image" Target="../media/image2.sv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6.xml"/><Relationship Id="rId4" Type="http://schemas.openxmlformats.org/officeDocument/2006/relationships/image" Target="../media/image20.sv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22.png"/><Relationship Id="rId4" Type="http://schemas.openxmlformats.org/officeDocument/2006/relationships/image" Target="../media/image3.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3.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7.xml"/><Relationship Id="rId4" Type="http://schemas.openxmlformats.org/officeDocument/2006/relationships/image" Target="../media/image2.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7.xml"/><Relationship Id="rId4" Type="http://schemas.openxmlformats.org/officeDocument/2006/relationships/image" Target="../media/image20.sv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25.png"/><Relationship Id="rId4" Type="http://schemas.openxmlformats.org/officeDocument/2006/relationships/image" Target="../media/image3.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4.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6.png"/></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8.xml"/><Relationship Id="rId4" Type="http://schemas.openxmlformats.org/officeDocument/2006/relationships/image" Target="../media/image27.png"/></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8.xml"/><Relationship Id="rId6" Type="http://schemas.openxmlformats.org/officeDocument/2006/relationships/image" Target="../media/image27.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3.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3.pn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7.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5.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2659" y="568965"/>
            <a:ext cx="961055" cy="823390"/>
          </a:xfrm>
          <a:prstGeom prst="rect">
            <a:avLst/>
          </a:prstGeom>
        </p:spPr>
      </p:pic>
      <p:grpSp>
        <p:nvGrpSpPr>
          <p:cNvPr id="2" name="Group 1">
            <a:extLst>
              <a:ext uri="{FF2B5EF4-FFF2-40B4-BE49-F238E27FC236}">
                <a16:creationId xmlns:a16="http://schemas.microsoft.com/office/drawing/2014/main" id="{EF167A32-F133-4509-1167-635287B1995C}"/>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E3040FA1-CF48-DD2A-E90A-055901308E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1" name="object 6">
              <a:extLst>
                <a:ext uri="{FF2B5EF4-FFF2-40B4-BE49-F238E27FC236}">
                  <a16:creationId xmlns:a16="http://schemas.microsoft.com/office/drawing/2014/main" id="{89246CF3-10ED-A400-74AE-51106001CCD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spTree>
    <p:extLst>
      <p:ext uri="{BB962C8B-B14F-4D97-AF65-F5344CB8AC3E}">
        <p14:creationId xmlns:p14="http://schemas.microsoft.com/office/powerpoint/2010/main" val="734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B-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829727"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829224" cy="45867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6097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elect-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14539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elect-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0BAB358-F596-2E5A-CD50-4FE63804B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82AABC18-33F6-3A54-274E-A2F16CC80EB2}"/>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1719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elect-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46736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elect-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105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lect-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220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elect-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3B72A4B2-B115-D80C-75EA-B8804A2B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6A08CC52-AA50-A057-D36B-170E1EA8938C}"/>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66272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elect-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178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Select-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93526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Select-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8454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elect-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75075" y="213405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75075" y="2865417"/>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75075" y="3596780"/>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75075" y="4328141"/>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75075" y="505950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75075" y="5790866"/>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6449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B-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mn-lt"/>
              </a:defRPr>
            </a:lvl1pPr>
            <a:lvl2pPr marL="203588" indent="-102687">
              <a:buFont typeface="Arial"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4406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elect-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45645"/>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7700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60837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3973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80245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7109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150010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Select-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7177" y="172965"/>
            <a:ext cx="908558" cy="1411732"/>
          </a:xfrm>
          <a:prstGeom prst="rect">
            <a:avLst/>
          </a:prstGeom>
        </p:spPr>
      </p:pic>
      <p:pic>
        <p:nvPicPr>
          <p:cNvPr id="2" name="Picture 1">
            <a:extLst>
              <a:ext uri="{FF2B5EF4-FFF2-40B4-BE49-F238E27FC236}">
                <a16:creationId xmlns:a16="http://schemas.microsoft.com/office/drawing/2014/main" id="{635FBFBC-7BDE-AFAE-E1CB-1D3EB959FA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9" name="object 15">
            <a:extLst>
              <a:ext uri="{FF2B5EF4-FFF2-40B4-BE49-F238E27FC236}">
                <a16:creationId xmlns:a16="http://schemas.microsoft.com/office/drawing/2014/main" id="{4640BFAE-7A63-1043-AE8C-70C9B4C2C3DD}"/>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3303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elect-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2" name="Picture 1">
            <a:extLst>
              <a:ext uri="{FF2B5EF4-FFF2-40B4-BE49-F238E27FC236}">
                <a16:creationId xmlns:a16="http://schemas.microsoft.com/office/drawing/2014/main" id="{ADBF0AD3-D0B8-3C5B-AA8E-CF3A3F52DF1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7177" y="172965"/>
            <a:ext cx="908558" cy="1411732"/>
          </a:xfrm>
          <a:prstGeom prst="rect">
            <a:avLst/>
          </a:prstGeom>
        </p:spPr>
      </p:pic>
      <p:pic>
        <p:nvPicPr>
          <p:cNvPr id="3" name="Picture 2">
            <a:extLst>
              <a:ext uri="{FF2B5EF4-FFF2-40B4-BE49-F238E27FC236}">
                <a16:creationId xmlns:a16="http://schemas.microsoft.com/office/drawing/2014/main" id="{40AA1C98-155B-74B0-11E4-5F2FBABF55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E0C0A7EC-8BB7-F2FB-B7ED-EA1BE3F130DC}"/>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06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Select-Divider with Image 1">
    <p:bg>
      <p:bgPr>
        <a:solidFill>
          <a:srgbClr val="B4EB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3" name="Picture 2">
            <a:extLst>
              <a:ext uri="{FF2B5EF4-FFF2-40B4-BE49-F238E27FC236}">
                <a16:creationId xmlns:a16="http://schemas.microsoft.com/office/drawing/2014/main" id="{B10E48C1-F2BD-7C77-E2F3-8DC8EF393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7177" y="172965"/>
            <a:ext cx="908558" cy="1411732"/>
          </a:xfrm>
          <a:prstGeom prst="rect">
            <a:avLst/>
          </a:prstGeom>
        </p:spPr>
      </p:pic>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4" name="object 15">
            <a:extLst>
              <a:ext uri="{FF2B5EF4-FFF2-40B4-BE49-F238E27FC236}">
                <a16:creationId xmlns:a16="http://schemas.microsoft.com/office/drawing/2014/main" id="{D3A65B9A-60E4-66FC-662D-2FAF452BB6FE}"/>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806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Select-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099299"/>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a:extLst>
              <a:ext uri="{FF2B5EF4-FFF2-40B4-BE49-F238E27FC236}">
                <a16:creationId xmlns:a16="http://schemas.microsoft.com/office/drawing/2014/main" id="{044C231A-C58A-FC5C-12E8-A49523852D9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7177" y="172965"/>
            <a:ext cx="908558" cy="1411732"/>
          </a:xfrm>
          <a:prstGeom prst="rect">
            <a:avLst/>
          </a:prstGeom>
        </p:spPr>
      </p:pic>
      <p:pic>
        <p:nvPicPr>
          <p:cNvPr id="5" name="Picture 4">
            <a:extLst>
              <a:ext uri="{FF2B5EF4-FFF2-40B4-BE49-F238E27FC236}">
                <a16:creationId xmlns:a16="http://schemas.microsoft.com/office/drawing/2014/main" id="{4A7E581A-C656-F7FE-6C85-E706C648AE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99DCF788-4E87-5C98-D7CF-E097D4A26157}"/>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98721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Select-Divider with Text Over Image placeholder">
    <p:bg>
      <p:bgPr>
        <a:solidFill>
          <a:schemeClr val="accent3"/>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26876121-DD39-DED5-E4DF-79C42B9E44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20191" y="172965"/>
            <a:ext cx="908557" cy="1411732"/>
          </a:xfrm>
          <a:prstGeom prst="rect">
            <a:avLst/>
          </a:prstGeom>
        </p:spPr>
      </p:pic>
      <p:pic>
        <p:nvPicPr>
          <p:cNvPr id="4" name="Picture 3">
            <a:extLst>
              <a:ext uri="{FF2B5EF4-FFF2-40B4-BE49-F238E27FC236}">
                <a16:creationId xmlns:a16="http://schemas.microsoft.com/office/drawing/2014/main" id="{EA4ACBF6-1C22-8105-7A9F-7C2BE6BE0B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6" name="object 15">
            <a:extLst>
              <a:ext uri="{FF2B5EF4-FFF2-40B4-BE49-F238E27FC236}">
                <a16:creationId xmlns:a16="http://schemas.microsoft.com/office/drawing/2014/main" id="{591F059A-68AF-65CA-01F0-4DBD80CC4B17}"/>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A7A8AA"/>
              </a:solidFill>
              <a:latin typeface="Arial" panose="020B0604020202020204" pitchFamily="34" charset="0"/>
              <a:cs typeface="Arial"/>
            </a:endParaRPr>
          </a:p>
          <a:p>
            <a:pPr marL="0">
              <a:lnSpc>
                <a:spcPts val="478"/>
              </a:lnSpc>
            </a:pPr>
            <a:r>
              <a:rPr sz="450" b="0" i="0" dirty="0">
                <a:solidFill>
                  <a:srgbClr val="A7A8AA"/>
                </a:solidFill>
                <a:latin typeface="Arial" panose="020B0604020202020204" pitchFamily="34" charset="0"/>
                <a:cs typeface="Arial"/>
              </a:rPr>
              <a:t>This</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document</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contains</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unpublished,</a:t>
            </a:r>
            <a:r>
              <a:rPr sz="450" b="0" i="0" spc="-5" dirty="0">
                <a:solidFill>
                  <a:srgbClr val="A7A8AA"/>
                </a:solidFill>
                <a:latin typeface="Arial" panose="020B0604020202020204" pitchFamily="34" charset="0"/>
                <a:cs typeface="Arial"/>
              </a:rPr>
              <a:t> </a:t>
            </a:r>
            <a:r>
              <a:rPr sz="450" b="0" i="0" spc="-3" dirty="0">
                <a:solidFill>
                  <a:srgbClr val="A7A8AA"/>
                </a:solidFill>
                <a:latin typeface="Arial" panose="020B0604020202020204" pitchFamily="34" charset="0"/>
                <a:cs typeface="Arial"/>
              </a:rPr>
              <a:t>confidential,</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and</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proprietary</a:t>
            </a:r>
            <a:r>
              <a:rPr sz="450" b="0" i="0" spc="-5" dirty="0">
                <a:solidFill>
                  <a:srgbClr val="A7A8AA"/>
                </a:solidFill>
                <a:latin typeface="Arial" panose="020B0604020202020204" pitchFamily="34" charset="0"/>
                <a:cs typeface="Arial"/>
              </a:rPr>
              <a:t> </a:t>
            </a:r>
            <a:r>
              <a:rPr sz="450" b="0" i="0" spc="-3" dirty="0">
                <a:solidFill>
                  <a:srgbClr val="A7A8AA"/>
                </a:solidFill>
                <a:latin typeface="Arial" panose="020B0604020202020204" pitchFamily="34" charset="0"/>
                <a:cs typeface="Arial"/>
              </a:rPr>
              <a:t>information </a:t>
            </a:r>
            <a:r>
              <a:rPr sz="450" b="0" i="0" dirty="0">
                <a:solidFill>
                  <a:srgbClr val="A7A8AA"/>
                </a:solidFill>
                <a:latin typeface="Arial" panose="020B0604020202020204" pitchFamily="34" charset="0"/>
                <a:cs typeface="Arial"/>
              </a:rPr>
              <a:t>of</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American</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Express</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Global</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Business</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Travel</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(Amex</a:t>
            </a:r>
            <a:r>
              <a:rPr sz="450" b="0" i="0" spc="-5" dirty="0">
                <a:solidFill>
                  <a:srgbClr val="A7A8AA"/>
                </a:solidFill>
                <a:latin typeface="Arial" panose="020B0604020202020204" pitchFamily="34" charset="0"/>
                <a:cs typeface="Arial"/>
              </a:rPr>
              <a:t> </a:t>
            </a:r>
            <a:r>
              <a:rPr sz="450" b="0" i="0" spc="-3" dirty="0">
                <a:solidFill>
                  <a:srgbClr val="A7A8AA"/>
                </a:solidFill>
                <a:latin typeface="Arial" panose="020B0604020202020204" pitchFamily="34" charset="0"/>
                <a:cs typeface="Arial"/>
              </a:rPr>
              <a:t>GBT).</a:t>
            </a:r>
            <a:endParaRPr sz="450" b="0" i="0" dirty="0">
              <a:solidFill>
                <a:srgbClr val="A7A8AA"/>
              </a:solidFill>
              <a:latin typeface="Arial" panose="020B0604020202020204" pitchFamily="34" charset="0"/>
              <a:cs typeface="Arial"/>
            </a:endParaRPr>
          </a:p>
          <a:p>
            <a:pPr marL="0">
              <a:lnSpc>
                <a:spcPts val="484"/>
              </a:lnSpc>
            </a:pPr>
            <a:r>
              <a:rPr sz="450" b="0" i="0" dirty="0">
                <a:solidFill>
                  <a:srgbClr val="A7A8AA"/>
                </a:solidFill>
                <a:latin typeface="Arial" panose="020B0604020202020204" pitchFamily="34" charset="0"/>
                <a:cs typeface="Arial"/>
              </a:rPr>
              <a:t>No</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disclosure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or</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use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of</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any</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portion</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of</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these</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materials</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may</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be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made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without</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the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express</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written</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consent</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of</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Amex</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GBT.</a:t>
            </a:r>
            <a:r>
              <a:rPr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a:t>
            </a:r>
            <a:r>
              <a:rPr lang="en-GB" sz="450" b="0" i="0" spc="-5"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2024</a:t>
            </a:r>
            <a:r>
              <a:rPr lang="en-GB"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GBT</a:t>
            </a:r>
            <a:r>
              <a:rPr lang="en-GB" sz="450" b="0" i="0" spc="-5"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Travel</a:t>
            </a:r>
            <a:r>
              <a:rPr lang="en-GB"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Services</a:t>
            </a:r>
            <a:r>
              <a:rPr lang="en-GB"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UK</a:t>
            </a:r>
            <a:r>
              <a:rPr lang="en-GB" sz="450" b="0" i="0" spc="-5" dirty="0">
                <a:solidFill>
                  <a:srgbClr val="A7A8AA"/>
                </a:solidFill>
                <a:latin typeface="Arial" panose="020B0604020202020204" pitchFamily="34" charset="0"/>
                <a:cs typeface="Arial"/>
              </a:rPr>
              <a:t> </a:t>
            </a:r>
            <a:r>
              <a:rPr lang="en-GB" sz="450" b="0" i="0" spc="-3" dirty="0">
                <a:solidFill>
                  <a:srgbClr val="A7A8AA"/>
                </a:solidFill>
                <a:latin typeface="Arial" panose="020B0604020202020204" pitchFamily="34" charset="0"/>
                <a:cs typeface="Arial"/>
              </a:rPr>
              <a:t>Limited.</a:t>
            </a:r>
            <a:endParaRPr sz="450" b="0" i="0" dirty="0">
              <a:solidFill>
                <a:srgbClr val="A7A8AA"/>
              </a:solidFill>
              <a:latin typeface="Arial" panose="020B0604020202020204" pitchFamily="34" charset="0"/>
              <a:cs typeface="Arial"/>
            </a:endParaRPr>
          </a:p>
        </p:txBody>
      </p:sp>
    </p:spTree>
    <p:extLst>
      <p:ext uri="{BB962C8B-B14F-4D97-AF65-F5344CB8AC3E}">
        <p14:creationId xmlns:p14="http://schemas.microsoft.com/office/powerpoint/2010/main" val="305616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E6F0FA"/>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E6F0FA"/>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62" name="Picture 61" descr="A blue text with a yellow and blue text&#10;&#10;Description automatically generated">
            <a:extLst>
              <a:ext uri="{FF2B5EF4-FFF2-40B4-BE49-F238E27FC236}">
                <a16:creationId xmlns:a16="http://schemas.microsoft.com/office/drawing/2014/main" id="{28D241FC-F3C5-1849-4660-913A12D87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grpSp>
        <p:nvGrpSpPr>
          <p:cNvPr id="2" name="Group 1">
            <a:extLst>
              <a:ext uri="{FF2B5EF4-FFF2-40B4-BE49-F238E27FC236}">
                <a16:creationId xmlns:a16="http://schemas.microsoft.com/office/drawing/2014/main" id="{606C5D32-B7EB-0471-932D-4F902FD8F009}"/>
              </a:ext>
            </a:extLst>
          </p:cNvPr>
          <p:cNvGrpSpPr/>
          <p:nvPr/>
        </p:nvGrpSpPr>
        <p:grpSpPr>
          <a:xfrm>
            <a:off x="0" y="6525740"/>
            <a:ext cx="5330825" cy="1037110"/>
            <a:chOff x="0" y="5917548"/>
            <a:chExt cx="12192000" cy="940452"/>
          </a:xfrm>
        </p:grpSpPr>
        <p:pic>
          <p:nvPicPr>
            <p:cNvPr id="5" name="Graphic 4">
              <a:extLst>
                <a:ext uri="{FF2B5EF4-FFF2-40B4-BE49-F238E27FC236}">
                  <a16:creationId xmlns:a16="http://schemas.microsoft.com/office/drawing/2014/main" id="{0F447DFC-49C8-B9C1-EF60-5977BCC70D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B072428E-B4B4-FA27-CC17-0E5D0E988F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848872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Egencia-Title Slide with Light Portal Pattern">
    <p:bg>
      <p:bgPr>
        <a:solidFill>
          <a:srgbClr val="E6F0F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pic>
        <p:nvPicPr>
          <p:cNvPr id="6" name="Picture 5" descr="A blue text with a yellow and blue text&#10;&#10;Description automatically generated">
            <a:extLst>
              <a:ext uri="{FF2B5EF4-FFF2-40B4-BE49-F238E27FC236}">
                <a16:creationId xmlns:a16="http://schemas.microsoft.com/office/drawing/2014/main" id="{36A7A0B9-F7C5-2167-332C-2C7762355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4747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2 placeholders">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E6F0FA"/>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E6F0FA"/>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descr="A blue text with a yellow and blue text&#10;&#10;Description automatically generated">
            <a:extLst>
              <a:ext uri="{FF2B5EF4-FFF2-40B4-BE49-F238E27FC236}">
                <a16:creationId xmlns:a16="http://schemas.microsoft.com/office/drawing/2014/main" id="{CDAACA84-8322-A4B8-60D3-15F7B996E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grpSp>
        <p:nvGrpSpPr>
          <p:cNvPr id="6" name="Group 5">
            <a:extLst>
              <a:ext uri="{FF2B5EF4-FFF2-40B4-BE49-F238E27FC236}">
                <a16:creationId xmlns:a16="http://schemas.microsoft.com/office/drawing/2014/main" id="{D7EA045C-F1DC-57D6-1C57-BB1C3D1CCD9C}"/>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7BDEA7C4-7213-6E97-27E7-FF931FE622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FD99E9A-A54C-67D2-CD33-347130CE77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77856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Egencia-Title slide with Line Pattern">
    <p:bg>
      <p:bgPr>
        <a:solidFill>
          <a:srgbClr val="E6F0FA"/>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9050" cap="flat">
            <a:solidFill>
              <a:schemeClr val="bg1"/>
            </a:solidFill>
            <a:prstDash val="solid"/>
            <a:miter/>
          </a:ln>
        </p:spPr>
        <p:txBody>
          <a:bodyPr rtlCol="0" anchor="ctr"/>
          <a:lstStyle/>
          <a:p>
            <a:endParaRPr lang="en-US"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5827" name="Graphic 5826">
            <a:extLst>
              <a:ext uri="{FF2B5EF4-FFF2-40B4-BE49-F238E27FC236}">
                <a16:creationId xmlns:a16="http://schemas.microsoft.com/office/drawing/2014/main" id="{7D3832E4-A0B6-2272-2288-F72CE753D2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0"/>
            <a:ext cx="5330824" cy="1714246"/>
          </a:xfrm>
          <a:prstGeom prst="rect">
            <a:avLst/>
          </a:prstGeom>
        </p:spPr>
      </p:pic>
      <p:pic>
        <p:nvPicPr>
          <p:cNvPr id="5826" name="Picture 5825" descr="A blue text with a yellow and blue text&#10;&#10;Description automatically generated">
            <a:extLst>
              <a:ext uri="{FF2B5EF4-FFF2-40B4-BE49-F238E27FC236}">
                <a16:creationId xmlns:a16="http://schemas.microsoft.com/office/drawing/2014/main" id="{4EF8B7A4-F2D1-8B60-7276-E1C86859E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grpSp>
        <p:nvGrpSpPr>
          <p:cNvPr id="6" name="Group 5">
            <a:extLst>
              <a:ext uri="{FF2B5EF4-FFF2-40B4-BE49-F238E27FC236}">
                <a16:creationId xmlns:a16="http://schemas.microsoft.com/office/drawing/2014/main" id="{ACFE8F78-C372-C4B2-EE80-73672F39217D}"/>
              </a:ext>
            </a:extLst>
          </p:cNvPr>
          <p:cNvGrpSpPr/>
          <p:nvPr/>
        </p:nvGrpSpPr>
        <p:grpSpPr>
          <a:xfrm>
            <a:off x="0" y="6525740"/>
            <a:ext cx="5330825" cy="1037110"/>
            <a:chOff x="0" y="5917548"/>
            <a:chExt cx="12192000" cy="940452"/>
          </a:xfrm>
        </p:grpSpPr>
        <p:pic>
          <p:nvPicPr>
            <p:cNvPr id="7" name="Graphic 6">
              <a:extLst>
                <a:ext uri="{FF2B5EF4-FFF2-40B4-BE49-F238E27FC236}">
                  <a16:creationId xmlns:a16="http://schemas.microsoft.com/office/drawing/2014/main" id="{E0E27B5D-06F8-A333-A089-A9F4A01C36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5ADCE2D4-02F3-1C43-D656-15C6A0681D2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4819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B-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mn-lt"/>
              </a:defRPr>
            </a:lvl1pPr>
            <a:lvl2pPr marL="203588" indent="-102687">
              <a:buClrTx/>
              <a:buFont typeface="Arial" panose="020B0604020202020204" pitchFamily="34" charset="0"/>
              <a:buChar char="•"/>
              <a:defRPr sz="788" b="0" i="0">
                <a:latin typeface="+mn-lt"/>
              </a:defRPr>
            </a:lvl2pPr>
            <a:lvl3pPr marL="300025" indent="-102687">
              <a:buClrTx/>
              <a:defRPr sz="675" b="0" i="0">
                <a:latin typeface="+mn-lt"/>
              </a:defRPr>
            </a:lvl3pPr>
            <a:lvl4pPr marL="402712" indent="-102687">
              <a:buClrTx/>
              <a:defRPr sz="675" b="0" i="0">
                <a:latin typeface="+mn-lt"/>
              </a:defRPr>
            </a:lvl4pPr>
            <a:lvl5pPr marL="504506" indent="-101794">
              <a:buClrTx/>
              <a:defRPr sz="619"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latin typeface="+mn-lt"/>
              </a:defRPr>
            </a:lvl1pPr>
            <a:lvl2pPr marL="203588" indent="-102687">
              <a:buFont typeface="Arial" panose="020B0604020202020204" pitchFamily="34" charset="0"/>
              <a:buChar char="•"/>
              <a:defRPr sz="788" b="0" i="0">
                <a:latin typeface="+mn-lt"/>
              </a:defRPr>
            </a:lvl2pPr>
            <a:lvl3pPr marL="351815" indent="-102687">
              <a:defRPr sz="675" b="0" i="0">
                <a:latin typeface="+mn-lt"/>
              </a:defRPr>
            </a:lvl3pPr>
            <a:lvl4pPr marL="504506" indent="-102687">
              <a:defRPr sz="675" b="0" i="0">
                <a:latin typeface="+mn-lt"/>
              </a:defRPr>
            </a:lvl4pPr>
            <a:lvl5pPr marL="606301" indent="-102687">
              <a:defRPr sz="619"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p:spPr>
        <p:txBody>
          <a:bodyPr anchor="ctr" anchorCtr="0"/>
          <a:lstStyle>
            <a:lvl1pPr algn="ctr">
              <a:defRPr sz="1125" b="0" i="0">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p:spPr>
        <p:txBody>
          <a:bodyPr anchor="ctr" anchorCtr="0"/>
          <a:lstStyle>
            <a:lvl1pPr algn="ctr">
              <a:defRPr sz="1125" b="0" i="0">
                <a:solidFill>
                  <a:schemeClr val="tx2"/>
                </a:solidFill>
                <a:latin typeface="+mj-lt"/>
              </a:defRPr>
            </a:lvl1pPr>
          </a:lstStyle>
          <a:p>
            <a:pPr lvl="0"/>
            <a:r>
              <a:rPr lang="en-US"/>
              <a:t>Click to edit Master text styles</a:t>
            </a:r>
          </a:p>
        </p:txBody>
      </p:sp>
    </p:spTree>
    <p:extLst>
      <p:ext uri="{BB962C8B-B14F-4D97-AF65-F5344CB8AC3E}">
        <p14:creationId xmlns:p14="http://schemas.microsoft.com/office/powerpoint/2010/main" val="1150936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Egencia-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Picture 8" descr="A blue text with a yellow and blue text&#10;&#10;Description automatically generated">
            <a:extLst>
              <a:ext uri="{FF2B5EF4-FFF2-40B4-BE49-F238E27FC236}">
                <a16:creationId xmlns:a16="http://schemas.microsoft.com/office/drawing/2014/main" id="{4395F250-1D55-3AA1-44EA-E521F03B4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grpSp>
        <p:nvGrpSpPr>
          <p:cNvPr id="6" name="Group 5">
            <a:extLst>
              <a:ext uri="{FF2B5EF4-FFF2-40B4-BE49-F238E27FC236}">
                <a16:creationId xmlns:a16="http://schemas.microsoft.com/office/drawing/2014/main" id="{DA0B196E-3EAD-39E4-3744-7DD71E0FC0DB}"/>
              </a:ext>
            </a:extLst>
          </p:cNvPr>
          <p:cNvGrpSpPr/>
          <p:nvPr/>
        </p:nvGrpSpPr>
        <p:grpSpPr>
          <a:xfrm>
            <a:off x="0" y="6525740"/>
            <a:ext cx="5330825" cy="1037110"/>
            <a:chOff x="0" y="5917548"/>
            <a:chExt cx="12192000" cy="940452"/>
          </a:xfrm>
        </p:grpSpPr>
        <p:pic>
          <p:nvPicPr>
            <p:cNvPr id="7" name="Graphic 6">
              <a:extLst>
                <a:ext uri="{FF2B5EF4-FFF2-40B4-BE49-F238E27FC236}">
                  <a16:creationId xmlns:a16="http://schemas.microsoft.com/office/drawing/2014/main" id="{3AD03406-C90D-3DC6-22D3-77AE943E8A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AC4842A-E149-7AE4-BB9B-7F38A3A6B19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46660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Egencia-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a:extLst>
              <a:ext uri="{FF2B5EF4-FFF2-40B4-BE49-F238E27FC236}">
                <a16:creationId xmlns:a16="http://schemas.microsoft.com/office/drawing/2014/main" id="{C7F60D01-6209-1A5C-2056-C2932D30EB9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1360" y="106952"/>
            <a:ext cx="1393095" cy="1760735"/>
          </a:xfrm>
          <a:prstGeom prst="rect">
            <a:avLst/>
          </a:prstGeom>
        </p:spPr>
      </p:pic>
      <p:grpSp>
        <p:nvGrpSpPr>
          <p:cNvPr id="2" name="Group 1">
            <a:extLst>
              <a:ext uri="{FF2B5EF4-FFF2-40B4-BE49-F238E27FC236}">
                <a16:creationId xmlns:a16="http://schemas.microsoft.com/office/drawing/2014/main" id="{FA6297EF-FEA8-50E3-E3F5-16E22719778B}"/>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F0C104B1-7603-2F02-23F0-97AB843D5C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AA48510-7414-8C20-4B85-59BAE1081D4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439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Egencia-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1097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Egencia-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249969"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0599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Egencia-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3933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Egencia-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7972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gencia-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50" y="476400"/>
            <a:ext cx="4195121"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2" y="1191002"/>
            <a:ext cx="41948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80689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Egencia-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66333"/>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A blue text with a yellow and blue text&#10;&#10;Description automatically generated">
            <a:extLst>
              <a:ext uri="{FF2B5EF4-FFF2-40B4-BE49-F238E27FC236}">
                <a16:creationId xmlns:a16="http://schemas.microsoft.com/office/drawing/2014/main" id="{0512D4C9-948D-2A16-7364-1CEE561F0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07255" y="205680"/>
            <a:ext cx="823571" cy="1043237"/>
          </a:xfrm>
          <a:prstGeom prst="rect">
            <a:avLst/>
          </a:prstGeom>
        </p:spPr>
      </p:pic>
      <p:pic>
        <p:nvPicPr>
          <p:cNvPr id="3" name="Picture 2">
            <a:extLst>
              <a:ext uri="{FF2B5EF4-FFF2-40B4-BE49-F238E27FC236}">
                <a16:creationId xmlns:a16="http://schemas.microsoft.com/office/drawing/2014/main" id="{C506FAC6-A3A4-A10F-80D9-571644B18A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32C228E6-816D-BAAE-ED7E-FB5CA2AA98C9}"/>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87307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gencia-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75247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Egencia-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101794" indent="-101794">
              <a:spcBef>
                <a:spcPts val="0"/>
              </a:spcBef>
              <a:spcAft>
                <a:spcPts val="0"/>
              </a:spcAft>
              <a:buClrTx/>
              <a:buFont typeface="Arial" panose="020B0604020202020204" pitchFamily="34" charset="0"/>
              <a:buChar char="•"/>
              <a:tabLst/>
              <a:defRPr sz="1125" b="0" i="0">
                <a:latin typeface="Arial" panose="020B0604020202020204" pitchFamily="34" charset="0"/>
              </a:defRPr>
            </a:lvl1pPr>
            <a:lvl2pPr marL="203588" indent="-102687">
              <a:buClrTx/>
              <a:buFont typeface="Wingdings" panose="05000000000000000000" pitchFamily="2" charset="2"/>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5552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MB-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18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Egencia-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685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Egencia-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B4463040-2DE9-E0B3-83A0-D4DD026FE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228A254E-6CC3-9E73-6AC5-F1816A257F10}"/>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3672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Egencia-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79396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Egencia-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402411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Egencia-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266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Egencia-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75075" y="213405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75075" y="2865417"/>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FAD2"/>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75075" y="3596780"/>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75075" y="4328141"/>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E6F0FA"/>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75075" y="505950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75075" y="5790866"/>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61383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Egencia-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19565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Egencia-Divider with Portal Pattern">
    <p:bg>
      <p:bgPr>
        <a:solidFill>
          <a:srgbClr val="E6F0FA"/>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i="0">
                <a:solidFill>
                  <a:schemeClr val="tx1"/>
                </a:solidFill>
                <a:latin typeface="Arial" panose="020B0604020202020204" pitchFamily="34" charset="0"/>
              </a:defRPr>
            </a:lvl1pPr>
          </a:lstStyle>
          <a:p>
            <a:pPr lvl="0"/>
            <a:r>
              <a:rPr lang="en-US" dirty="0"/>
              <a:t>Click to edit title text styles</a:t>
            </a:r>
            <a:endParaRPr lang="en-GB" dirty="0"/>
          </a:p>
        </p:txBody>
      </p:sp>
      <p:pic>
        <p:nvPicPr>
          <p:cNvPr id="13" name="Picture 12" descr="A blue text with a yellow and blue text&#10;&#10;Description automatically generated">
            <a:extLst>
              <a:ext uri="{FF2B5EF4-FFF2-40B4-BE49-F238E27FC236}">
                <a16:creationId xmlns:a16="http://schemas.microsoft.com/office/drawing/2014/main" id="{E3010A60-1D3B-1723-F7D6-53ACBDAC40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pic>
        <p:nvPicPr>
          <p:cNvPr id="2" name="Picture 1">
            <a:extLst>
              <a:ext uri="{FF2B5EF4-FFF2-40B4-BE49-F238E27FC236}">
                <a16:creationId xmlns:a16="http://schemas.microsoft.com/office/drawing/2014/main" id="{01B7048F-857B-3C08-3290-DB57CF5B38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3EBAE4E9-FCDB-10F5-7C8F-2A95B23CBF81}"/>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7801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Egencia-Divider with Line Pattern">
    <p:bg>
      <p:bgPr>
        <a:solidFill>
          <a:srgbClr val="E6F0FA"/>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9050" cap="flat">
            <a:solidFill>
              <a:schemeClr val="bg1"/>
            </a:solid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11" name="Picture 10" descr="A blue text with a yellow and blue text&#10;&#10;Description automatically generated">
            <a:extLst>
              <a:ext uri="{FF2B5EF4-FFF2-40B4-BE49-F238E27FC236}">
                <a16:creationId xmlns:a16="http://schemas.microsoft.com/office/drawing/2014/main" id="{BBEE72E0-B78B-FD9C-1DAD-1EA3939A9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pic>
        <p:nvPicPr>
          <p:cNvPr id="2" name="Picture 1">
            <a:extLst>
              <a:ext uri="{FF2B5EF4-FFF2-40B4-BE49-F238E27FC236}">
                <a16:creationId xmlns:a16="http://schemas.microsoft.com/office/drawing/2014/main" id="{C3E612F4-048B-6332-DFA3-25F0E108E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8F6F63D5-17B2-A2F6-F576-253428429B49}"/>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5788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Egencia-Divider with Image 1">
    <p:bg>
      <p:bgPr>
        <a:solidFill>
          <a:srgbClr val="FFF9D3"/>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pic>
        <p:nvPicPr>
          <p:cNvPr id="4" name="Picture 3" descr="A blue text with a yellow and blue text&#10;&#10;Description automatically generated">
            <a:extLst>
              <a:ext uri="{FF2B5EF4-FFF2-40B4-BE49-F238E27FC236}">
                <a16:creationId xmlns:a16="http://schemas.microsoft.com/office/drawing/2014/main" id="{72312823-2D64-124D-B5A0-7F6A768180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sp>
        <p:nvSpPr>
          <p:cNvPr id="3" name="object 15">
            <a:extLst>
              <a:ext uri="{FF2B5EF4-FFF2-40B4-BE49-F238E27FC236}">
                <a16:creationId xmlns:a16="http://schemas.microsoft.com/office/drawing/2014/main" id="{7FC62E94-494B-7051-D563-39145E1E423E}"/>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840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MB-Image + Text layout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mn-lt"/>
              </a:defRPr>
            </a:lvl1pPr>
            <a:lvl2pPr marL="203588" indent="-102687">
              <a:buFont typeface="Arial"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E90AEED-3140-8159-1C37-377FADECB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45D8033D-04F5-B911-E1E1-1215FFB888B2}"/>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22"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3983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Egencia-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176328"/>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7" name="Picture 6" descr="A blue text with a yellow and blue text&#10;&#10;Description automatically generated">
            <a:extLst>
              <a:ext uri="{FF2B5EF4-FFF2-40B4-BE49-F238E27FC236}">
                <a16:creationId xmlns:a16="http://schemas.microsoft.com/office/drawing/2014/main" id="{521BF6EF-A7AB-40C0-DBB7-D712EA8C4A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743" y="126047"/>
            <a:ext cx="1393095" cy="1764665"/>
          </a:xfrm>
          <a:prstGeom prst="rect">
            <a:avLst/>
          </a:prstGeom>
        </p:spPr>
      </p:pic>
      <p:pic>
        <p:nvPicPr>
          <p:cNvPr id="2" name="Picture 1">
            <a:extLst>
              <a:ext uri="{FF2B5EF4-FFF2-40B4-BE49-F238E27FC236}">
                <a16:creationId xmlns:a16="http://schemas.microsoft.com/office/drawing/2014/main" id="{EFC64019-8D68-735B-7712-B3C949D469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5" name="object 15">
            <a:extLst>
              <a:ext uri="{FF2B5EF4-FFF2-40B4-BE49-F238E27FC236}">
                <a16:creationId xmlns:a16="http://schemas.microsoft.com/office/drawing/2014/main" id="{F7EDDC77-819D-7543-0FE0-1EFF94D0FACD}"/>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04799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Egencia-Divider with Text Over Image">
    <p:bg>
      <p:bgPr>
        <a:solidFill>
          <a:schemeClr val="accent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1" i="0">
                <a:solidFill>
                  <a:schemeClr val="tx1"/>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37E94F10-C83D-90D4-EBF5-EDC40F1B7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pic>
        <p:nvPicPr>
          <p:cNvPr id="4" name="Picture 3">
            <a:extLst>
              <a:ext uri="{FF2B5EF4-FFF2-40B4-BE49-F238E27FC236}">
                <a16:creationId xmlns:a16="http://schemas.microsoft.com/office/drawing/2014/main" id="{935F4655-F3C3-A0A4-85E7-7F1C69C09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3866591" y="137053"/>
            <a:ext cx="1393095" cy="1760735"/>
          </a:xfrm>
          <a:prstGeom prst="rect">
            <a:avLst/>
          </a:prstGeom>
        </p:spPr>
      </p:pic>
      <p:sp>
        <p:nvSpPr>
          <p:cNvPr id="6" name="object 15">
            <a:extLst>
              <a:ext uri="{FF2B5EF4-FFF2-40B4-BE49-F238E27FC236}">
                <a16:creationId xmlns:a16="http://schemas.microsoft.com/office/drawing/2014/main" id="{47BB7E01-38B2-EC87-A98F-21054E01BB16}"/>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5487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Neo1-Title Slide with Images ">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2" name="Picture 1">
            <a:extLst>
              <a:ext uri="{FF2B5EF4-FFF2-40B4-BE49-F238E27FC236}">
                <a16:creationId xmlns:a16="http://schemas.microsoft.com/office/drawing/2014/main" id="{CCE1B81F-BE80-D2EE-E16F-296A21AB641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9511" y="105120"/>
            <a:ext cx="927686" cy="1687555"/>
          </a:xfrm>
          <a:prstGeom prst="rect">
            <a:avLst/>
          </a:prstGeom>
        </p:spPr>
      </p:pic>
      <p:grpSp>
        <p:nvGrpSpPr>
          <p:cNvPr id="5" name="Group 4">
            <a:extLst>
              <a:ext uri="{FF2B5EF4-FFF2-40B4-BE49-F238E27FC236}">
                <a16:creationId xmlns:a16="http://schemas.microsoft.com/office/drawing/2014/main" id="{67E63786-69EF-FADE-57EF-2C042CB285B7}"/>
              </a:ext>
            </a:extLst>
          </p:cNvPr>
          <p:cNvGrpSpPr/>
          <p:nvPr/>
        </p:nvGrpSpPr>
        <p:grpSpPr>
          <a:xfrm>
            <a:off x="0" y="6525740"/>
            <a:ext cx="5330825" cy="1037110"/>
            <a:chOff x="0" y="5917548"/>
            <a:chExt cx="12192000" cy="940452"/>
          </a:xfrm>
        </p:grpSpPr>
        <p:pic>
          <p:nvPicPr>
            <p:cNvPr id="7" name="Graphic 6">
              <a:extLst>
                <a:ext uri="{FF2B5EF4-FFF2-40B4-BE49-F238E27FC236}">
                  <a16:creationId xmlns:a16="http://schemas.microsoft.com/office/drawing/2014/main" id="{63BE390A-5DA9-F469-0F73-28EE9B2A1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8138AD32-DB69-AE45-9494-7AF7CE8E15F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821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Neo1-Title Slide with Image 2">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chemeClr val="tx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chemeClr val="tx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descr="A black background with blue text&#10;&#10;Description automatically generated">
            <a:extLst>
              <a:ext uri="{FF2B5EF4-FFF2-40B4-BE49-F238E27FC236}">
                <a16:creationId xmlns:a16="http://schemas.microsoft.com/office/drawing/2014/main" id="{52FB25D7-FF5C-926C-1B00-DEB7DD599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grpSp>
        <p:nvGrpSpPr>
          <p:cNvPr id="7" name="Group 6">
            <a:extLst>
              <a:ext uri="{FF2B5EF4-FFF2-40B4-BE49-F238E27FC236}">
                <a16:creationId xmlns:a16="http://schemas.microsoft.com/office/drawing/2014/main" id="{6FB7C467-D661-E7DF-D8E8-3CA48A52C545}"/>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AF587CA6-9629-11D7-6019-C8B39D213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11DD4450-7BE8-C414-0D49-3E6C6396F51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7479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Neo1-Title Slide with Portal Pattern">
    <p:bg>
      <p:bgPr>
        <a:solidFill>
          <a:schemeClr val="accent2"/>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6" name="Graphic 5">
            <a:extLst>
              <a:ext uri="{FF2B5EF4-FFF2-40B4-BE49-F238E27FC236}">
                <a16:creationId xmlns:a16="http://schemas.microsoft.com/office/drawing/2014/main" id="{EEEF7577-3151-DA8A-9F56-0E18F5CC81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descr="A black background with blue text&#10;&#10;Description automatically generated">
            <a:extLst>
              <a:ext uri="{FF2B5EF4-FFF2-40B4-BE49-F238E27FC236}">
                <a16:creationId xmlns:a16="http://schemas.microsoft.com/office/drawing/2014/main" id="{ED49E3A9-5180-68A7-B63E-C70A7AC02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grpSp>
        <p:nvGrpSpPr>
          <p:cNvPr id="9" name="Group 8">
            <a:extLst>
              <a:ext uri="{FF2B5EF4-FFF2-40B4-BE49-F238E27FC236}">
                <a16:creationId xmlns:a16="http://schemas.microsoft.com/office/drawing/2014/main" id="{861C8BC2-CEE1-D9F1-B983-8E6B76536D7C}"/>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F2A94534-94D8-E8AD-50E5-5E48C7B305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316808BB-3F64-AF29-3494-106AC2B767A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9907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Neo1-Title Slide with Line Pattern">
    <p:bg>
      <p:bgPr>
        <a:solidFill>
          <a:schemeClr val="tx2"/>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Graphic 5">
            <a:extLst>
              <a:ext uri="{FF2B5EF4-FFF2-40B4-BE49-F238E27FC236}">
                <a16:creationId xmlns:a16="http://schemas.microsoft.com/office/drawing/2014/main" id="{861021E7-8578-B169-EA83-10CEC4222D3E}"/>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pic>
        <p:nvPicPr>
          <p:cNvPr id="7" name="Picture 6" descr="A black background with blue text&#10;&#10;Description automatically generated">
            <a:extLst>
              <a:ext uri="{FF2B5EF4-FFF2-40B4-BE49-F238E27FC236}">
                <a16:creationId xmlns:a16="http://schemas.microsoft.com/office/drawing/2014/main" id="{14DED0E2-2FDD-387B-527D-551380FFD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grpSp>
        <p:nvGrpSpPr>
          <p:cNvPr id="9" name="Group 8">
            <a:extLst>
              <a:ext uri="{FF2B5EF4-FFF2-40B4-BE49-F238E27FC236}">
                <a16:creationId xmlns:a16="http://schemas.microsoft.com/office/drawing/2014/main" id="{F746656A-10F4-CA40-69DA-39DCC1370720}"/>
              </a:ext>
            </a:extLst>
          </p:cNvPr>
          <p:cNvGrpSpPr/>
          <p:nvPr/>
        </p:nvGrpSpPr>
        <p:grpSpPr>
          <a:xfrm>
            <a:off x="0" y="6525740"/>
            <a:ext cx="5330825" cy="1037110"/>
            <a:chOff x="0" y="5917548"/>
            <a:chExt cx="12192000" cy="940452"/>
          </a:xfrm>
        </p:grpSpPr>
        <p:pic>
          <p:nvPicPr>
            <p:cNvPr id="10" name="Graphic 9">
              <a:extLst>
                <a:ext uri="{FF2B5EF4-FFF2-40B4-BE49-F238E27FC236}">
                  <a16:creationId xmlns:a16="http://schemas.microsoft.com/office/drawing/2014/main" id="{950801FD-5F96-49DB-ED94-477187C989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EAAA2983-CFB8-42AB-F255-FCA8135C526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9054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Neo1-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descr="A black background with blue text&#10;&#10;Description automatically generated">
            <a:extLst>
              <a:ext uri="{FF2B5EF4-FFF2-40B4-BE49-F238E27FC236}">
                <a16:creationId xmlns:a16="http://schemas.microsoft.com/office/drawing/2014/main" id="{4A423D6F-B418-030D-EA1E-F27A0918B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grpSp>
        <p:nvGrpSpPr>
          <p:cNvPr id="7" name="Group 6">
            <a:extLst>
              <a:ext uri="{FF2B5EF4-FFF2-40B4-BE49-F238E27FC236}">
                <a16:creationId xmlns:a16="http://schemas.microsoft.com/office/drawing/2014/main" id="{EBD104CD-3205-275E-7316-3FBA855487C2}"/>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08B7153E-BE94-31EC-A6D3-06791853AA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6B45EB4A-53C2-10CC-B3AD-10264F3708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5809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Neo1-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5AE2B021-34D4-64A4-2DC4-58968C83E8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58306" y="77029"/>
            <a:ext cx="970075" cy="1764665"/>
          </a:xfrm>
          <a:prstGeom prst="rect">
            <a:avLst/>
          </a:prstGeom>
        </p:spPr>
      </p:pic>
      <p:grpSp>
        <p:nvGrpSpPr>
          <p:cNvPr id="7" name="Group 6">
            <a:extLst>
              <a:ext uri="{FF2B5EF4-FFF2-40B4-BE49-F238E27FC236}">
                <a16:creationId xmlns:a16="http://schemas.microsoft.com/office/drawing/2014/main" id="{1CC73BB6-6490-F7A7-482D-1CFC457F89F6}"/>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E7D58AF7-4D5C-53B7-4FBB-DFBC7218EF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0AFF29BD-2E66-6BFE-F432-511F78C7EE5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627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Neo1-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1641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Neo1-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249969"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69938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MB-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Tree>
    <p:extLst>
      <p:ext uri="{BB962C8B-B14F-4D97-AF65-F5344CB8AC3E}">
        <p14:creationId xmlns:p14="http://schemas.microsoft.com/office/powerpoint/2010/main" val="34082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Neo1-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08571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Neo1-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15410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Neo1-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22058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Neo1-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B02B2C2-E304-9689-E4CC-028435143F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628477" y="189150"/>
            <a:ext cx="573490" cy="1043237"/>
          </a:xfrm>
          <a:prstGeom prst="rect">
            <a:avLst/>
          </a:prstGeom>
        </p:spPr>
      </p:pic>
      <p:pic>
        <p:nvPicPr>
          <p:cNvPr id="3" name="Picture 2">
            <a:extLst>
              <a:ext uri="{FF2B5EF4-FFF2-40B4-BE49-F238E27FC236}">
                <a16:creationId xmlns:a16="http://schemas.microsoft.com/office/drawing/2014/main" id="{57DC7363-86A2-E234-6186-AA09042F29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8170F9C4-D5AC-80AB-932C-E2D3E09B6A22}"/>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6315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Neo1-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29878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Neo1-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3120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Neo1-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5296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Neo1-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8B5CF3AF-07AE-7126-36A7-3212B8C61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D03C6F3A-F4E2-0646-B424-13BD6FBC63A1}"/>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8915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Neo1-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9244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Neo1-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75075" y="213405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75075" y="2865417"/>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75075" y="3596780"/>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75075" y="4328141"/>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75075" y="505950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75075" y="5790866"/>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84770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MB-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373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Neo1_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04575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Neo1-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267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Neo1-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419791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Neo1-Divider with Portal Pattern">
    <p:bg>
      <p:bgPr>
        <a:solidFill>
          <a:schemeClr val="accent2"/>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2" name="Picture 1" descr="A black background with blue text&#10;&#10;Description automatically generated">
            <a:extLst>
              <a:ext uri="{FF2B5EF4-FFF2-40B4-BE49-F238E27FC236}">
                <a16:creationId xmlns:a16="http://schemas.microsoft.com/office/drawing/2014/main" id="{F8EEF8E8-C7CF-40FA-6F58-C8CFC657D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pic>
        <p:nvPicPr>
          <p:cNvPr id="7" name="Picture 6">
            <a:extLst>
              <a:ext uri="{FF2B5EF4-FFF2-40B4-BE49-F238E27FC236}">
                <a16:creationId xmlns:a16="http://schemas.microsoft.com/office/drawing/2014/main" id="{F2207DE2-98C7-60E6-74B5-1CA4EEEE2C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BF714CCA-879D-766F-6321-0ED7D5B1A7A0}"/>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2483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Neo1-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FE926F0B-75A9-D013-BA74-3242317E4A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pic>
        <p:nvPicPr>
          <p:cNvPr id="3" name="Picture 2">
            <a:extLst>
              <a:ext uri="{FF2B5EF4-FFF2-40B4-BE49-F238E27FC236}">
                <a16:creationId xmlns:a16="http://schemas.microsoft.com/office/drawing/2014/main" id="{72F2B676-D5B7-F97C-4EF1-1B17283A85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1195CAC5-4CD1-CC82-0D8B-DEAC5F1EA92C}"/>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5751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Neo1-Divider with Image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pic>
        <p:nvPicPr>
          <p:cNvPr id="4" name="Picture 3" descr="A black background with blue text&#10;&#10;Description automatically generated">
            <a:extLst>
              <a:ext uri="{FF2B5EF4-FFF2-40B4-BE49-F238E27FC236}">
                <a16:creationId xmlns:a16="http://schemas.microsoft.com/office/drawing/2014/main" id="{2CB7449E-4239-81A3-A22D-A18EE9CAD4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sp>
        <p:nvSpPr>
          <p:cNvPr id="3" name="object 15">
            <a:extLst>
              <a:ext uri="{FF2B5EF4-FFF2-40B4-BE49-F238E27FC236}">
                <a16:creationId xmlns:a16="http://schemas.microsoft.com/office/drawing/2014/main" id="{3F982D7A-7CE6-C0B8-7F2C-AF3C7C75B7FF}"/>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93279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Neo1-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176328"/>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tx2"/>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0EB8C6E6-2F90-BCB5-2ED7-FA7DCD368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06" y="77029"/>
            <a:ext cx="970075" cy="1764665"/>
          </a:xfrm>
          <a:prstGeom prst="rect">
            <a:avLst/>
          </a:prstGeom>
        </p:spPr>
      </p:pic>
      <p:pic>
        <p:nvPicPr>
          <p:cNvPr id="5" name="Picture 4">
            <a:extLst>
              <a:ext uri="{FF2B5EF4-FFF2-40B4-BE49-F238E27FC236}">
                <a16:creationId xmlns:a16="http://schemas.microsoft.com/office/drawing/2014/main" id="{98ECDB0A-7E8B-9395-354B-A55D962F6D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5C484BE1-F6F6-9E68-C649-D320AC9B1A1D}"/>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525522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Neo1-Divider with Text Over Image">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2367F829-0491-1798-4944-FDE0D38688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06308" y="77029"/>
            <a:ext cx="970075" cy="1764665"/>
          </a:xfrm>
          <a:prstGeom prst="rect">
            <a:avLst/>
          </a:prstGeom>
        </p:spPr>
      </p:pic>
      <p:pic>
        <p:nvPicPr>
          <p:cNvPr id="4" name="Picture 3">
            <a:extLst>
              <a:ext uri="{FF2B5EF4-FFF2-40B4-BE49-F238E27FC236}">
                <a16:creationId xmlns:a16="http://schemas.microsoft.com/office/drawing/2014/main" id="{DFB6946E-0B16-0BAE-8CD0-4D3F75133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6" name="object 15">
            <a:extLst>
              <a:ext uri="{FF2B5EF4-FFF2-40B4-BE49-F238E27FC236}">
                <a16:creationId xmlns:a16="http://schemas.microsoft.com/office/drawing/2014/main" id="{2DCD5322-27E4-147E-775A-4607F8ECB410}"/>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21197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Ovation-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13" name="Picture 12" descr="A black background with blue text&#10;&#10;Description automatically generated">
            <a:extLst>
              <a:ext uri="{FF2B5EF4-FFF2-40B4-BE49-F238E27FC236}">
                <a16:creationId xmlns:a16="http://schemas.microsoft.com/office/drawing/2014/main" id="{D0F65BCC-4269-5BEE-DE3A-19783A56F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grpSp>
        <p:nvGrpSpPr>
          <p:cNvPr id="9" name="Group 8">
            <a:extLst>
              <a:ext uri="{FF2B5EF4-FFF2-40B4-BE49-F238E27FC236}">
                <a16:creationId xmlns:a16="http://schemas.microsoft.com/office/drawing/2014/main" id="{23237F35-33AE-A310-0AE3-AE69ABCA71C6}"/>
              </a:ext>
            </a:extLst>
          </p:cNvPr>
          <p:cNvGrpSpPr/>
          <p:nvPr/>
        </p:nvGrpSpPr>
        <p:grpSpPr>
          <a:xfrm>
            <a:off x="0" y="6525740"/>
            <a:ext cx="5330825" cy="1037110"/>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7135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Ovation-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12" name="Picture 11">
            <a:extLst>
              <a:ext uri="{FF2B5EF4-FFF2-40B4-BE49-F238E27FC236}">
                <a16:creationId xmlns:a16="http://schemas.microsoft.com/office/drawing/2014/main" id="{8D2828F2-EBB6-4C6E-A2F7-95EE6B0027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8307" y="88255"/>
            <a:ext cx="1516511" cy="1756221"/>
          </a:xfrm>
          <a:prstGeom prst="rect">
            <a:avLst/>
          </a:prstGeom>
        </p:spPr>
      </p:pic>
      <p:grpSp>
        <p:nvGrpSpPr>
          <p:cNvPr id="2" name="Group 1">
            <a:extLst>
              <a:ext uri="{FF2B5EF4-FFF2-40B4-BE49-F238E27FC236}">
                <a16:creationId xmlns:a16="http://schemas.microsoft.com/office/drawing/2014/main" id="{684F6B1F-9401-167C-9CE1-CEE5DF235A0B}"/>
              </a:ext>
            </a:extLst>
          </p:cNvPr>
          <p:cNvGrpSpPr/>
          <p:nvPr/>
        </p:nvGrpSpPr>
        <p:grpSpPr>
          <a:xfrm>
            <a:off x="0" y="6525740"/>
            <a:ext cx="5330825" cy="1037110"/>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6326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MB-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mn-lt"/>
              </a:defRPr>
            </a:lvl1pPr>
            <a:lvl2pPr marL="203588" indent="-102687">
              <a:buFont typeface="Arial"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80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Ovation-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descr="A black background with blue text&#10;&#10;Description automatically generated">
            <a:extLst>
              <a:ext uri="{FF2B5EF4-FFF2-40B4-BE49-F238E27FC236}">
                <a16:creationId xmlns:a16="http://schemas.microsoft.com/office/drawing/2014/main" id="{7049AACB-6B86-D69C-7A70-91CD3F9F5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grpSp>
        <p:nvGrpSpPr>
          <p:cNvPr id="7" name="Group 6">
            <a:extLst>
              <a:ext uri="{FF2B5EF4-FFF2-40B4-BE49-F238E27FC236}">
                <a16:creationId xmlns:a16="http://schemas.microsoft.com/office/drawing/2014/main" id="{06F03FFD-79A6-C3BD-A651-77F65CF34848}"/>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4594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Ovation-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A5BAAC07-885C-E47C-BE2D-1E471AB645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spTree>
    <p:extLst>
      <p:ext uri="{BB962C8B-B14F-4D97-AF65-F5344CB8AC3E}">
        <p14:creationId xmlns:p14="http://schemas.microsoft.com/office/powerpoint/2010/main" val="184729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Ovation-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69370"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69118"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8269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Ovation-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68EA211A-600D-9941-BDF9-74BE11158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2601758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Ovation-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492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Ovation-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solidFill>
                  <a:schemeClr val="tx1"/>
                </a:solidFill>
                <a:latin typeface="Arial" panose="020B0604020202020204" pitchFamily="34" charset="0"/>
              </a:defRPr>
            </a:lvl1pPr>
            <a:lvl2pPr marL="203588" indent="-102687">
              <a:buFont typeface="Arial" panose="020B0604020202020204" pitchFamily="34" charset="0"/>
              <a:buChar char="•"/>
              <a:defRPr b="0" i="0">
                <a:solidFill>
                  <a:schemeClr val="tx1"/>
                </a:solidFill>
                <a:latin typeface="Arial" panose="020B0604020202020204" pitchFamily="34" charset="0"/>
              </a:defRPr>
            </a:lvl2pPr>
            <a:lvl3pPr marL="351815" indent="-102687">
              <a:defRPr b="0" i="0">
                <a:solidFill>
                  <a:schemeClr val="tx1"/>
                </a:solidFill>
                <a:latin typeface="Arial" panose="020B0604020202020204" pitchFamily="34" charset="0"/>
              </a:defRPr>
            </a:lvl3pPr>
            <a:lvl4pPr marL="504506" indent="-102687">
              <a:defRPr b="0" i="0">
                <a:solidFill>
                  <a:schemeClr val="tx1"/>
                </a:solidFill>
                <a:latin typeface="Arial" panose="020B0604020202020204" pitchFamily="34" charset="0"/>
              </a:defRPr>
            </a:lvl4pPr>
            <a:lvl5pPr marL="606301" indent="-102687">
              <a:defRPr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48EAA17-E4F1-90B3-2BAB-FDAA2508BF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339354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Ovation-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a:solidFill>
            <a:srgbClr val="7D1941"/>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a:solidFill>
            <a:srgbClr val="7D1941"/>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0620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Ovation-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solidFill>
                  <a:schemeClr val="tx1"/>
                </a:solidFill>
                <a:latin typeface="Arial" panose="020B0604020202020204" pitchFamily="34" charset="0"/>
              </a:defRPr>
            </a:lvl1pPr>
            <a:lvl2pPr marL="203588" indent="-102687">
              <a:buClrTx/>
              <a:buFont typeface="Arial" panose="020B0604020202020204" pitchFamily="34" charset="0"/>
              <a:buChar char="•"/>
              <a:defRPr sz="788" b="0" i="0">
                <a:solidFill>
                  <a:schemeClr val="tx1"/>
                </a:solidFill>
                <a:latin typeface="Arial" panose="020B0604020202020204" pitchFamily="34" charset="0"/>
              </a:defRPr>
            </a:lvl2pPr>
            <a:lvl3pPr marL="300025" indent="-102687">
              <a:buClrTx/>
              <a:defRPr sz="675" b="0" i="0">
                <a:solidFill>
                  <a:schemeClr val="tx1"/>
                </a:solidFill>
                <a:latin typeface="Arial" panose="020B0604020202020204" pitchFamily="34" charset="0"/>
              </a:defRPr>
            </a:lvl3pPr>
            <a:lvl4pPr marL="402712" indent="-102687">
              <a:buClrTx/>
              <a:defRPr sz="675" b="0" i="0">
                <a:solidFill>
                  <a:schemeClr val="tx1"/>
                </a:solidFill>
                <a:latin typeface="Arial" panose="020B0604020202020204" pitchFamily="34" charset="0"/>
              </a:defRPr>
            </a:lvl4pPr>
            <a:lvl5pPr marL="504506" indent="-101794">
              <a:buClrTx/>
              <a:defRPr sz="619"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solidFill>
                  <a:schemeClr val="tx1"/>
                </a:solidFill>
                <a:latin typeface="Arial" panose="020B0604020202020204" pitchFamily="34" charset="0"/>
              </a:defRPr>
            </a:lvl1pPr>
            <a:lvl2pPr marL="203588" indent="-102687">
              <a:buFont typeface="Arial" panose="020B0604020202020204" pitchFamily="34" charset="0"/>
              <a:buChar char="•"/>
              <a:defRPr sz="788" b="0" i="0">
                <a:solidFill>
                  <a:schemeClr val="tx1"/>
                </a:solidFill>
                <a:latin typeface="Arial" panose="020B0604020202020204" pitchFamily="34" charset="0"/>
              </a:defRPr>
            </a:lvl2pPr>
            <a:lvl3pPr marL="351815" indent="-102687">
              <a:defRPr sz="675" b="0" i="0">
                <a:solidFill>
                  <a:schemeClr val="tx1"/>
                </a:solidFill>
                <a:latin typeface="Arial" panose="020B0604020202020204" pitchFamily="34" charset="0"/>
              </a:defRPr>
            </a:lvl3pPr>
            <a:lvl4pPr marL="504506" indent="-102687">
              <a:defRPr sz="675" b="0" i="0">
                <a:solidFill>
                  <a:schemeClr val="tx1"/>
                </a:solidFill>
                <a:latin typeface="Arial" panose="020B0604020202020204" pitchFamily="34" charset="0"/>
              </a:defRPr>
            </a:lvl4pPr>
            <a:lvl5pPr marL="606301" indent="-102687">
              <a:defRPr sz="619"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20852"/>
            <a:ext cx="2322518" cy="595500"/>
          </a:xfrm>
          <a:solidFill>
            <a:schemeClr val="accent6"/>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893599"/>
            <a:ext cx="2321825" cy="595224"/>
          </a:xfrm>
          <a:solidFill>
            <a:schemeClr val="accent6"/>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pic>
        <p:nvPicPr>
          <p:cNvPr id="9" name="Picture 8" descr="A black background with blue text&#10;&#10;Description automatically generated">
            <a:extLst>
              <a:ext uri="{FF2B5EF4-FFF2-40B4-BE49-F238E27FC236}">
                <a16:creationId xmlns:a16="http://schemas.microsoft.com/office/drawing/2014/main" id="{CDD57B02-C25D-BD2F-18DF-2B6BDD707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3536944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Ovation-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43371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Ovation-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3" name="Picture 2" descr="A black background with blue text&#10;&#10;Description automatically generated">
            <a:extLst>
              <a:ext uri="{FF2B5EF4-FFF2-40B4-BE49-F238E27FC236}">
                <a16:creationId xmlns:a16="http://schemas.microsoft.com/office/drawing/2014/main" id="{9EA423D1-A99C-EFFD-A78D-D425DC7D7D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22286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B-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mn-lt"/>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pic>
        <p:nvPicPr>
          <p:cNvPr id="3" name="Picture 2">
            <a:extLst>
              <a:ext uri="{FF2B5EF4-FFF2-40B4-BE49-F238E27FC236}">
                <a16:creationId xmlns:a16="http://schemas.microsoft.com/office/drawing/2014/main" id="{0483A79E-60C7-C22D-F1DD-EE63F8093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0513E2A3-B8AD-FE86-51FD-F4C200F1E29E}"/>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22"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12556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Ovation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1406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Ovation-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8304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Ovation-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Arial" panose="020B0604020202020204" pitchFamily="34" charset="0"/>
              </a:defRPr>
            </a:lvl1pPr>
            <a:lvl2pPr>
              <a:defRPr b="0" i="0">
                <a:solidFill>
                  <a:srgbClr val="1E3A4C"/>
                </a:solidFill>
                <a:latin typeface="Arial" panose="020B0604020202020204" pitchFamily="34" charset="0"/>
              </a:defRPr>
            </a:lvl2pPr>
            <a:lvl3pPr>
              <a:defRPr b="0" i="0">
                <a:solidFill>
                  <a:srgbClr val="1E3A4C"/>
                </a:solidFill>
                <a:latin typeface="Arial" panose="020B0604020202020204" pitchFamily="34" charset="0"/>
              </a:defRPr>
            </a:lvl3pPr>
            <a:lvl4pPr>
              <a:defRPr b="0" i="0">
                <a:solidFill>
                  <a:srgbClr val="1E3A4C"/>
                </a:solidFill>
                <a:latin typeface="Arial" panose="020B0604020202020204" pitchFamily="34" charset="0"/>
              </a:defRPr>
            </a:lvl4pPr>
            <a:lvl5pPr>
              <a:defRPr b="0" i="0">
                <a:solidFill>
                  <a:srgbClr val="1E3A4C"/>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5521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Ovation-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solidFill>
                  <a:schemeClr val="tx1"/>
                </a:solidFill>
                <a:latin typeface="Arial" panose="020B0604020202020204" pitchFamily="34" charset="0"/>
              </a:defRPr>
            </a:lvl1pPr>
            <a:lvl2pPr marL="203588" indent="-102687">
              <a:buFont typeface="Arial" panose="020B0604020202020204" pitchFamily="34" charset="0"/>
              <a:buChar char="•"/>
              <a:defRPr b="0" i="0">
                <a:solidFill>
                  <a:schemeClr val="tx1"/>
                </a:solidFill>
                <a:latin typeface="Arial" panose="020B0604020202020204" pitchFamily="34" charset="0"/>
              </a:defRPr>
            </a:lvl2pPr>
            <a:lvl3pPr marL="351815" indent="-102687">
              <a:defRPr b="0" i="0">
                <a:solidFill>
                  <a:schemeClr val="tx1"/>
                </a:solidFill>
                <a:latin typeface="Arial" panose="020B0604020202020204" pitchFamily="34" charset="0"/>
              </a:defRPr>
            </a:lvl3pPr>
            <a:lvl4pPr marL="504506" indent="-102687">
              <a:defRPr b="0" i="0">
                <a:solidFill>
                  <a:schemeClr val="tx1"/>
                </a:solidFill>
                <a:latin typeface="Arial" panose="020B0604020202020204" pitchFamily="34" charset="0"/>
              </a:defRPr>
            </a:lvl4pPr>
            <a:lvl5pPr marL="606301" indent="-102687">
              <a:defRPr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Arial" panose="020B0604020202020204" pitchFamily="34" charset="0"/>
              </a:defRPr>
            </a:lvl1pPr>
            <a:lvl2pPr>
              <a:defRPr b="0" i="0">
                <a:solidFill>
                  <a:srgbClr val="1E3A4C"/>
                </a:solidFill>
                <a:latin typeface="Arial" panose="020B0604020202020204" pitchFamily="34" charset="0"/>
              </a:defRPr>
            </a:lvl2pPr>
            <a:lvl3pPr>
              <a:defRPr b="0" i="0">
                <a:solidFill>
                  <a:srgbClr val="1E3A4C"/>
                </a:solidFill>
                <a:latin typeface="Arial" panose="020B0604020202020204" pitchFamily="34" charset="0"/>
              </a:defRPr>
            </a:lvl3pPr>
            <a:lvl4pPr>
              <a:defRPr b="0" i="0">
                <a:solidFill>
                  <a:srgbClr val="1E3A4C"/>
                </a:solidFill>
                <a:latin typeface="Arial" panose="020B0604020202020204" pitchFamily="34" charset="0"/>
              </a:defRPr>
            </a:lvl4pPr>
            <a:lvl5pPr>
              <a:defRPr b="0" i="0">
                <a:solidFill>
                  <a:srgbClr val="1E3A4C"/>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233EAA8C-45C8-D3B6-640A-B0F0727F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13695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Ovation-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9" name="Picture 8">
            <a:extLst>
              <a:ext uri="{FF2B5EF4-FFF2-40B4-BE49-F238E27FC236}">
                <a16:creationId xmlns:a16="http://schemas.microsoft.com/office/drawing/2014/main" id="{1F3317CE-F5AF-F758-8D64-2E2D98095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3258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Ovation-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064494"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46359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Ovation-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059618" cy="9528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059366"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3FD1E311-9DD8-822F-C2C2-567FB5E9B4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360896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Ovation-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059590"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72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Ovation-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8" y="1191001"/>
            <a:ext cx="4059590"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63968" y="2134054"/>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63968" y="2865417"/>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63968" y="3596780"/>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63968" y="4328141"/>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63968" y="5059504"/>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63968" y="5790866"/>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175481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Ovation-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059590"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5511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B-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92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Ovation-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5311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Ovation-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A9A62E94-82DD-2506-EA03-89D7C2920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267681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Ovation-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360398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Ovation-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2" name="Picture 1" descr="A black background with blue text&#10;&#10;Description automatically generated">
            <a:extLst>
              <a:ext uri="{FF2B5EF4-FFF2-40B4-BE49-F238E27FC236}">
                <a16:creationId xmlns:a16="http://schemas.microsoft.com/office/drawing/2014/main" id="{24BA7F5C-81D7-6912-F498-169FE3752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95201" y="182069"/>
            <a:ext cx="901241" cy="1048715"/>
          </a:xfrm>
          <a:prstGeom prst="rect">
            <a:avLst/>
          </a:prstGeom>
        </p:spPr>
      </p:pic>
    </p:spTree>
    <p:extLst>
      <p:ext uri="{BB962C8B-B14F-4D97-AF65-F5344CB8AC3E}">
        <p14:creationId xmlns:p14="http://schemas.microsoft.com/office/powerpoint/2010/main" val="333477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Ovation-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EEB0705-D408-9C33-B493-7E89D1A8CD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pic>
        <p:nvPicPr>
          <p:cNvPr id="7" name="Picture 6">
            <a:extLst>
              <a:ext uri="{FF2B5EF4-FFF2-40B4-BE49-F238E27FC236}">
                <a16:creationId xmlns:a16="http://schemas.microsoft.com/office/drawing/2014/main" id="{3655C5ED-D35A-AB03-31E3-7568B65779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00358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Ovation-Divider with Line Pattern">
    <p:bg>
      <p:bgPr>
        <a:solidFill>
          <a:srgbClr val="152835"/>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50CB3D8-F177-3096-400F-74AB42C241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pic>
        <p:nvPicPr>
          <p:cNvPr id="3" name="Picture 2">
            <a:extLst>
              <a:ext uri="{FF2B5EF4-FFF2-40B4-BE49-F238E27FC236}">
                <a16:creationId xmlns:a16="http://schemas.microsoft.com/office/drawing/2014/main" id="{721E3455-37A1-CE29-2A3F-1FE8897292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21104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Ovation-Divider with Image 1">
    <p:bg>
      <p:bgPr>
        <a:solidFill>
          <a:srgbClr val="FFD0FF">
            <a:alpha val="35000"/>
          </a:srgbClr>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i="0">
                <a:solidFill>
                  <a:schemeClr val="tx1"/>
                </a:solidFill>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solidFill>
                  <a:schemeClr val="tx1"/>
                </a:solidFill>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58FD06B6-3F16-2D8E-3D3C-EEB083469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5442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p:cSld name="Ovation-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099299"/>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solidFill>
                  <a:schemeClr val="tx1"/>
                </a:solidFill>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1" i="0">
                <a:solidFill>
                  <a:schemeClr val="tx1"/>
                </a:solidFill>
                <a:latin typeface="Arial" panose="020B0604020202020204" pitchFamily="34" charset="0"/>
              </a:defRPr>
            </a:lvl1pPr>
            <a:lvl2pPr marL="0" indent="0">
              <a:buNone/>
              <a:defRPr/>
            </a:lvl2pPr>
          </a:lstStyle>
          <a:p>
            <a:pPr lvl="0"/>
            <a:r>
              <a:rPr lang="en-GB" dirty="0"/>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74973B44-494C-2F56-AE4A-9FEBCBA4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307" y="84032"/>
            <a:ext cx="1516511" cy="1764665"/>
          </a:xfrm>
          <a:prstGeom prst="rect">
            <a:avLst/>
          </a:prstGeom>
        </p:spPr>
      </p:pic>
      <p:pic>
        <p:nvPicPr>
          <p:cNvPr id="5" name="Picture 4">
            <a:extLst>
              <a:ext uri="{FF2B5EF4-FFF2-40B4-BE49-F238E27FC236}">
                <a16:creationId xmlns:a16="http://schemas.microsoft.com/office/drawing/2014/main" id="{FA7D9426-E09B-1BA6-043F-E02E9D3BE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43315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p:cSld name="Ovation-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solidFill>
                  <a:schemeClr val="tx1"/>
                </a:solidFill>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0B5D2913-E1DC-7690-4EB0-5F123E558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56567" y="88255"/>
            <a:ext cx="1516511" cy="1756221"/>
          </a:xfrm>
          <a:prstGeom prst="rect">
            <a:avLst/>
          </a:prstGeom>
        </p:spPr>
      </p:pic>
      <p:pic>
        <p:nvPicPr>
          <p:cNvPr id="4" name="Picture 3">
            <a:extLst>
              <a:ext uri="{FF2B5EF4-FFF2-40B4-BE49-F238E27FC236}">
                <a16:creationId xmlns:a16="http://schemas.microsoft.com/office/drawing/2014/main" id="{8CA6C862-C1E7-375A-1190-4748548194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113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p:cSld name="Lawyers-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0" i="0" kern="1200" spc="-55" dirty="0">
                <a:solidFill>
                  <a:schemeClr val="tx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grpSp>
        <p:nvGrpSpPr>
          <p:cNvPr id="9" name="Group 8">
            <a:extLst>
              <a:ext uri="{FF2B5EF4-FFF2-40B4-BE49-F238E27FC236}">
                <a16:creationId xmlns:a16="http://schemas.microsoft.com/office/drawing/2014/main" id="{23237F35-33AE-A310-0AE3-AE69ABCA71C6}"/>
              </a:ext>
            </a:extLst>
          </p:cNvPr>
          <p:cNvGrpSpPr/>
          <p:nvPr/>
        </p:nvGrpSpPr>
        <p:grpSpPr>
          <a:xfrm>
            <a:off x="0" y="6525740"/>
            <a:ext cx="5330825" cy="1037110"/>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blue text&#10;&#10;Description automatically generated">
            <a:extLst>
              <a:ext uri="{FF2B5EF4-FFF2-40B4-BE49-F238E27FC236}">
                <a16:creationId xmlns:a16="http://schemas.microsoft.com/office/drawing/2014/main" id="{A85498FF-AEC4-6777-D096-60DC7A53A4D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101583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2"/>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pic>
        <p:nvPicPr>
          <p:cNvPr id="40" name="Graphic 39">
            <a:extLst>
              <a:ext uri="{FF2B5EF4-FFF2-40B4-BE49-F238E27FC236}">
                <a16:creationId xmlns:a16="http://schemas.microsoft.com/office/drawing/2014/main" id="{4DCFEFB1-C3A9-8337-41F9-3C24B43AEC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52659" y="568965"/>
            <a:ext cx="961055" cy="823389"/>
          </a:xfrm>
          <a:prstGeom prst="rect">
            <a:avLst/>
          </a:prstGeom>
        </p:spPr>
      </p:pic>
      <p:grpSp>
        <p:nvGrpSpPr>
          <p:cNvPr id="6" name="Group 5">
            <a:extLst>
              <a:ext uri="{FF2B5EF4-FFF2-40B4-BE49-F238E27FC236}">
                <a16:creationId xmlns:a16="http://schemas.microsoft.com/office/drawing/2014/main" id="{60B2F928-B0DA-4B05-0E37-233AE64F92EF}"/>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A3D7281E-984B-8907-B9FB-92177378C3F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FB6FD5C3-C280-AF43-200D-3D8F55EFFC8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28322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B-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180189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p:cSld name="Lawyers-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0" i="0" kern="1200" spc="-55" dirty="0">
                <a:solidFill>
                  <a:srgbClr val="FFFFFF"/>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grpSp>
        <p:nvGrpSpPr>
          <p:cNvPr id="2" name="Group 1">
            <a:extLst>
              <a:ext uri="{FF2B5EF4-FFF2-40B4-BE49-F238E27FC236}">
                <a16:creationId xmlns:a16="http://schemas.microsoft.com/office/drawing/2014/main" id="{684F6B1F-9401-167C-9CE1-CEE5DF235A0B}"/>
              </a:ext>
            </a:extLst>
          </p:cNvPr>
          <p:cNvGrpSpPr/>
          <p:nvPr/>
        </p:nvGrpSpPr>
        <p:grpSpPr>
          <a:xfrm>
            <a:off x="0" y="6525740"/>
            <a:ext cx="5330825" cy="1037110"/>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white text&#10;&#10;Description automatically generated">
            <a:extLst>
              <a:ext uri="{FF2B5EF4-FFF2-40B4-BE49-F238E27FC236}">
                <a16:creationId xmlns:a16="http://schemas.microsoft.com/office/drawing/2014/main" id="{DA3E009B-28F0-8B58-8A8A-BFA98F2B76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13283" y="236959"/>
            <a:ext cx="1163663" cy="1764665"/>
          </a:xfrm>
          <a:prstGeom prst="rect">
            <a:avLst/>
          </a:prstGeom>
        </p:spPr>
      </p:pic>
    </p:spTree>
    <p:extLst>
      <p:ext uri="{BB962C8B-B14F-4D97-AF65-F5344CB8AC3E}">
        <p14:creationId xmlns:p14="http://schemas.microsoft.com/office/powerpoint/2010/main" val="332999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p:cSld name="Lawyers-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0" i="0" kern="1200" spc="-55" dirty="0">
                <a:solidFill>
                  <a:schemeClr val="tx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grpSp>
        <p:nvGrpSpPr>
          <p:cNvPr id="7" name="Group 6">
            <a:extLst>
              <a:ext uri="{FF2B5EF4-FFF2-40B4-BE49-F238E27FC236}">
                <a16:creationId xmlns:a16="http://schemas.microsoft.com/office/drawing/2014/main" id="{06F03FFD-79A6-C3BD-A651-77F65CF34848}"/>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5F6808BB-3D40-5424-50C0-8DC35398A21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237436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p:cSld name="Lawyers-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0" i="0" kern="1200" spc="-55" dirty="0">
                <a:solidFill>
                  <a:schemeClr val="bg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mn-lt"/>
                <a:ea typeface="+mn-ea"/>
                <a:cs typeface="Arial" panose="020B0604020202020204" pitchFamily="34" charset="0"/>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885377"/>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blue text&#10;&#10;Description automatically generated">
            <a:extLst>
              <a:ext uri="{FF2B5EF4-FFF2-40B4-BE49-F238E27FC236}">
                <a16:creationId xmlns:a16="http://schemas.microsoft.com/office/drawing/2014/main" id="{A9F9657C-F2C4-1CFE-C523-D0B13573744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1851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Lawyers-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69370"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69118" cy="45867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5299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Lawyers-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EC3E4D3-A84C-3197-27EF-264EC18EB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4904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Lawyers-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BentonSans Book" panose="020B0604020202020204" pitchFamily="34" charset="0"/>
              <a:buNone/>
              <a:defRPr sz="1125" b="0" i="0">
                <a:latin typeface="Arial" panose="020B0604020202020204" pitchFamily="34" charset="0"/>
              </a:defRPr>
            </a:lvl1pPr>
            <a:lvl2pPr marL="203588" indent="-102687">
              <a:buFont typeface="BentonSans Book"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2278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Lawyers-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BentonSans Book" panose="020B0604020202020204" pitchFamily="34" charset="0"/>
              <a:buNone/>
              <a:defRPr sz="1125" b="0" i="0">
                <a:solidFill>
                  <a:schemeClr val="tx1"/>
                </a:solidFill>
                <a:latin typeface="+mn-lt"/>
              </a:defRPr>
            </a:lvl1pPr>
            <a:lvl2pPr marL="203588" indent="-102687">
              <a:buFont typeface="BentonSans Book" panose="020B0604020202020204" pitchFamily="34" charset="0"/>
              <a:buChar char="•"/>
              <a:defRPr b="0" i="0">
                <a:solidFill>
                  <a:schemeClr val="tx1"/>
                </a:solidFill>
                <a:latin typeface="+mn-lt"/>
              </a:defRPr>
            </a:lvl2pPr>
            <a:lvl3pPr marL="351815" indent="-102687">
              <a:defRPr b="0" i="0">
                <a:solidFill>
                  <a:schemeClr val="tx1"/>
                </a:solidFill>
                <a:latin typeface="+mn-lt"/>
              </a:defRPr>
            </a:lvl3pPr>
            <a:lvl4pPr marL="504506" indent="-102687">
              <a:defRPr b="0" i="0">
                <a:solidFill>
                  <a:schemeClr val="tx1"/>
                </a:solidFill>
                <a:latin typeface="+mn-lt"/>
              </a:defRPr>
            </a:lvl4pPr>
            <a:lvl5pPr marL="606301" indent="-102687">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A black background with blue text&#10;&#10;Description automatically generated">
            <a:extLst>
              <a:ext uri="{FF2B5EF4-FFF2-40B4-BE49-F238E27FC236}">
                <a16:creationId xmlns:a16="http://schemas.microsoft.com/office/drawing/2014/main" id="{448F0A2B-E442-0CA9-CB91-B577ED6DF0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72126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Lawyers-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BentonSans Book" panose="020B0604020202020204" pitchFamily="34" charset="0"/>
              <a:buNone/>
              <a:tabLst/>
              <a:defRPr sz="1013" b="0" i="0">
                <a:latin typeface="+mn-lt"/>
              </a:defRPr>
            </a:lvl1pPr>
            <a:lvl2pPr marL="203588" indent="-102687">
              <a:buClrTx/>
              <a:buFont typeface="BentonSans Book" panose="020B0604020202020204" pitchFamily="34" charset="0"/>
              <a:buChar char="•"/>
              <a:defRPr sz="788" b="0" i="0">
                <a:latin typeface="+mn-lt"/>
              </a:defRPr>
            </a:lvl2pPr>
            <a:lvl3pPr marL="300025" indent="-102687">
              <a:buClrTx/>
              <a:defRPr sz="675" b="0" i="0">
                <a:latin typeface="+mn-lt"/>
              </a:defRPr>
            </a:lvl3pPr>
            <a:lvl4pPr marL="402712" indent="-102687">
              <a:buClrTx/>
              <a:defRPr sz="675" b="0" i="0">
                <a:latin typeface="+mn-lt"/>
              </a:defRPr>
            </a:lvl4pPr>
            <a:lvl5pPr marL="504506" indent="-101794">
              <a:buClrTx/>
              <a:defRPr sz="619"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BentonSans Book" panose="020B0604020202020204" pitchFamily="34" charset="0"/>
              <a:buNone/>
              <a:defRPr sz="1013" b="0" i="0">
                <a:latin typeface="+mn-lt"/>
              </a:defRPr>
            </a:lvl1pPr>
            <a:lvl2pPr marL="203588" indent="-102687">
              <a:buFont typeface="BentonSans Book" panose="020B0604020202020204" pitchFamily="34" charset="0"/>
              <a:buChar char="•"/>
              <a:defRPr sz="788" b="0" i="0">
                <a:latin typeface="+mn-lt"/>
              </a:defRPr>
            </a:lvl2pPr>
            <a:lvl3pPr marL="351815" indent="-102687">
              <a:defRPr sz="675" b="0" i="0">
                <a:latin typeface="+mn-lt"/>
              </a:defRPr>
            </a:lvl3pPr>
            <a:lvl4pPr marL="504506" indent="-102687">
              <a:defRPr sz="675" b="0" i="0">
                <a:latin typeface="+mn-lt"/>
              </a:defRPr>
            </a:lvl4pPr>
            <a:lvl5pPr marL="606301" indent="-102687">
              <a:defRPr sz="619"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a:solidFill>
            <a:srgbClr val="7D1941"/>
          </a:solidFill>
        </p:spPr>
        <p:txBody>
          <a:bodyPr anchor="ctr" anchorCtr="0"/>
          <a:lstStyle>
            <a:lvl1pPr algn="ctr">
              <a:defRPr sz="1125" b="0"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a:solidFill>
            <a:srgbClr val="7D1941"/>
          </a:solidFill>
        </p:spPr>
        <p:txBody>
          <a:bodyPr anchor="ctr" anchorCtr="0"/>
          <a:lstStyle>
            <a:lvl1pPr algn="ctr">
              <a:defRPr sz="1125" b="0" i="0">
                <a:solidFill>
                  <a:schemeClr val="bg1"/>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65610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Lawyers-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BentonSans Book" panose="020B0604020202020204" pitchFamily="34" charset="0"/>
              <a:buNone/>
              <a:tabLst/>
              <a:defRPr sz="1013" b="0" i="0">
                <a:solidFill>
                  <a:schemeClr val="tx1"/>
                </a:solidFill>
                <a:latin typeface="+mn-lt"/>
              </a:defRPr>
            </a:lvl1pPr>
            <a:lvl2pPr marL="203588" indent="-102687">
              <a:buClrTx/>
              <a:buFont typeface="BentonSans Book" panose="020B0604020202020204" pitchFamily="34" charset="0"/>
              <a:buChar char="•"/>
              <a:defRPr sz="788" b="0" i="0">
                <a:solidFill>
                  <a:schemeClr val="tx1"/>
                </a:solidFill>
                <a:latin typeface="+mn-lt"/>
              </a:defRPr>
            </a:lvl2pPr>
            <a:lvl3pPr marL="300025" indent="-102687">
              <a:buClrTx/>
              <a:defRPr sz="675" b="0" i="0">
                <a:solidFill>
                  <a:schemeClr val="tx1"/>
                </a:solidFill>
                <a:latin typeface="+mn-lt"/>
              </a:defRPr>
            </a:lvl3pPr>
            <a:lvl4pPr marL="402712" indent="-102687">
              <a:buClrTx/>
              <a:defRPr sz="675" b="0" i="0">
                <a:solidFill>
                  <a:schemeClr val="tx1"/>
                </a:solidFill>
                <a:latin typeface="+mn-lt"/>
              </a:defRPr>
            </a:lvl4pPr>
            <a:lvl5pPr marL="504506" indent="-101794">
              <a:buClrTx/>
              <a:defRPr sz="619"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BentonSans Book" panose="020B0604020202020204" pitchFamily="34" charset="0"/>
              <a:buNone/>
              <a:defRPr sz="1013" b="0" i="0">
                <a:solidFill>
                  <a:schemeClr val="tx1"/>
                </a:solidFill>
                <a:latin typeface="+mn-lt"/>
              </a:defRPr>
            </a:lvl1pPr>
            <a:lvl2pPr marL="203588" indent="-102687">
              <a:buFont typeface="BentonSans Book" panose="020B0604020202020204" pitchFamily="34" charset="0"/>
              <a:buChar char="•"/>
              <a:defRPr sz="788" b="0" i="0">
                <a:solidFill>
                  <a:schemeClr val="tx1"/>
                </a:solidFill>
                <a:latin typeface="+mn-lt"/>
              </a:defRPr>
            </a:lvl2pPr>
            <a:lvl3pPr marL="351815" indent="-102687">
              <a:defRPr sz="675" b="0" i="0">
                <a:solidFill>
                  <a:schemeClr val="tx1"/>
                </a:solidFill>
                <a:latin typeface="+mn-lt"/>
              </a:defRPr>
            </a:lvl3pPr>
            <a:lvl4pPr marL="504506" indent="-102687">
              <a:defRPr sz="675" b="0" i="0">
                <a:solidFill>
                  <a:schemeClr val="tx1"/>
                </a:solidFill>
                <a:latin typeface="+mn-lt"/>
              </a:defRPr>
            </a:lvl4pPr>
            <a:lvl5pPr marL="606301" indent="-102687">
              <a:defRPr sz="619"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20852"/>
            <a:ext cx="2322518" cy="595500"/>
          </a:xfrm>
          <a:solidFill>
            <a:schemeClr val="accent6"/>
          </a:solidFill>
        </p:spPr>
        <p:txBody>
          <a:bodyPr anchor="ctr" anchorCtr="0"/>
          <a:lstStyle>
            <a:lvl1pPr algn="ctr">
              <a:defRPr sz="1125" b="0" i="0">
                <a:solidFill>
                  <a:schemeClr val="bg1"/>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893599"/>
            <a:ext cx="2321825" cy="595224"/>
          </a:xfrm>
          <a:solidFill>
            <a:schemeClr val="accent6"/>
          </a:solidFill>
        </p:spPr>
        <p:txBody>
          <a:bodyPr anchor="ctr" anchorCtr="0"/>
          <a:lstStyle>
            <a:lvl1pPr algn="ctr">
              <a:defRPr sz="1125" b="0" i="0">
                <a:solidFill>
                  <a:schemeClr val="bg1"/>
                </a:solidFill>
                <a:latin typeface="+mj-lt"/>
              </a:defRPr>
            </a:lvl1pPr>
          </a:lstStyle>
          <a:p>
            <a:pPr lvl="0"/>
            <a:r>
              <a:rPr lang="en-GB" dirty="0"/>
              <a:t>Click to edit Master text styles</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683413AE-E2E5-5D04-DA40-3E769BFCF7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27517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Lawyers-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Tx/>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403258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MB-Agenda Numbere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mn-lt"/>
              </a:defRPr>
            </a:lvl1pPr>
            <a:lvl2pPr marL="300918" indent="-102687">
              <a:buClrTx/>
              <a:defRPr b="0" i="0">
                <a:latin typeface="+mn-lt"/>
              </a:defRPr>
            </a:lvl2pPr>
            <a:lvl3pPr marL="405391" indent="-102687">
              <a:buClrTx/>
              <a:defRPr b="0" i="0">
                <a:latin typeface="+mn-lt"/>
              </a:defRPr>
            </a:lvl3pPr>
            <a:lvl4pPr marL="503614" indent="-102687">
              <a:buClrTx/>
              <a:defRPr b="0" i="0">
                <a:latin typeface="+mn-lt"/>
              </a:defRPr>
            </a:lvl4pPr>
            <a:lvl5pPr marL="608087" indent="-102687">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828977" cy="50944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30503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Lawyers-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Arial" panose="020B0604020202020204" pitchFamily="34" charset="0"/>
              </a:defRPr>
            </a:lvl1pPr>
            <a:lvl2pPr marL="203588" indent="-102687">
              <a:buClrTx/>
              <a:buFont typeface="BentonSans Book"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5" name="Picture 4" descr="A black background with blue text&#10;&#10;Description automatically generated">
            <a:extLst>
              <a:ext uri="{FF2B5EF4-FFF2-40B4-BE49-F238E27FC236}">
                <a16:creationId xmlns:a16="http://schemas.microsoft.com/office/drawing/2014/main" id="{094DD0BA-0F51-DA82-4594-A3D65AE1D2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374660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Lawyers-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BentonSans Book" panose="020B0604020202020204" pitchFamily="34" charset="0"/>
              <a:buNone/>
              <a:defRPr sz="1125" b="0" i="0">
                <a:latin typeface="+mn-lt"/>
              </a:defRPr>
            </a:lvl1pPr>
            <a:lvl2pPr marL="203588" indent="-102687">
              <a:buFont typeface="BentonSans Book"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spTree>
    <p:extLst>
      <p:ext uri="{BB962C8B-B14F-4D97-AF65-F5344CB8AC3E}">
        <p14:creationId xmlns:p14="http://schemas.microsoft.com/office/powerpoint/2010/main" val="321051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Lawyers-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367738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Lawyers-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469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Lawyers-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BentonSans Book" panose="020B0604020202020204" pitchFamily="34" charset="0"/>
              <a:buNone/>
              <a:defRPr sz="1125" b="0" i="0">
                <a:solidFill>
                  <a:schemeClr val="tx1"/>
                </a:solidFill>
                <a:latin typeface="+mn-lt"/>
              </a:defRPr>
            </a:lvl1pPr>
            <a:lvl2pPr marL="203588" indent="-102687">
              <a:buFont typeface="BentonSans Book" panose="020B0604020202020204" pitchFamily="34" charset="0"/>
              <a:buChar char="•"/>
              <a:defRPr b="0" i="0">
                <a:solidFill>
                  <a:schemeClr val="tx1"/>
                </a:solidFill>
                <a:latin typeface="+mn-lt"/>
              </a:defRPr>
            </a:lvl2pPr>
            <a:lvl3pPr marL="351815" indent="-102687">
              <a:defRPr b="0" i="0">
                <a:solidFill>
                  <a:schemeClr val="tx1"/>
                </a:solidFill>
                <a:latin typeface="+mn-lt"/>
              </a:defRPr>
            </a:lvl3pPr>
            <a:lvl4pPr marL="504506" indent="-102687">
              <a:defRPr b="0" i="0">
                <a:solidFill>
                  <a:schemeClr val="tx1"/>
                </a:solidFill>
                <a:latin typeface="+mn-lt"/>
              </a:defRPr>
            </a:lvl4pPr>
            <a:lvl5pPr marL="606301" indent="-102687">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7" name="Picture 6" descr="A black background with blue text&#10;&#10;Description automatically generated">
            <a:extLst>
              <a:ext uri="{FF2B5EF4-FFF2-40B4-BE49-F238E27FC236}">
                <a16:creationId xmlns:a16="http://schemas.microsoft.com/office/drawing/2014/main" id="{FE8CC2B8-BC69-CCD7-CE40-047A8DC89F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3634690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Lawyers-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mn-lt"/>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9" name="Picture 8">
            <a:extLst>
              <a:ext uri="{FF2B5EF4-FFF2-40B4-BE49-F238E27FC236}">
                <a16:creationId xmlns:a16="http://schemas.microsoft.com/office/drawing/2014/main" id="{1F3317CE-F5AF-F758-8D64-2E2D9809522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spTree>
    <p:extLst>
      <p:ext uri="{BB962C8B-B14F-4D97-AF65-F5344CB8AC3E}">
        <p14:creationId xmlns:p14="http://schemas.microsoft.com/office/powerpoint/2010/main" val="313363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Lawyers-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064494"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059366" cy="45867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14133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Lawyers-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059618" cy="9528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059366"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BC0D15B0-BA27-459A-461C-C560AC4A0D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4074129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Lawyers-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mn-lt"/>
              </a:defRPr>
            </a:lvl1pPr>
            <a:lvl2pPr marL="300918" indent="-102687">
              <a:buClrTx/>
              <a:defRPr b="0" i="0">
                <a:latin typeface="+mn-lt"/>
              </a:defRPr>
            </a:lvl2pPr>
            <a:lvl3pPr marL="405391" indent="-102687">
              <a:buClrTx/>
              <a:defRPr b="0" i="0">
                <a:latin typeface="+mn-lt"/>
              </a:defRPr>
            </a:lvl3pPr>
            <a:lvl4pPr marL="503614" indent="-102687">
              <a:buClrTx/>
              <a:defRPr b="0" i="0">
                <a:latin typeface="+mn-lt"/>
              </a:defRPr>
            </a:lvl4pPr>
            <a:lvl5pPr marL="608087" indent="-10268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059590" cy="50944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036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Lawyers-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8" y="1191001"/>
            <a:ext cx="4059590" cy="509443"/>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63968" y="2134054"/>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63968" y="2865417"/>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63968" y="3596780"/>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63968" y="4328141"/>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63968" y="5059504"/>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63968" y="5790866"/>
            <a:ext cx="4317968"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83978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MB-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75075" y="213405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75075" y="2865417"/>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75075" y="3596780"/>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75075" y="4328141"/>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75075" y="505950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75075" y="5790866"/>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191846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Lawyers-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059590" cy="509443"/>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2966626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Lawyers-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02715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Lawyers-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059618" cy="6251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059366" cy="458673"/>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DA0704AC-8693-B52F-23BC-B50A68B1BE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2811620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Lawyers-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333173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Lawyers-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pic>
        <p:nvPicPr>
          <p:cNvPr id="3" name="Picture 2" descr="A black background with blue text&#10;&#10;Description automatically generated">
            <a:extLst>
              <a:ext uri="{FF2B5EF4-FFF2-40B4-BE49-F238E27FC236}">
                <a16:creationId xmlns:a16="http://schemas.microsoft.com/office/drawing/2014/main" id="{92DC1252-28CE-BB28-FC74-A8EF7B4B67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339136" y="264640"/>
            <a:ext cx="691548" cy="1048715"/>
          </a:xfrm>
          <a:prstGeom prst="rect">
            <a:avLst/>
          </a:prstGeom>
        </p:spPr>
      </p:pic>
    </p:spTree>
    <p:extLst>
      <p:ext uri="{BB962C8B-B14F-4D97-AF65-F5344CB8AC3E}">
        <p14:creationId xmlns:p14="http://schemas.microsoft.com/office/powerpoint/2010/main" val="309855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p:cSld name="Lawyers-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 uri="{C183D7F6-B498-43B3-948B-1728B52AA6E4}">
                <adec:decorative xmlns:adec="http://schemas.microsoft.com/office/drawing/2017/decorative" val="1"/>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2319274"/>
            <a:ext cx="2361094" cy="2779000"/>
          </a:xfrm>
        </p:spPr>
        <p:txBody>
          <a:bodyPr/>
          <a:lstStyle>
            <a:lvl1pPr>
              <a:defRPr sz="2025">
                <a:solidFill>
                  <a:schemeClr val="bg1"/>
                </a:solidFill>
                <a:latin typeface="+mj-lt"/>
              </a:defRPr>
            </a:lvl1pPr>
          </a:lstStyle>
          <a:p>
            <a:pPr lvl="0"/>
            <a:r>
              <a:rPr lang="en-US" dirty="0"/>
              <a:t>Click to edit title text styles</a:t>
            </a:r>
            <a:endParaRPr lang="en-GB" dirty="0"/>
          </a:p>
        </p:txBody>
      </p:sp>
      <p:pic>
        <p:nvPicPr>
          <p:cNvPr id="7" name="Picture 6">
            <a:extLst>
              <a:ext uri="{FF2B5EF4-FFF2-40B4-BE49-F238E27FC236}">
                <a16:creationId xmlns:a16="http://schemas.microsoft.com/office/drawing/2014/main" id="{3655C5ED-D35A-AB03-31E3-7568B657797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8" name="Graphic 7">
            <a:extLst>
              <a:ext uri="{FF2B5EF4-FFF2-40B4-BE49-F238E27FC236}">
                <a16:creationId xmlns:a16="http://schemas.microsoft.com/office/drawing/2014/main" id="{C6D8A06A-09DC-22AA-D111-A13BAA142AB0}"/>
              </a:ext>
            </a:extLst>
          </p:cNvPr>
          <p:cNvPicPr>
            <a:picLocks/>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9051"/>
            <a:ext cx="5330824" cy="1885377"/>
          </a:xfrm>
          <a:prstGeom prst="rect">
            <a:avLst/>
          </a:prstGeom>
        </p:spPr>
      </p:pic>
      <p:pic>
        <p:nvPicPr>
          <p:cNvPr id="10" name="Picture 9" descr="A black background with blue text&#10;&#10;Description automatically generated">
            <a:extLst>
              <a:ext uri="{FF2B5EF4-FFF2-40B4-BE49-F238E27FC236}">
                <a16:creationId xmlns:a16="http://schemas.microsoft.com/office/drawing/2014/main" id="{767AFA2B-8AAA-8ADE-1009-C5D69D566D5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26985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p:cSld name="Lawyers-Divider with Line Pattern">
    <p:bg>
      <p:bgPr>
        <a:solidFill>
          <a:srgbClr val="152835"/>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 uri="{C183D7F6-B498-43B3-948B-1728B52AA6E4}">
                <adec:decorative xmlns:adec="http://schemas.microsoft.com/office/drawing/2017/decorative" val="1"/>
              </a:ext>
            </a:extLst>
          </p:cNvPr>
          <p:cNvSpPr/>
          <p:nvPr/>
        </p:nvSpPr>
        <p:spPr>
          <a:xfrm>
            <a:off x="2" y="2"/>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A7A8AA"/>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2319274"/>
            <a:ext cx="2361094" cy="2779000"/>
          </a:xfrm>
        </p:spPr>
        <p:txBody>
          <a:bodyPr/>
          <a:lstStyle>
            <a:lvl1pPr>
              <a:defRPr sz="2025">
                <a:solidFill>
                  <a:schemeClr val="bg1"/>
                </a:solidFill>
                <a:latin typeface="+mj-lt"/>
              </a:defRPr>
            </a:lvl1pPr>
          </a:lstStyle>
          <a:p>
            <a:pPr lvl="0"/>
            <a:r>
              <a:rPr lang="en-US" dirty="0"/>
              <a:t>Click to edit title text styles</a:t>
            </a:r>
            <a:endParaRPr lang="en-GB" dirty="0"/>
          </a:p>
        </p:txBody>
      </p:sp>
      <p:pic>
        <p:nvPicPr>
          <p:cNvPr id="3" name="Picture 2">
            <a:extLst>
              <a:ext uri="{FF2B5EF4-FFF2-40B4-BE49-F238E27FC236}">
                <a16:creationId xmlns:a16="http://schemas.microsoft.com/office/drawing/2014/main" id="{721E3455-37A1-CE29-2A3F-1FE88972920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9" name="Graphic 8">
            <a:extLst>
              <a:ext uri="{FF2B5EF4-FFF2-40B4-BE49-F238E27FC236}">
                <a16:creationId xmlns:a16="http://schemas.microsoft.com/office/drawing/2014/main" id="{5D5E18E3-2F21-C7F6-CB53-0083096C69A6}"/>
              </a:ext>
            </a:extLst>
          </p:cNvPr>
          <p:cNvPicPr>
            <a:picLocks/>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9051"/>
            <a:ext cx="5330824" cy="1885377"/>
          </a:xfrm>
          <a:prstGeom prst="rect">
            <a:avLst/>
          </a:prstGeom>
        </p:spPr>
      </p:pic>
      <p:pic>
        <p:nvPicPr>
          <p:cNvPr id="10" name="Picture 9" descr="A black background with blue text&#10;&#10;Description automatically generated">
            <a:extLst>
              <a:ext uri="{FF2B5EF4-FFF2-40B4-BE49-F238E27FC236}">
                <a16:creationId xmlns:a16="http://schemas.microsoft.com/office/drawing/2014/main" id="{75887550-E601-91E8-59E0-D259EA54E740}"/>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407080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p:cSld name="Lawyers-Divider with Image 1">
    <p:bg>
      <p:bgPr>
        <a:solidFill>
          <a:srgbClr val="FFD0FF">
            <a:alpha val="35000"/>
          </a:srgbClr>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a:solidFill>
                  <a:schemeClr val="tx1"/>
                </a:solidFill>
                <a:latin typeface="+mj-lt"/>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solidFill>
                  <a:schemeClr val="tx1"/>
                </a:solidFill>
                <a:latin typeface="+mn-lt"/>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5" name="Picture 4" descr="A black background with blue text&#10;&#10;Description automatically generated">
            <a:extLst>
              <a:ext uri="{FF2B5EF4-FFF2-40B4-BE49-F238E27FC236}">
                <a16:creationId xmlns:a16="http://schemas.microsoft.com/office/drawing/2014/main" id="{9B6FDAAA-B96F-2321-EE21-345005F4B3A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111311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Lawyers-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099299"/>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solidFill>
                  <a:schemeClr val="tx1"/>
                </a:solidFill>
                <a:latin typeface="+mn-lt"/>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0" i="0">
                <a:solidFill>
                  <a:schemeClr val="tx1"/>
                </a:solidFill>
                <a:latin typeface="+mj-lt"/>
              </a:defRPr>
            </a:lvl1pPr>
            <a:lvl2pPr marL="0" indent="0">
              <a:buNone/>
              <a:defRPr/>
            </a:lvl2pPr>
          </a:lstStyle>
          <a:p>
            <a:pPr lvl="0"/>
            <a:r>
              <a:rPr lang="en-GB" dirty="0"/>
              <a:t>Click to edit Master text styles</a:t>
            </a:r>
          </a:p>
        </p:txBody>
      </p:sp>
      <p:pic>
        <p:nvPicPr>
          <p:cNvPr id="5" name="Picture 4">
            <a:extLst>
              <a:ext uri="{FF2B5EF4-FFF2-40B4-BE49-F238E27FC236}">
                <a16:creationId xmlns:a16="http://schemas.microsoft.com/office/drawing/2014/main" id="{FA7D9426-E09B-1BA6-043F-E02E9D3BEF9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8" name="Picture 7" descr="A black background with blue text&#10;&#10;Description automatically generated">
            <a:extLst>
              <a:ext uri="{FF2B5EF4-FFF2-40B4-BE49-F238E27FC236}">
                <a16:creationId xmlns:a16="http://schemas.microsoft.com/office/drawing/2014/main" id="{B08E950C-85F2-4DEA-B330-0F07D909456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08841" y="238999"/>
            <a:ext cx="1163663" cy="1764665"/>
          </a:xfrm>
          <a:prstGeom prst="rect">
            <a:avLst/>
          </a:prstGeom>
        </p:spPr>
      </p:pic>
    </p:spTree>
    <p:extLst>
      <p:ext uri="{BB962C8B-B14F-4D97-AF65-F5344CB8AC3E}">
        <p14:creationId xmlns:p14="http://schemas.microsoft.com/office/powerpoint/2010/main" val="42436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Lawyers-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0"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solidFill>
                  <a:schemeClr val="tx1"/>
                </a:solidFill>
                <a:latin typeface="+mn-lt"/>
              </a:defRPr>
            </a:lvl1pPr>
          </a:lstStyle>
          <a:p>
            <a:pPr lvl="0"/>
            <a:r>
              <a:rPr lang="en-GB" dirty="0"/>
              <a:t>Click to edit Master text styles</a:t>
            </a:r>
            <a:endParaRPr lang="en-US" dirty="0"/>
          </a:p>
        </p:txBody>
      </p:sp>
      <p:pic>
        <p:nvPicPr>
          <p:cNvPr id="4" name="Picture 3">
            <a:extLst>
              <a:ext uri="{FF2B5EF4-FFF2-40B4-BE49-F238E27FC236}">
                <a16:creationId xmlns:a16="http://schemas.microsoft.com/office/drawing/2014/main" id="{8CA6C862-C1E7-375A-1190-4748548194C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5" name="Picture 4" descr="A black background with white text&#10;&#10;Description automatically generated">
            <a:extLst>
              <a:ext uri="{FF2B5EF4-FFF2-40B4-BE49-F238E27FC236}">
                <a16:creationId xmlns:a16="http://schemas.microsoft.com/office/drawing/2014/main" id="{FDD29145-06BF-CDE4-DDFA-C07B29CC11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4339136" y="276937"/>
            <a:ext cx="691548" cy="1048715"/>
          </a:xfrm>
          <a:prstGeom prst="rect">
            <a:avLst/>
          </a:prstGeom>
        </p:spPr>
      </p:pic>
    </p:spTree>
    <p:extLst>
      <p:ext uri="{BB962C8B-B14F-4D97-AF65-F5344CB8AC3E}">
        <p14:creationId xmlns:p14="http://schemas.microsoft.com/office/powerpoint/2010/main" val="278679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B-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Tree>
    <p:extLst>
      <p:ext uri="{BB962C8B-B14F-4D97-AF65-F5344CB8AC3E}">
        <p14:creationId xmlns:p14="http://schemas.microsoft.com/office/powerpoint/2010/main" val="372392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Dark">
    <p:bg>
      <p:bgPr>
        <a:solidFill>
          <a:schemeClr val="tx1"/>
        </a:solidFill>
        <a:effectLst/>
      </p:bgPr>
    </p:bg>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1C561228-51B2-70AC-8FA7-441BD4EB6A34}"/>
              </a:ext>
            </a:extLst>
          </p:cNvPr>
          <p:cNvSpPr>
            <a:spLocks noEditPoints="1"/>
          </p:cNvSpPr>
          <p:nvPr/>
        </p:nvSpPr>
        <p:spPr bwMode="auto">
          <a:xfrm>
            <a:off x="4859"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tx2">
              <a:alpha val="34941"/>
            </a:scheme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a:solidFill>
                  <a:schemeClr val="bg1"/>
                </a:solidFill>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5E5BB517-1BA1-948A-AA24-214F4616A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13EDC8C1-0BF3-90D7-8BC3-F544A5125EA3}"/>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56841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Light">
    <p:bg>
      <p:bgPr>
        <a:solidFill>
          <a:srgbClr val="B4EBFF"/>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94583FFF-860B-46C9-9174-76456B345C39}"/>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C44D43B4-534C-10C2-43B5-446B3E2E95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5" name="object 15">
            <a:extLst>
              <a:ext uri="{FF2B5EF4-FFF2-40B4-BE49-F238E27FC236}">
                <a16:creationId xmlns:a16="http://schemas.microsoft.com/office/drawing/2014/main" id="{DE3088BE-0BF8-F082-F26C-47DC50453982}"/>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079238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B-Divider Line Pattern Dark">
    <p:bg>
      <p:bgPr>
        <a:solidFill>
          <a:schemeClr val="tx1"/>
        </a:solidFill>
        <a:effectLst/>
      </p:bgPr>
    </p:bg>
    <p:spTree>
      <p:nvGrpSpPr>
        <p:cNvPr id="1" name=""/>
        <p:cNvGrpSpPr/>
        <p:nvPr/>
      </p:nvGrpSpPr>
      <p:grpSpPr>
        <a:xfrm>
          <a:off x="0" y="0"/>
          <a:ext cx="0" cy="0"/>
          <a:chOff x="0" y="0"/>
          <a:chExt cx="0" cy="0"/>
        </a:xfrm>
      </p:grpSpPr>
      <p:sp>
        <p:nvSpPr>
          <p:cNvPr id="5836" name="Graphic 5834">
            <a:extLst>
              <a:ext uri="{FF2B5EF4-FFF2-40B4-BE49-F238E27FC236}">
                <a16:creationId xmlns:a16="http://schemas.microsoft.com/office/drawing/2014/main" id="{BE0D26F3-9B72-D3AD-D8E3-29E983F946B9}"/>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a:solidFill>
                  <a:schemeClr val="bg1"/>
                </a:solidFill>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7A190061-35CE-93FF-72EE-292C3DFF2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5" name="object 15">
            <a:extLst>
              <a:ext uri="{FF2B5EF4-FFF2-40B4-BE49-F238E27FC236}">
                <a16:creationId xmlns:a16="http://schemas.microsoft.com/office/drawing/2014/main" id="{AF753377-5A80-EA34-5356-B611DC76684C}"/>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1316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MB-Divider Line Pattern Light">
    <p:bg>
      <p:bgPr>
        <a:solidFill>
          <a:srgbClr val="B4EBFF"/>
        </a:solidFill>
        <a:effectLst/>
      </p:bgPr>
    </p:bg>
    <p:spTree>
      <p:nvGrpSpPr>
        <p:cNvPr id="1" name=""/>
        <p:cNvGrpSpPr/>
        <p:nvPr/>
      </p:nvGrpSpPr>
      <p:grpSpPr>
        <a:xfrm>
          <a:off x="0" y="0"/>
          <a:ext cx="0" cy="0"/>
          <a:chOff x="0" y="0"/>
          <a:chExt cx="0" cy="0"/>
        </a:xfrm>
      </p:grpSpPr>
      <p:sp>
        <p:nvSpPr>
          <p:cNvPr id="3" name="Graphic 5834">
            <a:extLst>
              <a:ext uri="{FF2B5EF4-FFF2-40B4-BE49-F238E27FC236}">
                <a16:creationId xmlns:a16="http://schemas.microsoft.com/office/drawing/2014/main" id="{E1899714-24EF-A4A6-BF20-84CD125BD8A3}"/>
              </a:ext>
            </a:extLst>
          </p:cNvPr>
          <p:cNvSpPr/>
          <p:nvPr/>
        </p:nvSpPr>
        <p:spPr>
          <a:xfrm>
            <a:off x="2" y="2"/>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CF5C4370-43F3-518B-E024-B5A686537D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4" name="object 15">
            <a:extLst>
              <a:ext uri="{FF2B5EF4-FFF2-40B4-BE49-F238E27FC236}">
                <a16:creationId xmlns:a16="http://schemas.microsoft.com/office/drawing/2014/main" id="{84188AAE-3FB9-3EEC-7947-FD7E3F03B6D4}"/>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10922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MB-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a:latin typeface="+mj-lt"/>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latin typeface="+mn-lt"/>
              </a:defRPr>
            </a:lvl1pPr>
          </a:lstStyle>
          <a:p>
            <a:pPr lvl="0"/>
            <a:r>
              <a:rPr lang="en-US" dirty="0"/>
              <a:t>Click to edit subtitle text styles</a:t>
            </a:r>
          </a:p>
        </p:txBody>
      </p:sp>
      <p:pic>
        <p:nvPicPr>
          <p:cNvPr id="2" name="Picture 1">
            <a:extLst>
              <a:ext uri="{FF2B5EF4-FFF2-40B4-BE49-F238E27FC236}">
                <a16:creationId xmlns:a16="http://schemas.microsoft.com/office/drawing/2014/main" id="{2AA931AF-325C-A728-8C95-6BB91BA54D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6CD81883-33D3-CC84-248F-B7E1F3E12257}"/>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14368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MB-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099299"/>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r>
              <a:rPr lang="en-US"/>
              <a:t>Click icon to add picture</a:t>
            </a:r>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latin typeface="+mn-lt"/>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59271"/>
            <a:ext cx="2361389" cy="1588000"/>
          </a:xfrm>
        </p:spPr>
        <p:txBody>
          <a:bodyPr/>
          <a:lstStyle>
            <a:lvl1pPr>
              <a:defRPr sz="2025" b="1" i="0">
                <a:latin typeface="+mj-lt"/>
              </a:defRPr>
            </a:lvl1pPr>
            <a:lvl2pPr marL="0"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C1E0D60-6636-0A6C-1067-66E38A8A2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5" name="object 15">
            <a:extLst>
              <a:ext uri="{FF2B5EF4-FFF2-40B4-BE49-F238E27FC236}">
                <a16:creationId xmlns:a16="http://schemas.microsoft.com/office/drawing/2014/main" id="{5EF8D9C5-495F-5A2A-A415-2E94E736BC25}"/>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6620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r>
              <a:rPr lang="en-US"/>
              <a:t>Click icon to add picture</a:t>
            </a:r>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mn-lt"/>
                <a:ea typeface="+mn-ea"/>
                <a:cs typeface="Arial"/>
              </a:defRPr>
            </a:lvl1pPr>
            <a:lvl2pPr marL="0" indent="0">
              <a:buNone/>
              <a:defRPr/>
            </a:lvl2pPr>
          </a:lstStyle>
          <a:p>
            <a:pPr lvl="0"/>
            <a:r>
              <a:rPr lang="en-GB" dirty="0"/>
              <a:t>Subtitle</a:t>
            </a:r>
          </a:p>
        </p:txBody>
      </p:sp>
      <p:pic>
        <p:nvPicPr>
          <p:cNvPr id="7" name="Graphic 6">
            <a:extLst>
              <a:ext uri="{FF2B5EF4-FFF2-40B4-BE49-F238E27FC236}">
                <a16:creationId xmlns:a16="http://schemas.microsoft.com/office/drawing/2014/main" id="{1EAB90F5-61E6-DD0C-D313-08D5417254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52659" y="568965"/>
            <a:ext cx="961055" cy="823390"/>
          </a:xfrm>
          <a:prstGeom prst="rect">
            <a:avLst/>
          </a:prstGeom>
        </p:spPr>
      </p:pic>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grpSp>
        <p:nvGrpSpPr>
          <p:cNvPr id="11" name="Group 10">
            <a:extLst>
              <a:ext uri="{FF2B5EF4-FFF2-40B4-BE49-F238E27FC236}">
                <a16:creationId xmlns:a16="http://schemas.microsoft.com/office/drawing/2014/main" id="{6A5650A3-71EA-00AA-F6CC-343939113D63}"/>
              </a:ext>
            </a:extLst>
          </p:cNvPr>
          <p:cNvGrpSpPr/>
          <p:nvPr/>
        </p:nvGrpSpPr>
        <p:grpSpPr>
          <a:xfrm>
            <a:off x="0" y="6525740"/>
            <a:ext cx="5330825" cy="1037110"/>
            <a:chOff x="0" y="5917548"/>
            <a:chExt cx="12192000" cy="940452"/>
          </a:xfrm>
        </p:grpSpPr>
        <p:pic>
          <p:nvPicPr>
            <p:cNvPr id="12" name="Graphic 11">
              <a:extLst>
                <a:ext uri="{FF2B5EF4-FFF2-40B4-BE49-F238E27FC236}">
                  <a16:creationId xmlns:a16="http://schemas.microsoft.com/office/drawing/2014/main" id="{2CF377EC-5EC3-9D51-6F07-7A17C31B8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02741BEC-DD59-E747-CD43-616BEADA972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48458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MB-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852755"/>
            <a:ext cx="2833313" cy="1389500"/>
          </a:xfrm>
        </p:spPr>
        <p:txBody>
          <a:bodyPr anchor="b" anchorCtr="0"/>
          <a:lstStyle>
            <a:lvl1pPr>
              <a:defRPr sz="2025" b="1" i="0">
                <a:solidFill>
                  <a:schemeClr val="tx2"/>
                </a:solidFill>
                <a:latin typeface="+mj-lt"/>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506745"/>
            <a:ext cx="2833313" cy="794000"/>
          </a:xfrm>
        </p:spPr>
        <p:txBody>
          <a:bodyPr/>
          <a:lstStyle>
            <a:lvl1pPr>
              <a:defRPr sz="1125" b="0" i="0">
                <a:latin typeface="+mn-lt"/>
              </a:defRPr>
            </a:lvl1pPr>
          </a:lstStyle>
          <a:p>
            <a:pPr lvl="0"/>
            <a:r>
              <a:rPr lang="en-US"/>
              <a:t>Click to edit Master text styles</a:t>
            </a:r>
          </a:p>
        </p:txBody>
      </p:sp>
    </p:spTree>
    <p:extLst>
      <p:ext uri="{BB962C8B-B14F-4D97-AF65-F5344CB8AC3E}">
        <p14:creationId xmlns:p14="http://schemas.microsoft.com/office/powerpoint/2010/main" val="428757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Egencia-Divider with Line Pattern">
    <p:bg>
      <p:bgPr>
        <a:solidFill>
          <a:srgbClr val="FFFA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34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descr="A black background with white text&#10;&#10;Description automatically generated">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78" y="294111"/>
            <a:ext cx="839605" cy="1411732"/>
          </a:xfrm>
          <a:prstGeom prst="rect">
            <a:avLst/>
          </a:prstGeom>
        </p:spPr>
      </p:pic>
      <p:grpSp>
        <p:nvGrpSpPr>
          <p:cNvPr id="2" name="Group 1">
            <a:extLst>
              <a:ext uri="{FF2B5EF4-FFF2-40B4-BE49-F238E27FC236}">
                <a16:creationId xmlns:a16="http://schemas.microsoft.com/office/drawing/2014/main" id="{554FE945-7E8F-8559-76D9-BBEC3F3E2743}"/>
              </a:ext>
            </a:extLst>
          </p:cNvPr>
          <p:cNvGrpSpPr/>
          <p:nvPr/>
        </p:nvGrpSpPr>
        <p:grpSpPr>
          <a:xfrm>
            <a:off x="0" y="6525740"/>
            <a:ext cx="5330825" cy="1037110"/>
            <a:chOff x="0" y="5917548"/>
            <a:chExt cx="12192000" cy="940452"/>
          </a:xfrm>
        </p:grpSpPr>
        <p:pic>
          <p:nvPicPr>
            <p:cNvPr id="5" name="Graphic 4">
              <a:extLst>
                <a:ext uri="{FF2B5EF4-FFF2-40B4-BE49-F238E27FC236}">
                  <a16:creationId xmlns:a16="http://schemas.microsoft.com/office/drawing/2014/main" id="{28A331E3-7536-89DF-AF43-F64D24D593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860DE91D-09EB-C56C-241D-B3E48C9A455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42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Picture 1">
            <a:extLst>
              <a:ext uri="{FF2B5EF4-FFF2-40B4-BE49-F238E27FC236}">
                <a16:creationId xmlns:a16="http://schemas.microsoft.com/office/drawing/2014/main" id="{2CE76BE3-FDFD-B4A8-190E-82FFCB7882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grpSp>
        <p:nvGrpSpPr>
          <p:cNvPr id="3" name="Group 2">
            <a:extLst>
              <a:ext uri="{FF2B5EF4-FFF2-40B4-BE49-F238E27FC236}">
                <a16:creationId xmlns:a16="http://schemas.microsoft.com/office/drawing/2014/main" id="{EF31229D-A6F0-3BA9-5A7A-AE36C82B2A2D}"/>
              </a:ext>
            </a:extLst>
          </p:cNvPr>
          <p:cNvGrpSpPr/>
          <p:nvPr/>
        </p:nvGrpSpPr>
        <p:grpSpPr>
          <a:xfrm>
            <a:off x="0" y="6525740"/>
            <a:ext cx="5330825" cy="1037110"/>
            <a:chOff x="0" y="5917548"/>
            <a:chExt cx="12192000" cy="940452"/>
          </a:xfrm>
        </p:grpSpPr>
        <p:pic>
          <p:nvPicPr>
            <p:cNvPr id="5" name="Graphic 4">
              <a:extLst>
                <a:ext uri="{FF2B5EF4-FFF2-40B4-BE49-F238E27FC236}">
                  <a16:creationId xmlns:a16="http://schemas.microsoft.com/office/drawing/2014/main" id="{76A412C1-F7B3-FC2D-BC27-ADB0C31545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F219ED09-6172-0FA6-EE3E-7573C1A8509E}"/>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9183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2" name="Picture 1" descr="A black background with white text&#10;&#10;Description automatically generated">
            <a:extLst>
              <a:ext uri="{FF2B5EF4-FFF2-40B4-BE49-F238E27FC236}">
                <a16:creationId xmlns:a16="http://schemas.microsoft.com/office/drawing/2014/main" id="{FFB7DE66-2167-520D-5554-1820C9514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378" y="294111"/>
            <a:ext cx="839605" cy="1411732"/>
          </a:xfrm>
          <a:prstGeom prst="rect">
            <a:avLst/>
          </a:prstGeom>
        </p:spPr>
      </p:pic>
      <p:grpSp>
        <p:nvGrpSpPr>
          <p:cNvPr id="7" name="Group 6">
            <a:extLst>
              <a:ext uri="{FF2B5EF4-FFF2-40B4-BE49-F238E27FC236}">
                <a16:creationId xmlns:a16="http://schemas.microsoft.com/office/drawing/2014/main" id="{7D7FD452-52B0-5E6D-739F-76BCF5AB3188}"/>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8E7E7EAF-49AB-F7A5-23C6-7C47D1B07D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A6C67D79-C854-5515-04C2-31886896DAB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123168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2 placeholder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a:extLst>
              <a:ext uri="{FF2B5EF4-FFF2-40B4-BE49-F238E27FC236}">
                <a16:creationId xmlns:a16="http://schemas.microsoft.com/office/drawing/2014/main" id="{81EB04AE-5289-E9A4-6F3E-FED1E75E58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grpSp>
        <p:nvGrpSpPr>
          <p:cNvPr id="7" name="Group 6">
            <a:extLst>
              <a:ext uri="{FF2B5EF4-FFF2-40B4-BE49-F238E27FC236}">
                <a16:creationId xmlns:a16="http://schemas.microsoft.com/office/drawing/2014/main" id="{3544D4AE-739B-1177-D03A-56721074B6AE}"/>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9B9290D9-9766-7E9E-C6C4-AC9BA18E3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B2EF662-A19C-17D4-C84C-DA336E43F13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67684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mp;E-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5" name="object 6">
            <a:extLst>
              <a:ext uri="{FF2B5EF4-FFF2-40B4-BE49-F238E27FC236}">
                <a16:creationId xmlns:a16="http://schemas.microsoft.com/office/drawing/2014/main" id="{95C3134F-FAC0-5380-2D2F-EEC14AE2C9ED}"/>
              </a:ext>
            </a:extLst>
          </p:cNvPr>
          <p:cNvSpPr txBox="1"/>
          <p:nvPr/>
        </p:nvSpPr>
        <p:spPr>
          <a:xfrm>
            <a:off x="252659" y="6914249"/>
            <a:ext cx="4827590" cy="385375"/>
          </a:xfrm>
          <a:prstGeom prst="rect">
            <a:avLst/>
          </a:prstGeom>
          <a:noFill/>
        </p:spPr>
        <p:txBody>
          <a:bodyPr vert="horz" wrap="square" lIns="0" tIns="6931" rIns="0" bIns="0" rtlCol="0">
            <a:noAutofit/>
          </a:bodyPr>
          <a:lstStyle/>
          <a:p>
            <a:pPr marL="0" marR="1733" algn="just">
              <a:lnSpc>
                <a:spcPts val="478"/>
              </a:lnSpc>
              <a:spcBef>
                <a:spcPts val="0"/>
              </a:spcBef>
            </a:pPr>
            <a:r>
              <a:rPr lang="en-GB" sz="405" b="0" i="0" dirty="0">
                <a:solidFill>
                  <a:srgbClr val="999999"/>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pic>
        <p:nvPicPr>
          <p:cNvPr id="9" name="Picture 8">
            <a:extLst>
              <a:ext uri="{FF2B5EF4-FFF2-40B4-BE49-F238E27FC236}">
                <a16:creationId xmlns:a16="http://schemas.microsoft.com/office/drawing/2014/main" id="{F4199888-7011-C0DA-FCAB-0998D927BE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grpSp>
        <p:nvGrpSpPr>
          <p:cNvPr id="6" name="Group 5">
            <a:extLst>
              <a:ext uri="{FF2B5EF4-FFF2-40B4-BE49-F238E27FC236}">
                <a16:creationId xmlns:a16="http://schemas.microsoft.com/office/drawing/2014/main" id="{39433EC7-4902-DC44-C386-3B15CE199E39}"/>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9F762BB3-2BE6-516B-2D3A-C2D176C163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5D29087F-E73B-B776-EB09-C1DF181BA0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0685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mp;E-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13" name="Picture 12">
            <a:extLst>
              <a:ext uri="{FF2B5EF4-FFF2-40B4-BE49-F238E27FC236}">
                <a16:creationId xmlns:a16="http://schemas.microsoft.com/office/drawing/2014/main" id="{D6FFFEFE-2B63-E5AF-5F87-2EC5124BA7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grpSp>
        <p:nvGrpSpPr>
          <p:cNvPr id="6" name="Group 5">
            <a:extLst>
              <a:ext uri="{FF2B5EF4-FFF2-40B4-BE49-F238E27FC236}">
                <a16:creationId xmlns:a16="http://schemas.microsoft.com/office/drawing/2014/main" id="{DEA62B9D-6C55-817E-8536-0C93C0F88D17}"/>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CA90522F-4116-942A-2193-0EA94A238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D8D8286-B653-2F4A-A469-667CCE178AB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0865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M&amp;E-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Picture 8">
            <a:extLst>
              <a:ext uri="{FF2B5EF4-FFF2-40B4-BE49-F238E27FC236}">
                <a16:creationId xmlns:a16="http://schemas.microsoft.com/office/drawing/2014/main" id="{5F88E166-E569-D005-63BA-44A56C1D6D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grpSp>
        <p:nvGrpSpPr>
          <p:cNvPr id="6" name="Group 5">
            <a:extLst>
              <a:ext uri="{FF2B5EF4-FFF2-40B4-BE49-F238E27FC236}">
                <a16:creationId xmlns:a16="http://schemas.microsoft.com/office/drawing/2014/main" id="{3461D698-80C1-23BC-00C3-51759A90482D}"/>
              </a:ext>
            </a:extLst>
          </p:cNvPr>
          <p:cNvGrpSpPr/>
          <p:nvPr/>
        </p:nvGrpSpPr>
        <p:grpSpPr>
          <a:xfrm>
            <a:off x="0" y="6525740"/>
            <a:ext cx="5330825" cy="1037110"/>
            <a:chOff x="0" y="5917548"/>
            <a:chExt cx="12192000" cy="940452"/>
          </a:xfrm>
        </p:grpSpPr>
        <p:pic>
          <p:nvPicPr>
            <p:cNvPr id="7" name="Graphic 6">
              <a:extLst>
                <a:ext uri="{FF2B5EF4-FFF2-40B4-BE49-F238E27FC236}">
                  <a16:creationId xmlns:a16="http://schemas.microsoft.com/office/drawing/2014/main" id="{5FBF2BDD-D500-8524-78AF-CF3B41D3CF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E968E9D-11A3-FAB0-C8F1-85E64F5F0FD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6314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M&amp;E-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descr="A black background with white text&#10;&#10;Description automatically generated">
            <a:extLst>
              <a:ext uri="{FF2B5EF4-FFF2-40B4-BE49-F238E27FC236}">
                <a16:creationId xmlns:a16="http://schemas.microsoft.com/office/drawing/2014/main" id="{7E79B1DE-63F1-22E8-F559-5E7C5EC16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4378" y="294111"/>
            <a:ext cx="839605" cy="1411732"/>
          </a:xfrm>
          <a:prstGeom prst="rect">
            <a:avLst/>
          </a:prstGeom>
        </p:spPr>
      </p:pic>
      <p:grpSp>
        <p:nvGrpSpPr>
          <p:cNvPr id="2" name="Group 1">
            <a:extLst>
              <a:ext uri="{FF2B5EF4-FFF2-40B4-BE49-F238E27FC236}">
                <a16:creationId xmlns:a16="http://schemas.microsoft.com/office/drawing/2014/main" id="{2097C0BD-1585-7135-392A-4AE63B2B5F4C}"/>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B93DCE9C-A9D4-11BF-1211-1262383740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EDA542F-BD26-6EEE-7A9D-557CC5779BD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12995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52659" y="568965"/>
            <a:ext cx="961055" cy="823389"/>
          </a:xfrm>
          <a:prstGeom prst="rect">
            <a:avLst/>
          </a:prstGeom>
        </p:spPr>
      </p:pic>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r>
              <a:rPr lang="en-US"/>
              <a:t>Click icon to add picture</a:t>
            </a:r>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r>
              <a:rPr lang="en-US"/>
              <a:t>Click icon to add picture</a:t>
            </a:r>
            <a:endParaRPr lang="en-US" dirty="0"/>
          </a:p>
        </p:txBody>
      </p:sp>
      <p:grpSp>
        <p:nvGrpSpPr>
          <p:cNvPr id="10" name="Group 9">
            <a:extLst>
              <a:ext uri="{FF2B5EF4-FFF2-40B4-BE49-F238E27FC236}">
                <a16:creationId xmlns:a16="http://schemas.microsoft.com/office/drawing/2014/main" id="{82BF5A7A-E7A1-CDD6-5D8D-616ABDC7767C}"/>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07983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amp;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28089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amp;E-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249969"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59205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amp;E2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69666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amp;E_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50" y="476400"/>
            <a:ext cx="4255806"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262149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M&amp;E-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50" y="476400"/>
            <a:ext cx="424902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2" y="1191002"/>
            <a:ext cx="4255554"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90474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M&amp;E-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Blue text on a black background&#10;&#10;Description automatically generated">
            <a:extLst>
              <a:ext uri="{FF2B5EF4-FFF2-40B4-BE49-F238E27FC236}">
                <a16:creationId xmlns:a16="http://schemas.microsoft.com/office/drawing/2014/main" id="{7E8748A3-B4E6-92ED-EA69-2E4660E0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42309" y="290609"/>
            <a:ext cx="621929" cy="1045727"/>
          </a:xfrm>
          <a:prstGeom prst="rect">
            <a:avLst/>
          </a:prstGeom>
        </p:spPr>
      </p:pic>
      <p:pic>
        <p:nvPicPr>
          <p:cNvPr id="3" name="Picture 2">
            <a:extLst>
              <a:ext uri="{FF2B5EF4-FFF2-40B4-BE49-F238E27FC236}">
                <a16:creationId xmlns:a16="http://schemas.microsoft.com/office/drawing/2014/main" id="{943E361C-CB23-E141-38EC-DB2F4DB0E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10" name="object 15">
            <a:extLst>
              <a:ext uri="{FF2B5EF4-FFF2-40B4-BE49-F238E27FC236}">
                <a16:creationId xmlns:a16="http://schemas.microsoft.com/office/drawing/2014/main" id="{1CA3DD9A-757E-CFA6-332E-9DCF0AC1CFC2}"/>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41694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M&amp;E-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3343726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M&amp;E-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309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M&amp;E-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43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amp;E-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594D8467-E391-642C-88B2-9027ADD6B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679B5E70-7F14-1F6E-E0CA-1028B3BC11A4}"/>
              </a:ext>
            </a:extLst>
          </p:cNvPr>
          <p:cNvSpPr txBox="1"/>
          <p:nvPr/>
        </p:nvSpPr>
        <p:spPr>
          <a:xfrm>
            <a:off x="246219" y="6931612"/>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07975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MB-Title Slide Sky Blue Pattern">
    <p:bg>
      <p:bgPr>
        <a:solidFill>
          <a:srgbClr val="B4EBFF"/>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43339" y="189568"/>
            <a:ext cx="1512570" cy="159924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52659" y="568965"/>
            <a:ext cx="961055" cy="823389"/>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0300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amp;E-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06119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M&amp;E-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67515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M&amp;E-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865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M&amp;E-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75075" y="213405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75075" y="2865417"/>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75075" y="3596780"/>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75075" y="4328141"/>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75075" y="505950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75075" y="5790866"/>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80995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M&amp;E-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4249969"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44044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M&amp;E-Divider with Portal Pattern Dark">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pic>
        <p:nvPicPr>
          <p:cNvPr id="2" name="Picture 1">
            <a:extLst>
              <a:ext uri="{FF2B5EF4-FFF2-40B4-BE49-F238E27FC236}">
                <a16:creationId xmlns:a16="http://schemas.microsoft.com/office/drawing/2014/main" id="{D515E694-75A0-6B44-520F-F600ABBF42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9" name="object 15">
            <a:extLst>
              <a:ext uri="{FF2B5EF4-FFF2-40B4-BE49-F238E27FC236}">
                <a16:creationId xmlns:a16="http://schemas.microsoft.com/office/drawing/2014/main" id="{8AD2507B-B012-685C-0AC1-171BCB4FDEC4}"/>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05789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M&amp;E-Divider with Line Pattern Light">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7" name="Picture 6">
            <a:extLst>
              <a:ext uri="{FF2B5EF4-FFF2-40B4-BE49-F238E27FC236}">
                <a16:creationId xmlns:a16="http://schemas.microsoft.com/office/drawing/2014/main" id="{EF283DAD-F58B-020E-2875-E25322B87E3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pic>
        <p:nvPicPr>
          <p:cNvPr id="2" name="Picture 1">
            <a:extLst>
              <a:ext uri="{FF2B5EF4-FFF2-40B4-BE49-F238E27FC236}">
                <a16:creationId xmlns:a16="http://schemas.microsoft.com/office/drawing/2014/main" id="{4DE2A2A8-282A-F3A9-4C02-C00C457BF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3" name="object 15">
            <a:extLst>
              <a:ext uri="{FF2B5EF4-FFF2-40B4-BE49-F238E27FC236}">
                <a16:creationId xmlns:a16="http://schemas.microsoft.com/office/drawing/2014/main" id="{2946656A-072F-C7EC-03EB-334AD8C81628}"/>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4137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M&amp;E-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18270AB-6D75-3088-2924-1409C4CA23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pic>
        <p:nvPicPr>
          <p:cNvPr id="3" name="Picture 2">
            <a:extLst>
              <a:ext uri="{FF2B5EF4-FFF2-40B4-BE49-F238E27FC236}">
                <a16:creationId xmlns:a16="http://schemas.microsoft.com/office/drawing/2014/main" id="{ABE56D46-A07B-E492-DA17-19A7E9D778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4" name="object 15">
            <a:extLst>
              <a:ext uri="{FF2B5EF4-FFF2-40B4-BE49-F238E27FC236}">
                <a16:creationId xmlns:a16="http://schemas.microsoft.com/office/drawing/2014/main" id="{B85AE9E5-BDB6-C1E2-DB84-7B208EDE0CFB}"/>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08903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M&amp;E-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099299"/>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5" name="Picture 4">
            <a:extLst>
              <a:ext uri="{FF2B5EF4-FFF2-40B4-BE49-F238E27FC236}">
                <a16:creationId xmlns:a16="http://schemas.microsoft.com/office/drawing/2014/main" id="{AD75E9F7-3276-EA2F-84D1-31E660F11D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8824" y="280106"/>
            <a:ext cx="839605" cy="1411732"/>
          </a:xfrm>
          <a:prstGeom prst="rect">
            <a:avLst/>
          </a:prstGeom>
        </p:spPr>
      </p:pic>
      <p:pic>
        <p:nvPicPr>
          <p:cNvPr id="2" name="Picture 1">
            <a:extLst>
              <a:ext uri="{FF2B5EF4-FFF2-40B4-BE49-F238E27FC236}">
                <a16:creationId xmlns:a16="http://schemas.microsoft.com/office/drawing/2014/main" id="{C0851991-3103-5AE5-FB09-ECABB49DF9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B7527601-60B4-36F0-99E1-1BB84015F896}"/>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76544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M&amp;E-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4" name="Picture 3" descr="A black background with white text&#10;&#10;Description automatically generated">
            <a:extLst>
              <a:ext uri="{FF2B5EF4-FFF2-40B4-BE49-F238E27FC236}">
                <a16:creationId xmlns:a16="http://schemas.microsoft.com/office/drawing/2014/main" id="{4F6C2BD2-F0A7-7300-6048-A2CC11531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59061" y="294111"/>
            <a:ext cx="839605" cy="1411732"/>
          </a:xfrm>
          <a:prstGeom prst="rect">
            <a:avLst/>
          </a:prstGeom>
        </p:spPr>
      </p:pic>
      <p:pic>
        <p:nvPicPr>
          <p:cNvPr id="3" name="Picture 2">
            <a:extLst>
              <a:ext uri="{FF2B5EF4-FFF2-40B4-BE49-F238E27FC236}">
                <a16:creationId xmlns:a16="http://schemas.microsoft.com/office/drawing/2014/main" id="{D98C911D-1E40-0C3A-A484-11E12092D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6" name="object 15">
            <a:extLst>
              <a:ext uri="{FF2B5EF4-FFF2-40B4-BE49-F238E27FC236}">
                <a16:creationId xmlns:a16="http://schemas.microsoft.com/office/drawing/2014/main" id="{0BB68AA4-58C2-A249-A5E2-E069163AB785}"/>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33648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B-Title Slide Dark Blue Pattern">
    <p:bg>
      <p:bgPr>
        <a:solidFill>
          <a:schemeClr val="accent3"/>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accent2">
              <a:alpha val="35000"/>
            </a:scheme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mn-lt"/>
                <a:ea typeface="+mn-ea"/>
                <a:cs typeface="Arial"/>
              </a:defRPr>
            </a:lvl1pPr>
            <a:lvl2pPr marL="0" indent="0">
              <a:buNone/>
              <a:defRPr/>
            </a:lvl2pPr>
          </a:lstStyle>
          <a:p>
            <a:pPr lvl="0"/>
            <a:r>
              <a:rPr lang="en-GB" dirty="0"/>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43339" y="189568"/>
            <a:ext cx="1512570" cy="1599248"/>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252659" y="568965"/>
            <a:ext cx="961055" cy="823389"/>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53786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Dark">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21" name="object 6">
            <a:extLst>
              <a:ext uri="{FF2B5EF4-FFF2-40B4-BE49-F238E27FC236}">
                <a16:creationId xmlns:a16="http://schemas.microsoft.com/office/drawing/2014/main" id="{89246CF3-10ED-A400-74AE-51106001CCD1}"/>
              </a:ext>
            </a:extLst>
          </p:cNvPr>
          <p:cNvSpPr txBox="1"/>
          <p:nvPr/>
        </p:nvSpPr>
        <p:spPr>
          <a:xfrm>
            <a:off x="252659" y="6914249"/>
            <a:ext cx="4827590" cy="385375"/>
          </a:xfrm>
          <a:prstGeom prst="rect">
            <a:avLst/>
          </a:prstGeom>
          <a:noFill/>
        </p:spPr>
        <p:txBody>
          <a:bodyPr vert="horz" wrap="square" lIns="0" tIns="6931" rIns="0" bIns="0" rtlCol="0">
            <a:noAutofit/>
          </a:bodyPr>
          <a:lstStyle/>
          <a:p>
            <a:pPr marL="0" marR="1733" algn="just">
              <a:lnSpc>
                <a:spcPts val="478"/>
              </a:lnSpc>
              <a:spcBef>
                <a:spcPts val="0"/>
              </a:spcBef>
            </a:pPr>
            <a:r>
              <a:rPr lang="en-GB" sz="405" b="0" i="0" dirty="0">
                <a:solidFill>
                  <a:srgbClr val="999999"/>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941" y="172965"/>
            <a:ext cx="1307846" cy="1411732"/>
          </a:xfrm>
          <a:prstGeom prst="rect">
            <a:avLst/>
          </a:prstGeom>
        </p:spPr>
      </p:pic>
      <p:grpSp>
        <p:nvGrpSpPr>
          <p:cNvPr id="2" name="Group 1">
            <a:extLst>
              <a:ext uri="{FF2B5EF4-FFF2-40B4-BE49-F238E27FC236}">
                <a16:creationId xmlns:a16="http://schemas.microsoft.com/office/drawing/2014/main" id="{CE8DCA01-564E-2A69-3521-F7AF58575564}"/>
              </a:ext>
            </a:extLst>
          </p:cNvPr>
          <p:cNvGrpSpPr/>
          <p:nvPr/>
        </p:nvGrpSpPr>
        <p:grpSpPr>
          <a:xfrm>
            <a:off x="0" y="6525740"/>
            <a:ext cx="5330825" cy="1037110"/>
            <a:chOff x="0" y="5917548"/>
            <a:chExt cx="12192000" cy="940452"/>
          </a:xfrm>
        </p:grpSpPr>
        <p:pic>
          <p:nvPicPr>
            <p:cNvPr id="5" name="Graphic 4">
              <a:extLst>
                <a:ext uri="{FF2B5EF4-FFF2-40B4-BE49-F238E27FC236}">
                  <a16:creationId xmlns:a16="http://schemas.microsoft.com/office/drawing/2014/main" id="{968359B2-0301-63F4-2DDA-CB30AF093A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D7000016-EA2E-3397-A3EC-C06467159C1B}"/>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8756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EF01BAC1-DCA9-B31B-5694-07237BC2F78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grpSp>
        <p:nvGrpSpPr>
          <p:cNvPr id="2" name="Group 1">
            <a:extLst>
              <a:ext uri="{FF2B5EF4-FFF2-40B4-BE49-F238E27FC236}">
                <a16:creationId xmlns:a16="http://schemas.microsoft.com/office/drawing/2014/main" id="{754C5996-756B-4964-CD9D-1B5246DDEC8D}"/>
              </a:ext>
            </a:extLst>
          </p:cNvPr>
          <p:cNvGrpSpPr/>
          <p:nvPr/>
        </p:nvGrpSpPr>
        <p:grpSpPr>
          <a:xfrm>
            <a:off x="0" y="6525740"/>
            <a:ext cx="5330825" cy="1037110"/>
            <a:chOff x="0" y="5917548"/>
            <a:chExt cx="12192000" cy="940452"/>
          </a:xfrm>
        </p:grpSpPr>
        <p:pic>
          <p:nvPicPr>
            <p:cNvPr id="3" name="Graphic 2">
              <a:extLst>
                <a:ext uri="{FF2B5EF4-FFF2-40B4-BE49-F238E27FC236}">
                  <a16:creationId xmlns:a16="http://schemas.microsoft.com/office/drawing/2014/main" id="{011E59EA-F6F2-7944-DEDC-A9A07813DE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67767A1E-0066-B502-C81F-05805884BA1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1752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3D8A2C0E-7D13-811D-F13E-F66127F5EE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941" y="172965"/>
            <a:ext cx="1307846" cy="1411732"/>
          </a:xfrm>
          <a:prstGeom prst="rect">
            <a:avLst/>
          </a:prstGeom>
        </p:spPr>
      </p:pic>
      <p:grpSp>
        <p:nvGrpSpPr>
          <p:cNvPr id="2" name="Group 1">
            <a:extLst>
              <a:ext uri="{FF2B5EF4-FFF2-40B4-BE49-F238E27FC236}">
                <a16:creationId xmlns:a16="http://schemas.microsoft.com/office/drawing/2014/main" id="{DF4F0786-10E1-1674-9526-0F5A5A0ABECD}"/>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B841E84A-E7A2-BB40-92DA-359670E75B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F18BF76-C6D5-92F4-4F6E-E9407FCC855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55524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11126720-21B1-6952-6294-96E9FEEBD90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grpSp>
        <p:nvGrpSpPr>
          <p:cNvPr id="6" name="Group 5">
            <a:extLst>
              <a:ext uri="{FF2B5EF4-FFF2-40B4-BE49-F238E27FC236}">
                <a16:creationId xmlns:a16="http://schemas.microsoft.com/office/drawing/2014/main" id="{2DE56FDD-D56B-E7DF-659F-E1560D6592EB}"/>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03068641-6BC0-6F28-CBA1-A9DF69DB42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7D3AE72-4061-24EF-1C2E-25B138BCEF6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9529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Consulting-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11" name="Picture 10">
            <a:extLst>
              <a:ext uri="{FF2B5EF4-FFF2-40B4-BE49-F238E27FC236}">
                <a16:creationId xmlns:a16="http://schemas.microsoft.com/office/drawing/2014/main" id="{FDC3D883-8254-EC7E-27DC-20EE1EC49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grpSp>
        <p:nvGrpSpPr>
          <p:cNvPr id="6" name="Group 5">
            <a:extLst>
              <a:ext uri="{FF2B5EF4-FFF2-40B4-BE49-F238E27FC236}">
                <a16:creationId xmlns:a16="http://schemas.microsoft.com/office/drawing/2014/main" id="{20C2FABF-6D3A-6EBD-66B2-AE4F2F48FC86}"/>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B6256442-90B6-0DCE-CF8A-AECF709753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0A1A2328-EA93-F299-0BEB-EDD2290F6C1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695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Consulting-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D17037B3-E70D-4C26-AF2E-270BE899A0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grpSp>
        <p:nvGrpSpPr>
          <p:cNvPr id="9" name="Group 8">
            <a:extLst>
              <a:ext uri="{FF2B5EF4-FFF2-40B4-BE49-F238E27FC236}">
                <a16:creationId xmlns:a16="http://schemas.microsoft.com/office/drawing/2014/main" id="{7FFD3F46-7C18-D84F-36E3-F880E613D6E4}"/>
              </a:ext>
            </a:extLst>
          </p:cNvPr>
          <p:cNvGrpSpPr/>
          <p:nvPr/>
        </p:nvGrpSpPr>
        <p:grpSpPr>
          <a:xfrm>
            <a:off x="0" y="6525740"/>
            <a:ext cx="5330825" cy="1037110"/>
            <a:chOff x="0" y="5917548"/>
            <a:chExt cx="12192000" cy="940452"/>
          </a:xfrm>
        </p:grpSpPr>
        <p:pic>
          <p:nvPicPr>
            <p:cNvPr id="10" name="Graphic 9">
              <a:extLst>
                <a:ext uri="{FF2B5EF4-FFF2-40B4-BE49-F238E27FC236}">
                  <a16:creationId xmlns:a16="http://schemas.microsoft.com/office/drawing/2014/main" id="{AFE423E6-EE0D-4BEE-CCDB-57660B6A1E9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CA843CC0-99DD-ECCE-F31B-35006B75161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190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Consulting-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3C0D2EC4-FADC-3F4F-B28C-084D73F0BA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grpSp>
        <p:nvGrpSpPr>
          <p:cNvPr id="7" name="Group 6">
            <a:extLst>
              <a:ext uri="{FF2B5EF4-FFF2-40B4-BE49-F238E27FC236}">
                <a16:creationId xmlns:a16="http://schemas.microsoft.com/office/drawing/2014/main" id="{482BF38F-A14D-43B6-8DCA-225D7E396925}"/>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CDC012E9-912B-1717-6B1C-1A5257A724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BE7A38A-65EB-F275-A656-D7F6884E9BC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6318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Consluting-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C82ACC05-48BE-D1DF-2857-ECAE23ABEB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6941" y="172965"/>
            <a:ext cx="1307846" cy="1411732"/>
          </a:xfrm>
          <a:prstGeom prst="rect">
            <a:avLst/>
          </a:prstGeom>
        </p:spPr>
      </p:pic>
      <p:grpSp>
        <p:nvGrpSpPr>
          <p:cNvPr id="7" name="Group 6">
            <a:extLst>
              <a:ext uri="{FF2B5EF4-FFF2-40B4-BE49-F238E27FC236}">
                <a16:creationId xmlns:a16="http://schemas.microsoft.com/office/drawing/2014/main" id="{8731D240-7FF9-50E2-37A9-AB718AE81725}"/>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1EFF7940-2E0A-67D4-7E2A-990A2CF2D8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490C8772-BBA3-50BD-3514-1411DF11C79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56834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sulting-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57670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nsulting-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3998299" cy="9528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99027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MB-Title Slide with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pic>
        <p:nvPicPr>
          <p:cNvPr id="10" name="Graphic 9">
            <a:extLst>
              <a:ext uri="{FF2B5EF4-FFF2-40B4-BE49-F238E27FC236}">
                <a16:creationId xmlns:a16="http://schemas.microsoft.com/office/drawing/2014/main" id="{42D8456B-B647-ED08-61BF-B0A30F1964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252659" y="568965"/>
            <a:ext cx="961055" cy="823389"/>
          </a:xfrm>
          <a:prstGeom prst="rect">
            <a:avLst/>
          </a:prstGeom>
        </p:spPr>
      </p:pic>
      <p:grpSp>
        <p:nvGrpSpPr>
          <p:cNvPr id="11" name="Group 10">
            <a:extLst>
              <a:ext uri="{FF2B5EF4-FFF2-40B4-BE49-F238E27FC236}">
                <a16:creationId xmlns:a16="http://schemas.microsoft.com/office/drawing/2014/main" id="{E7A5E257-23DA-E820-7CE7-D885B803BBE5}"/>
              </a:ext>
            </a:extLst>
          </p:cNvPr>
          <p:cNvGrpSpPr/>
          <p:nvPr/>
        </p:nvGrpSpPr>
        <p:grpSpPr>
          <a:xfrm>
            <a:off x="0" y="6525740"/>
            <a:ext cx="5330825" cy="1037110"/>
            <a:chOff x="0" y="5917548"/>
            <a:chExt cx="12192000" cy="940452"/>
          </a:xfrm>
        </p:grpSpPr>
        <p:pic>
          <p:nvPicPr>
            <p:cNvPr id="12" name="Graphic 11">
              <a:extLst>
                <a:ext uri="{FF2B5EF4-FFF2-40B4-BE49-F238E27FC236}">
                  <a16:creationId xmlns:a16="http://schemas.microsoft.com/office/drawing/2014/main" id="{2F94DD0D-B75B-1A79-BC47-8FE84C695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C00FF8DB-00EE-9A53-0EDD-A24357231D6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804434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sulting-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7529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sulting-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Tx/>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42427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sulting-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1830627"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3501804" y="1979868"/>
            <a:ext cx="0" cy="4372926"/>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251618" y="1985000"/>
            <a:ext cx="1493903" cy="4367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1915876"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3580133" y="1986509"/>
            <a:ext cx="1493903"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63203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Consulting-Text layout image + 1 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329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743152"/>
            <a:ext cx="2409677" cy="4973269"/>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316029" y="6706645"/>
            <a:ext cx="276091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8BA5195-0A98-BB8F-DD8A-9B9A0519F4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237367" y="204348"/>
            <a:ext cx="971543" cy="1048715"/>
          </a:xfrm>
          <a:prstGeom prst="rect">
            <a:avLst/>
          </a:prstGeom>
        </p:spPr>
      </p:pic>
      <p:pic>
        <p:nvPicPr>
          <p:cNvPr id="8" name="Picture 7">
            <a:extLst>
              <a:ext uri="{FF2B5EF4-FFF2-40B4-BE49-F238E27FC236}">
                <a16:creationId xmlns:a16="http://schemas.microsoft.com/office/drawing/2014/main" id="{00361653-EEF3-0673-17B7-58B43DC27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34E94869-0A15-B20B-32BC-2FA58F3978AF}"/>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7363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sulting-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2665412" y="1985000"/>
            <a:ext cx="2665413" cy="4367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9484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sulting-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2697830" y="1985000"/>
            <a:ext cx="2382195" cy="4367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6788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sulting-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250549" y="1985000"/>
            <a:ext cx="2378845" cy="4367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9659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sulting-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3820813" y="4316356"/>
            <a:ext cx="1279398" cy="2400480"/>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2471165" y="4324902"/>
            <a:ext cx="1279398" cy="2386239"/>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251883" y="1975116"/>
            <a:ext cx="2153766" cy="4736026"/>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3815166" y="1983409"/>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2465518" y="1997651"/>
            <a:ext cx="1279398" cy="2218436"/>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3386AFCC-F80A-23D1-A831-84104F10A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192A48F1-AAD6-E5C6-6B4C-97782C9BFEB6}"/>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19083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4235"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sulting-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3998047"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8674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sulting-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49564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MB-Title Slide with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2659" y="568965"/>
            <a:ext cx="961055" cy="823390"/>
          </a:xfrm>
          <a:prstGeom prst="rect">
            <a:avLst/>
          </a:prstGeom>
        </p:spPr>
      </p:pic>
      <p:grpSp>
        <p:nvGrpSpPr>
          <p:cNvPr id="10" name="Group 9">
            <a:extLst>
              <a:ext uri="{FF2B5EF4-FFF2-40B4-BE49-F238E27FC236}">
                <a16:creationId xmlns:a16="http://schemas.microsoft.com/office/drawing/2014/main" id="{D665586F-3D6A-DB69-80E8-72297AB71741}"/>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C4C770D2-357F-ADA5-53C1-C0652F21EEC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61166470-0903-B304-7C8F-44FF4A737A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25925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slulting-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0801" y="1985000"/>
            <a:ext cx="4829224" cy="4367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3998271"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08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nsulting-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3998271"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775075" y="213405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775075" y="2865417"/>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775075" y="3596780"/>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775075" y="4328141"/>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775075" y="5059504"/>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775075" y="5790866"/>
            <a:ext cx="4307312" cy="5955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97337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onsulting-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3998299" cy="6251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250577" y="1191001"/>
            <a:ext cx="3998271" cy="50944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38167" y="213405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252660" y="213405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38167" y="2865417"/>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252660" y="2865417"/>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38167" y="3596780"/>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252660" y="3596780"/>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38167" y="4328141"/>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252660" y="4328141"/>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38167" y="5059504"/>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252660" y="5059504"/>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38167" y="5790866"/>
            <a:ext cx="3343544" cy="5955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252660" y="5790866"/>
            <a:ext cx="522415" cy="5955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775075" y="213405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775075" y="2865417"/>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775075" y="3596780"/>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775075" y="4328141"/>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775075" y="5790866"/>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775075" y="5059504"/>
            <a:ext cx="816459" cy="5955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296804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Consulting-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252659" y="1985000"/>
            <a:ext cx="2361094" cy="2779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2" name="Picture 1">
            <a:extLst>
              <a:ext uri="{FF2B5EF4-FFF2-40B4-BE49-F238E27FC236}">
                <a16:creationId xmlns:a16="http://schemas.microsoft.com/office/drawing/2014/main" id="{17098A7B-3791-942B-A00E-8120855FBED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pic>
        <p:nvPicPr>
          <p:cNvPr id="10" name="Picture 9">
            <a:extLst>
              <a:ext uri="{FF2B5EF4-FFF2-40B4-BE49-F238E27FC236}">
                <a16:creationId xmlns:a16="http://schemas.microsoft.com/office/drawing/2014/main" id="{E834CB12-AD6A-898B-03F4-F8590CC675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84A53497-74AB-C557-B9B4-A8EC4FB103C6}"/>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7765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nsulting-Divider with Line Pattern">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252659" y="1985000"/>
            <a:ext cx="2361094" cy="2779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9051"/>
            <a:ext cx="5330824" cy="1714246"/>
          </a:xfrm>
          <a:prstGeom prst="rect">
            <a:avLst/>
          </a:prstGeom>
        </p:spPr>
      </p:pic>
      <p:pic>
        <p:nvPicPr>
          <p:cNvPr id="2" name="Picture 1">
            <a:extLst>
              <a:ext uri="{FF2B5EF4-FFF2-40B4-BE49-F238E27FC236}">
                <a16:creationId xmlns:a16="http://schemas.microsoft.com/office/drawing/2014/main" id="{7244B1BC-AFAC-2BB6-5F80-3756EE38B02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pic>
        <p:nvPicPr>
          <p:cNvPr id="3" name="Picture 2">
            <a:extLst>
              <a:ext uri="{FF2B5EF4-FFF2-40B4-BE49-F238E27FC236}">
                <a16:creationId xmlns:a16="http://schemas.microsoft.com/office/drawing/2014/main" id="{50EFEB15-5B41-5F2F-2606-EE8B5A069E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21625C30-00F7-9052-4776-A653F3E1A60D}"/>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0887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Consulting-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3253016" y="0"/>
            <a:ext cx="2077810" cy="6712348"/>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253424" y="1985000"/>
            <a:ext cx="2361094" cy="13895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253424" y="3453900"/>
            <a:ext cx="2361094" cy="794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3" name="Picture 2">
            <a:extLst>
              <a:ext uri="{FF2B5EF4-FFF2-40B4-BE49-F238E27FC236}">
                <a16:creationId xmlns:a16="http://schemas.microsoft.com/office/drawing/2014/main" id="{DD3F33A9-8892-9574-40F2-06184D8FB2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pic>
        <p:nvPicPr>
          <p:cNvPr id="4" name="Picture 3">
            <a:extLst>
              <a:ext uri="{FF2B5EF4-FFF2-40B4-BE49-F238E27FC236}">
                <a16:creationId xmlns:a16="http://schemas.microsoft.com/office/drawing/2014/main" id="{AA553593-A83C-1D78-E230-D3171BF7C4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5" name="object 15">
            <a:extLst>
              <a:ext uri="{FF2B5EF4-FFF2-40B4-BE49-F238E27FC236}">
                <a16:creationId xmlns:a16="http://schemas.microsoft.com/office/drawing/2014/main" id="{09294C9B-CFC5-435B-2273-7C1887770BF0}"/>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5218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nsulting-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2862291" y="0"/>
            <a:ext cx="2468535" cy="6099299"/>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253424" y="1985000"/>
            <a:ext cx="2361094" cy="5955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253353" y="2580500"/>
            <a:ext cx="2361389" cy="1588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a:extLst>
              <a:ext uri="{FF2B5EF4-FFF2-40B4-BE49-F238E27FC236}">
                <a16:creationId xmlns:a16="http://schemas.microsoft.com/office/drawing/2014/main" id="{BF2A6B98-3C5A-66CC-9B68-964B2208DD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941" y="172967"/>
            <a:ext cx="1307846" cy="1411731"/>
          </a:xfrm>
          <a:prstGeom prst="rect">
            <a:avLst/>
          </a:prstGeom>
        </p:spPr>
      </p:pic>
      <p:pic>
        <p:nvPicPr>
          <p:cNvPr id="7" name="Picture 6">
            <a:extLst>
              <a:ext uri="{FF2B5EF4-FFF2-40B4-BE49-F238E27FC236}">
                <a16:creationId xmlns:a16="http://schemas.microsoft.com/office/drawing/2014/main" id="{1AEE282C-2A66-4C7F-9009-BDC2ABA7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5" name="object 15">
            <a:extLst>
              <a:ext uri="{FF2B5EF4-FFF2-40B4-BE49-F238E27FC236}">
                <a16:creationId xmlns:a16="http://schemas.microsoft.com/office/drawing/2014/main" id="{11B11C2D-AD7C-38FE-47BE-E75723F3F144}"/>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11881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Consulting-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3498070" cy="6712348"/>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253424" y="1985000"/>
            <a:ext cx="2833313" cy="13895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253353" y="3374500"/>
            <a:ext cx="2833313" cy="794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E7F13EFE-2D59-F1EC-CF66-10AC83C815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935038" y="172965"/>
            <a:ext cx="1307846" cy="1411732"/>
          </a:xfrm>
          <a:prstGeom prst="rect">
            <a:avLst/>
          </a:prstGeom>
        </p:spPr>
      </p:pic>
      <p:pic>
        <p:nvPicPr>
          <p:cNvPr id="6" name="Picture 5">
            <a:extLst>
              <a:ext uri="{FF2B5EF4-FFF2-40B4-BE49-F238E27FC236}">
                <a16:creationId xmlns:a16="http://schemas.microsoft.com/office/drawing/2014/main" id="{BC923280-0940-6832-6B4A-EC043F69B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4" name="object 15">
            <a:extLst>
              <a:ext uri="{FF2B5EF4-FFF2-40B4-BE49-F238E27FC236}">
                <a16:creationId xmlns:a16="http://schemas.microsoft.com/office/drawing/2014/main" id="{A3519E38-BDBD-BAA7-193B-4E4AE212FBC3}"/>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39458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Select-Title Slide Dark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6071" y="193973"/>
            <a:ext cx="908558" cy="1411732"/>
          </a:xfrm>
          <a:prstGeom prst="rect">
            <a:avLst/>
          </a:prstGeom>
        </p:spPr>
      </p:pic>
      <p:grpSp>
        <p:nvGrpSpPr>
          <p:cNvPr id="2" name="Group 1">
            <a:extLst>
              <a:ext uri="{FF2B5EF4-FFF2-40B4-BE49-F238E27FC236}">
                <a16:creationId xmlns:a16="http://schemas.microsoft.com/office/drawing/2014/main" id="{51222DAE-DA28-774D-7A42-C02C500B27FE}"/>
              </a:ext>
            </a:extLst>
          </p:cNvPr>
          <p:cNvGrpSpPr/>
          <p:nvPr/>
        </p:nvGrpSpPr>
        <p:grpSpPr>
          <a:xfrm>
            <a:off x="0" y="6525740"/>
            <a:ext cx="5330825" cy="1037110"/>
            <a:chOff x="0" y="5917548"/>
            <a:chExt cx="12192000" cy="940452"/>
          </a:xfrm>
        </p:grpSpPr>
        <p:pic>
          <p:nvPicPr>
            <p:cNvPr id="5" name="Graphic 4">
              <a:extLst>
                <a:ext uri="{FF2B5EF4-FFF2-40B4-BE49-F238E27FC236}">
                  <a16:creationId xmlns:a16="http://schemas.microsoft.com/office/drawing/2014/main" id="{73BFB718-B297-2045-E86F-E7E666FB33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95D9C258-A4D5-ED86-CB77-30BB415737F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01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3579710" y="773956"/>
            <a:ext cx="1534163" cy="5596817"/>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2909240" y="3312869"/>
            <a:ext cx="780661" cy="2130559"/>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440BECF2-9A2E-B461-0AC3-079008DB158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6071" y="193973"/>
            <a:ext cx="908558" cy="1411732"/>
          </a:xfrm>
          <a:prstGeom prst="rect">
            <a:avLst/>
          </a:prstGeom>
        </p:spPr>
      </p:pic>
      <p:grpSp>
        <p:nvGrpSpPr>
          <p:cNvPr id="2" name="Group 1">
            <a:extLst>
              <a:ext uri="{FF2B5EF4-FFF2-40B4-BE49-F238E27FC236}">
                <a16:creationId xmlns:a16="http://schemas.microsoft.com/office/drawing/2014/main" id="{ED3A6D84-8CB2-3BEC-4D6E-2FDDA33E1405}"/>
              </a:ext>
            </a:extLst>
          </p:cNvPr>
          <p:cNvGrpSpPr/>
          <p:nvPr/>
        </p:nvGrpSpPr>
        <p:grpSpPr>
          <a:xfrm>
            <a:off x="0" y="6525740"/>
            <a:ext cx="5330825" cy="1037110"/>
            <a:chOff x="0" y="5917548"/>
            <a:chExt cx="12192000" cy="940452"/>
          </a:xfrm>
        </p:grpSpPr>
        <p:pic>
          <p:nvPicPr>
            <p:cNvPr id="3" name="Graphic 2">
              <a:extLst>
                <a:ext uri="{FF2B5EF4-FFF2-40B4-BE49-F238E27FC236}">
                  <a16:creationId xmlns:a16="http://schemas.microsoft.com/office/drawing/2014/main" id="{AE9843FB-E6D7-3DBF-7D44-3A5830900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E0456F96-AE94-3743-9F1F-6386114CD80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2232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B-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829727" cy="6251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829224" cy="458673"/>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71531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Select-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9471863E-DFFC-2CD6-AB52-CE484FDEF2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6071" y="193973"/>
            <a:ext cx="908558" cy="1411732"/>
          </a:xfrm>
          <a:prstGeom prst="rect">
            <a:avLst/>
          </a:prstGeom>
        </p:spPr>
      </p:pic>
      <p:grpSp>
        <p:nvGrpSpPr>
          <p:cNvPr id="2" name="Group 1">
            <a:extLst>
              <a:ext uri="{FF2B5EF4-FFF2-40B4-BE49-F238E27FC236}">
                <a16:creationId xmlns:a16="http://schemas.microsoft.com/office/drawing/2014/main" id="{8F60CDCF-21D5-6B9E-5837-1C9FBBFD05A0}"/>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10A1E041-9F65-508E-6556-3ED2270420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E4C6FF8-738D-ED21-7041-D6264E9E0D1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60498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2">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2757731" y="3441531"/>
            <a:ext cx="2573095" cy="4121319"/>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4153642" y="804766"/>
            <a:ext cx="1177183" cy="3438199"/>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4D55FD7F-764A-A598-3BA8-6A1F098619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6071" y="193973"/>
            <a:ext cx="908558" cy="1411732"/>
          </a:xfrm>
          <a:prstGeom prst="rect">
            <a:avLst/>
          </a:prstGeom>
        </p:spPr>
      </p:pic>
      <p:grpSp>
        <p:nvGrpSpPr>
          <p:cNvPr id="6" name="Group 5">
            <a:extLst>
              <a:ext uri="{FF2B5EF4-FFF2-40B4-BE49-F238E27FC236}">
                <a16:creationId xmlns:a16="http://schemas.microsoft.com/office/drawing/2014/main" id="{BAF4FD88-11FF-D0B6-5049-4136B00996F9}"/>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5D80E161-BAD8-A318-9BCF-3258F14926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369AEDE-3D5F-B526-026A-7D07F25F3E2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1624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Select-Title Slide Portal Pattern">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4860" y="0"/>
            <a:ext cx="5321107" cy="756285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80B1AC32-5EE0-AC5A-53BB-FA95E65778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082" y="84032"/>
            <a:ext cx="1135699" cy="1764665"/>
          </a:xfrm>
          <a:prstGeom prst="rect">
            <a:avLst/>
          </a:prstGeom>
        </p:spPr>
      </p:pic>
      <p:grpSp>
        <p:nvGrpSpPr>
          <p:cNvPr id="9" name="Group 8">
            <a:extLst>
              <a:ext uri="{FF2B5EF4-FFF2-40B4-BE49-F238E27FC236}">
                <a16:creationId xmlns:a16="http://schemas.microsoft.com/office/drawing/2014/main" id="{F66DCD73-6CB3-33A6-CD22-B67328170A26}"/>
              </a:ext>
            </a:extLst>
          </p:cNvPr>
          <p:cNvGrpSpPr/>
          <p:nvPr/>
        </p:nvGrpSpPr>
        <p:grpSpPr>
          <a:xfrm>
            <a:off x="0" y="6525740"/>
            <a:ext cx="5330825" cy="1037110"/>
            <a:chOff x="0" y="5917548"/>
            <a:chExt cx="12192000" cy="940452"/>
          </a:xfrm>
        </p:grpSpPr>
        <p:pic>
          <p:nvPicPr>
            <p:cNvPr id="11" name="Graphic 10">
              <a:extLst>
                <a:ext uri="{FF2B5EF4-FFF2-40B4-BE49-F238E27FC236}">
                  <a16:creationId xmlns:a16="http://schemas.microsoft.com/office/drawing/2014/main" id="{D51C6FC0-A7B4-1A86-F280-2DB829F1DF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A603482E-B4C1-612E-8C3A-5AE010AB3A1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61308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Select-Title Slide with Line Pattern">
    <p:bg>
      <p:bgPr>
        <a:solidFill>
          <a:schemeClr val="accent2"/>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6110" y="-1400"/>
            <a:ext cx="5330824" cy="7565650"/>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9051"/>
            <a:ext cx="5330824" cy="1714246"/>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B55C7BBD-F256-C740-6BA1-7B9954643A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1082" y="84032"/>
            <a:ext cx="1135699" cy="1764665"/>
          </a:xfrm>
          <a:prstGeom prst="rect">
            <a:avLst/>
          </a:prstGeom>
        </p:spPr>
      </p:pic>
      <p:grpSp>
        <p:nvGrpSpPr>
          <p:cNvPr id="9" name="Group 8">
            <a:extLst>
              <a:ext uri="{FF2B5EF4-FFF2-40B4-BE49-F238E27FC236}">
                <a16:creationId xmlns:a16="http://schemas.microsoft.com/office/drawing/2014/main" id="{8E371F28-2672-FD8A-3BB1-E951D8AA6419}"/>
              </a:ext>
            </a:extLst>
          </p:cNvPr>
          <p:cNvGrpSpPr/>
          <p:nvPr/>
        </p:nvGrpSpPr>
        <p:grpSpPr>
          <a:xfrm>
            <a:off x="0" y="6525740"/>
            <a:ext cx="5330825" cy="1037110"/>
            <a:chOff x="0" y="5917548"/>
            <a:chExt cx="12192000" cy="940452"/>
          </a:xfrm>
        </p:grpSpPr>
        <p:pic>
          <p:nvPicPr>
            <p:cNvPr id="10" name="Graphic 9">
              <a:extLst>
                <a:ext uri="{FF2B5EF4-FFF2-40B4-BE49-F238E27FC236}">
                  <a16:creationId xmlns:a16="http://schemas.microsoft.com/office/drawing/2014/main" id="{E6AA9274-D553-1DC4-1E0B-B06D1EEECC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5579492B-FC72-B03C-DC4E-9523EDD053E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2909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Select-Title Slide Li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22DE14A8-C607-460E-02BA-2E6E5B759C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082" y="84032"/>
            <a:ext cx="1135699" cy="1764665"/>
          </a:xfrm>
          <a:prstGeom prst="rect">
            <a:avLst/>
          </a:prstGeom>
        </p:spPr>
      </p:pic>
      <p:grpSp>
        <p:nvGrpSpPr>
          <p:cNvPr id="7" name="Group 6">
            <a:extLst>
              <a:ext uri="{FF2B5EF4-FFF2-40B4-BE49-F238E27FC236}">
                <a16:creationId xmlns:a16="http://schemas.microsoft.com/office/drawing/2014/main" id="{188799D0-FFD4-23CD-813B-B0B86C586A0C}"/>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2340778E-2C26-9426-F4A7-681325E3E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9D6E084-2A61-031C-FEB6-29F573D8C9F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171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Select-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250577" y="2701451"/>
            <a:ext cx="2414836" cy="1885377"/>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250577" y="4683692"/>
            <a:ext cx="2414836" cy="670502"/>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0C349B61-6B77-0025-4648-E89C1D8BF5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1082" y="84032"/>
            <a:ext cx="1135697" cy="1764665"/>
          </a:xfrm>
          <a:prstGeom prst="rect">
            <a:avLst/>
          </a:prstGeom>
        </p:spPr>
      </p:pic>
      <p:grpSp>
        <p:nvGrpSpPr>
          <p:cNvPr id="7" name="Group 6">
            <a:extLst>
              <a:ext uri="{FF2B5EF4-FFF2-40B4-BE49-F238E27FC236}">
                <a16:creationId xmlns:a16="http://schemas.microsoft.com/office/drawing/2014/main" id="{4C7F4784-A116-CE64-38CD-DD83089E592A}"/>
              </a:ext>
            </a:extLst>
          </p:cNvPr>
          <p:cNvGrpSpPr/>
          <p:nvPr/>
        </p:nvGrpSpPr>
        <p:grpSpPr>
          <a:xfrm>
            <a:off x="0" y="6525740"/>
            <a:ext cx="5330825" cy="1037110"/>
            <a:chOff x="0" y="5917548"/>
            <a:chExt cx="12192000" cy="940452"/>
          </a:xfrm>
        </p:grpSpPr>
        <p:pic>
          <p:nvPicPr>
            <p:cNvPr id="9" name="Graphic 8">
              <a:extLst>
                <a:ext uri="{FF2B5EF4-FFF2-40B4-BE49-F238E27FC236}">
                  <a16:creationId xmlns:a16="http://schemas.microsoft.com/office/drawing/2014/main" id="{1D894F5B-CB4B-E463-5F48-FD25CEE115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E6C38D5A-5443-A264-3D99-F26603875E3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59761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lect-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4827590"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18403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lect-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250549" y="476400"/>
            <a:ext cx="4249969" cy="952800"/>
          </a:xfrm>
        </p:spPr>
        <p:txBody>
          <a:bodyPr/>
          <a:lstStyle>
            <a:lvl1pPr>
              <a:defRPr b="1" i="0">
                <a:latin typeface="Arial" panose="020B0604020202020204" pitchFamily="34" charset="0"/>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183500"/>
            <a:ext cx="4827590" cy="41685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588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208488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lect-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1985000"/>
            <a:ext cx="2321429" cy="4367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283" y="1985000"/>
            <a:ext cx="2321742" cy="4367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23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elect-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250549" y="476400"/>
            <a:ext cx="4249969" cy="625196"/>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251618" y="2580500"/>
            <a:ext cx="2321429" cy="37715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250801" y="1191002"/>
            <a:ext cx="4249969" cy="458673"/>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2758508" y="2580500"/>
            <a:ext cx="2321742" cy="37715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251852" y="1934479"/>
            <a:ext cx="2322518" cy="5955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2758425" y="1934480"/>
            <a:ext cx="2321825" cy="595224"/>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57382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3.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image" Target="../media/image3.png"/><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theme" Target="../theme/theme2.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image" Target="../media/image10.png"/><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image" Target="../media/image2.sv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image" Target="../media/image1.png"/><Relationship Id="rId8"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33" Type="http://schemas.openxmlformats.org/officeDocument/2006/relationships/image" Target="../media/image3.png"/><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theme" Target="../theme/theme3.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32" Type="http://schemas.openxmlformats.org/officeDocument/2006/relationships/image" Target="../media/image14.png"/><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image" Target="../media/image2.svg"/><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image" Target="../media/image1.png"/><Relationship Id="rId8" Type="http://schemas.openxmlformats.org/officeDocument/2006/relationships/slideLayout" Target="../slideLayouts/slideLayout6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33" Type="http://schemas.openxmlformats.org/officeDocument/2006/relationships/image" Target="../media/image3.png"/><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theme" Target="../theme/theme4.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image" Target="../media/image16.png"/><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image" Target="../media/image2.svg"/><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image" Target="../media/image1.png"/><Relationship Id="rId8" Type="http://schemas.openxmlformats.org/officeDocument/2006/relationships/slideLayout" Target="../slideLayouts/slideLayout9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image" Target="../media/image2.svg"/><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image" Target="../media/image1.png"/><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image" Target="../media/image3.png"/><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theme" Target="../theme/theme5.xml"/><Relationship Id="rId30" Type="http://schemas.openxmlformats.org/officeDocument/2006/relationships/image" Target="../media/image1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26" Type="http://schemas.openxmlformats.org/officeDocument/2006/relationships/slideLayout" Target="../slideLayouts/slideLayout167.xml"/><Relationship Id="rId3" Type="http://schemas.openxmlformats.org/officeDocument/2006/relationships/slideLayout" Target="../slideLayouts/slideLayout144.xml"/><Relationship Id="rId21" Type="http://schemas.openxmlformats.org/officeDocument/2006/relationships/slideLayout" Target="../slideLayouts/slideLayout162.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5" Type="http://schemas.openxmlformats.org/officeDocument/2006/relationships/slideLayout" Target="../slideLayouts/slideLayout166.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20" Type="http://schemas.openxmlformats.org/officeDocument/2006/relationships/slideLayout" Target="../slideLayouts/slideLayout161.xml"/><Relationship Id="rId29" Type="http://schemas.openxmlformats.org/officeDocument/2006/relationships/image" Target="../media/image2.svg"/><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24" Type="http://schemas.openxmlformats.org/officeDocument/2006/relationships/slideLayout" Target="../slideLayouts/slideLayout165.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23" Type="http://schemas.openxmlformats.org/officeDocument/2006/relationships/slideLayout" Target="../slideLayouts/slideLayout164.xml"/><Relationship Id="rId28" Type="http://schemas.openxmlformats.org/officeDocument/2006/relationships/image" Target="../media/image1.png"/><Relationship Id="rId10" Type="http://schemas.openxmlformats.org/officeDocument/2006/relationships/slideLayout" Target="../slideLayouts/slideLayout151.xml"/><Relationship Id="rId19" Type="http://schemas.openxmlformats.org/officeDocument/2006/relationships/slideLayout" Target="../slideLayouts/slideLayout160.xml"/><Relationship Id="rId31" Type="http://schemas.openxmlformats.org/officeDocument/2006/relationships/image" Target="../media/image3.png"/><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 Id="rId22" Type="http://schemas.openxmlformats.org/officeDocument/2006/relationships/slideLayout" Target="../slideLayouts/slideLayout163.xml"/><Relationship Id="rId27" Type="http://schemas.openxmlformats.org/officeDocument/2006/relationships/theme" Target="../theme/theme6.xml"/><Relationship Id="rId30" Type="http://schemas.openxmlformats.org/officeDocument/2006/relationships/image" Target="../media/image22.png"/></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26" Type="http://schemas.openxmlformats.org/officeDocument/2006/relationships/slideLayout" Target="../slideLayouts/slideLayout193.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34" Type="http://schemas.openxmlformats.org/officeDocument/2006/relationships/image" Target="../media/image2.svg"/><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image" Target="../media/image1.png"/><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29" Type="http://schemas.openxmlformats.org/officeDocument/2006/relationships/slideLayout" Target="../slideLayouts/slideLayout196.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slideLayout" Target="../slideLayouts/slideLayout191.xml"/><Relationship Id="rId32" Type="http://schemas.openxmlformats.org/officeDocument/2006/relationships/theme" Target="../theme/theme7.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image" Target="../media/image3.png"/><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31" Type="http://schemas.openxmlformats.org/officeDocument/2006/relationships/slideLayout" Target="../slideLayouts/slideLayout198.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image" Target="../media/image24.png"/><Relationship Id="rId8" Type="http://schemas.openxmlformats.org/officeDocument/2006/relationships/slideLayout" Target="../slideLayouts/slideLayout175.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11.xml"/><Relationship Id="rId18" Type="http://schemas.openxmlformats.org/officeDocument/2006/relationships/slideLayout" Target="../slideLayouts/slideLayout216.xml"/><Relationship Id="rId26" Type="http://schemas.openxmlformats.org/officeDocument/2006/relationships/slideLayout" Target="../slideLayouts/slideLayout224.xml"/><Relationship Id="rId3" Type="http://schemas.openxmlformats.org/officeDocument/2006/relationships/slideLayout" Target="../slideLayouts/slideLayout201.xml"/><Relationship Id="rId21" Type="http://schemas.openxmlformats.org/officeDocument/2006/relationships/slideLayout" Target="../slideLayouts/slideLayout219.xml"/><Relationship Id="rId34" Type="http://schemas.openxmlformats.org/officeDocument/2006/relationships/image" Target="../media/image2.svg"/><Relationship Id="rId7" Type="http://schemas.openxmlformats.org/officeDocument/2006/relationships/slideLayout" Target="../slideLayouts/slideLayout205.xml"/><Relationship Id="rId12" Type="http://schemas.openxmlformats.org/officeDocument/2006/relationships/slideLayout" Target="../slideLayouts/slideLayout210.xml"/><Relationship Id="rId17" Type="http://schemas.openxmlformats.org/officeDocument/2006/relationships/slideLayout" Target="../slideLayouts/slideLayout215.xml"/><Relationship Id="rId25" Type="http://schemas.openxmlformats.org/officeDocument/2006/relationships/slideLayout" Target="../slideLayouts/slideLayout223.xml"/><Relationship Id="rId33" Type="http://schemas.openxmlformats.org/officeDocument/2006/relationships/image" Target="../media/image1.png"/><Relationship Id="rId2" Type="http://schemas.openxmlformats.org/officeDocument/2006/relationships/slideLayout" Target="../slideLayouts/slideLayout200.xml"/><Relationship Id="rId16" Type="http://schemas.openxmlformats.org/officeDocument/2006/relationships/slideLayout" Target="../slideLayouts/slideLayout214.xml"/><Relationship Id="rId20" Type="http://schemas.openxmlformats.org/officeDocument/2006/relationships/slideLayout" Target="../slideLayouts/slideLayout218.xml"/><Relationship Id="rId29" Type="http://schemas.openxmlformats.org/officeDocument/2006/relationships/slideLayout" Target="../slideLayouts/slideLayout227.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24" Type="http://schemas.openxmlformats.org/officeDocument/2006/relationships/slideLayout" Target="../slideLayouts/slideLayout222.xml"/><Relationship Id="rId32" Type="http://schemas.openxmlformats.org/officeDocument/2006/relationships/theme" Target="../theme/theme8.xml"/><Relationship Id="rId5" Type="http://schemas.openxmlformats.org/officeDocument/2006/relationships/slideLayout" Target="../slideLayouts/slideLayout203.xml"/><Relationship Id="rId15" Type="http://schemas.openxmlformats.org/officeDocument/2006/relationships/slideLayout" Target="../slideLayouts/slideLayout213.xml"/><Relationship Id="rId23" Type="http://schemas.openxmlformats.org/officeDocument/2006/relationships/slideLayout" Target="../slideLayouts/slideLayout221.xml"/><Relationship Id="rId28" Type="http://schemas.openxmlformats.org/officeDocument/2006/relationships/slideLayout" Target="../slideLayouts/slideLayout226.xml"/><Relationship Id="rId36" Type="http://schemas.openxmlformats.org/officeDocument/2006/relationships/image" Target="../media/image26.png"/><Relationship Id="rId10" Type="http://schemas.openxmlformats.org/officeDocument/2006/relationships/slideLayout" Target="../slideLayouts/slideLayout208.xml"/><Relationship Id="rId19" Type="http://schemas.openxmlformats.org/officeDocument/2006/relationships/slideLayout" Target="../slideLayouts/slideLayout217.xml"/><Relationship Id="rId31" Type="http://schemas.openxmlformats.org/officeDocument/2006/relationships/slideLayout" Target="../slideLayouts/slideLayout229.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slideLayout" Target="../slideLayouts/slideLayout212.xml"/><Relationship Id="rId22" Type="http://schemas.openxmlformats.org/officeDocument/2006/relationships/slideLayout" Target="../slideLayouts/slideLayout220.xml"/><Relationship Id="rId27" Type="http://schemas.openxmlformats.org/officeDocument/2006/relationships/slideLayout" Target="../slideLayouts/slideLayout225.xml"/><Relationship Id="rId30" Type="http://schemas.openxmlformats.org/officeDocument/2006/relationships/slideLayout" Target="../slideLayouts/slideLayout228.xml"/><Relationship Id="rId35" Type="http://schemas.openxmlformats.org/officeDocument/2006/relationships/image" Target="../media/image3.png"/><Relationship Id="rId8" Type="http://schemas.openxmlformats.org/officeDocument/2006/relationships/slideLayout" Target="../slideLayouts/slideLayout2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b="0" i="0">
                <a:solidFill>
                  <a:srgbClr val="888B8D"/>
                </a:solidFill>
                <a:latin typeface="Arial"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9" y="476400"/>
            <a:ext cx="4829727" cy="62519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sp>
        <p:nvSpPr>
          <p:cNvPr id="21" name="object 15">
            <a:extLst>
              <a:ext uri="{FF2B5EF4-FFF2-40B4-BE49-F238E27FC236}">
                <a16:creationId xmlns:a16="http://schemas.microsoft.com/office/drawing/2014/main" id="{300B432D-B6EF-D781-4D1E-F99BB85C8C83}"/>
              </a:ext>
            </a:extLst>
          </p:cNvPr>
          <p:cNvSpPr txBox="1"/>
          <p:nvPr/>
        </p:nvSpPr>
        <p:spPr>
          <a:xfrm>
            <a:off x="246217" y="6930967"/>
            <a:ext cx="3254358"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pic>
        <p:nvPicPr>
          <p:cNvPr id="23" name="Picture 22">
            <a:extLst>
              <a:ext uri="{FF2B5EF4-FFF2-40B4-BE49-F238E27FC236}">
                <a16:creationId xmlns:a16="http://schemas.microsoft.com/office/drawing/2014/main" id="{5D115D83-76C5-0F9B-8175-9074FD5CE234}"/>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Tree>
    <p:extLst>
      <p:ext uri="{BB962C8B-B14F-4D97-AF65-F5344CB8AC3E}">
        <p14:creationId xmlns:p14="http://schemas.microsoft.com/office/powerpoint/2010/main" val="287712597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4101" r:id="rId5"/>
    <p:sldLayoutId id="2147484102" r:id="rId6"/>
    <p:sldLayoutId id="2147483856" r:id="rId7"/>
    <p:sldLayoutId id="2147483857" r:id="rId8"/>
    <p:sldLayoutId id="2147483858" r:id="rId9"/>
    <p:sldLayoutId id="2147483860" r:id="rId10"/>
    <p:sldLayoutId id="2147483859" r:id="rId11"/>
    <p:sldLayoutId id="2147483873" r:id="rId12"/>
    <p:sldLayoutId id="2147484053" r:id="rId13"/>
    <p:sldLayoutId id="2147483869" r:id="rId14"/>
    <p:sldLayoutId id="2147483870" r:id="rId15"/>
    <p:sldLayoutId id="2147483871" r:id="rId16"/>
    <p:sldLayoutId id="2147483872" r:id="rId17"/>
    <p:sldLayoutId id="2147484100" r:id="rId18"/>
    <p:sldLayoutId id="2147483862" r:id="rId19"/>
    <p:sldLayoutId id="2147483863" r:id="rId20"/>
    <p:sldLayoutId id="2147483861" r:id="rId21"/>
    <p:sldLayoutId id="2147484014" r:id="rId22"/>
    <p:sldLayoutId id="2147484015" r:id="rId23"/>
    <p:sldLayoutId id="2147483864" r:id="rId24"/>
    <p:sldLayoutId id="2147483865" r:id="rId25"/>
    <p:sldLayoutId id="2147483904" r:id="rId26"/>
    <p:sldLayoutId id="2147483905" r:id="rId27"/>
    <p:sldLayoutId id="2147483866" r:id="rId28"/>
    <p:sldLayoutId id="2147483867" r:id="rId29"/>
    <p:sldLayoutId id="2147483868" r:id="rId30"/>
    <p:sldLayoutId id="2147484140"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mj-lt"/>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mn-lt"/>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mn-lt"/>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mn-lt"/>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mn-lt"/>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mn-lt"/>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8" y="476400"/>
            <a:ext cx="4249969"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Blue text on a black background&#10;&#10;Description automatically generated">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4542309" y="290609"/>
            <a:ext cx="621929" cy="1045727"/>
          </a:xfrm>
          <a:prstGeom prst="rect">
            <a:avLst/>
          </a:prstGeom>
        </p:spPr>
      </p:pic>
      <p:pic>
        <p:nvPicPr>
          <p:cNvPr id="8" name="Picture 7">
            <a:extLst>
              <a:ext uri="{FF2B5EF4-FFF2-40B4-BE49-F238E27FC236}">
                <a16:creationId xmlns:a16="http://schemas.microsoft.com/office/drawing/2014/main" id="{B2E0E1EE-E324-26CA-0C6E-6E613F8F04C2}"/>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7" name="object 15">
            <a:extLst>
              <a:ext uri="{FF2B5EF4-FFF2-40B4-BE49-F238E27FC236}">
                <a16:creationId xmlns:a16="http://schemas.microsoft.com/office/drawing/2014/main" id="{9E56EF95-6DE5-3A79-3C87-BC4798C4E9FF}"/>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88373087"/>
      </p:ext>
    </p:extLst>
  </p:cSld>
  <p:clrMap bg1="lt1" tx1="dk1" bg2="lt2" tx2="dk2" accent1="accent1" accent2="accent2" accent3="accent3" accent4="accent4" accent5="accent5" accent6="accent6" hlink="hlink" folHlink="folHlink"/>
  <p:sldLayoutIdLst>
    <p:sldLayoutId id="2147483875" r:id="rId1"/>
    <p:sldLayoutId id="2147484008" r:id="rId2"/>
    <p:sldLayoutId id="2147484006" r:id="rId3"/>
    <p:sldLayoutId id="2147484007" r:id="rId4"/>
    <p:sldLayoutId id="2147483907" r:id="rId5"/>
    <p:sldLayoutId id="2147483899" r:id="rId6"/>
    <p:sldLayoutId id="2147483881" r:id="rId7"/>
    <p:sldLayoutId id="2147483882" r:id="rId8"/>
    <p:sldLayoutId id="2147483883" r:id="rId9"/>
    <p:sldLayoutId id="2147483890" r:id="rId10"/>
    <p:sldLayoutId id="2147483884" r:id="rId11"/>
    <p:sldLayoutId id="2147483885" r:id="rId12"/>
    <p:sldLayoutId id="2147484056" r:id="rId13"/>
    <p:sldLayoutId id="2147483886" r:id="rId14"/>
    <p:sldLayoutId id="2147483887" r:id="rId15"/>
    <p:sldLayoutId id="2147483888" r:id="rId16"/>
    <p:sldLayoutId id="2147483889" r:id="rId17"/>
    <p:sldLayoutId id="2147484099" r:id="rId18"/>
    <p:sldLayoutId id="2147483892" r:id="rId19"/>
    <p:sldLayoutId id="2147483893" r:id="rId20"/>
    <p:sldLayoutId id="2147483891" r:id="rId21"/>
    <p:sldLayoutId id="2147484016" r:id="rId22"/>
    <p:sldLayoutId id="2147484017" r:id="rId23"/>
    <p:sldLayoutId id="2147483894" r:id="rId24"/>
    <p:sldLayoutId id="2147483895" r:id="rId25"/>
    <p:sldLayoutId id="2147484018" r:id="rId26"/>
    <p:sldLayoutId id="2147483897" r:id="rId27"/>
    <p:sldLayoutId id="214748389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b="0" i="0">
                <a:solidFill>
                  <a:srgbClr val="888B8D"/>
                </a:solidFill>
                <a:latin typeface="Arial"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9" y="476400"/>
            <a:ext cx="4018629"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4237367" y="204348"/>
            <a:ext cx="971543" cy="1048715"/>
          </a:xfrm>
          <a:prstGeom prst="rect">
            <a:avLst/>
          </a:prstGeom>
        </p:spPr>
      </p:pic>
      <p:pic>
        <p:nvPicPr>
          <p:cNvPr id="7" name="Picture 6">
            <a:extLst>
              <a:ext uri="{FF2B5EF4-FFF2-40B4-BE49-F238E27FC236}">
                <a16:creationId xmlns:a16="http://schemas.microsoft.com/office/drawing/2014/main" id="{AF35C189-F8C3-687B-B75B-28EFB2748DA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BFC13DC0-23A9-44BB-B581-372C42D28B6F}"/>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40430344"/>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98"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 id="2147484084" r:id="rId27"/>
    <p:sldLayoutId id="2147484085"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8" y="476400"/>
            <a:ext cx="4249969"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4542307" y="211830"/>
            <a:ext cx="648971" cy="1008380"/>
          </a:xfrm>
          <a:prstGeom prst="rect">
            <a:avLst/>
          </a:prstGeom>
        </p:spPr>
      </p:pic>
      <p:pic>
        <p:nvPicPr>
          <p:cNvPr id="7" name="Picture 6">
            <a:extLst>
              <a:ext uri="{FF2B5EF4-FFF2-40B4-BE49-F238E27FC236}">
                <a16:creationId xmlns:a16="http://schemas.microsoft.com/office/drawing/2014/main" id="{DFF4E469-C722-0D86-217B-DD701D378980}"/>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410C61F4-C0C1-4B48-44E6-D51543A651CC}"/>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59564560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41" r:id="rId10"/>
    <p:sldLayoutId id="2147484035" r:id="rId11"/>
    <p:sldLayoutId id="2147484036" r:id="rId12"/>
    <p:sldLayoutId id="2147484087" r:id="rId13"/>
    <p:sldLayoutId id="2147484037" r:id="rId14"/>
    <p:sldLayoutId id="2147484038" r:id="rId15"/>
    <p:sldLayoutId id="2147484039" r:id="rId16"/>
    <p:sldLayoutId id="2147484040" r:id="rId17"/>
    <p:sldLayoutId id="2147484097" r:id="rId18"/>
    <p:sldLayoutId id="2147484045" r:id="rId19"/>
    <p:sldLayoutId id="2147484046" r:id="rId20"/>
    <p:sldLayoutId id="2147484042" r:id="rId21"/>
    <p:sldLayoutId id="2147484043" r:id="rId22"/>
    <p:sldLayoutId id="2147484044" r:id="rId23"/>
    <p:sldLayoutId id="2147484047" r:id="rId24"/>
    <p:sldLayoutId id="2147484048" r:id="rId25"/>
    <p:sldLayoutId id="2147484049" r:id="rId26"/>
    <p:sldLayoutId id="2147484050" r:id="rId27"/>
    <p:sldLayoutId id="2147484051"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8" y="476400"/>
            <a:ext cx="4249969"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A blue text with a yellow and blue text&#10;&#10;Description automatically generated">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4499542" y="189150"/>
            <a:ext cx="823571" cy="1043237"/>
          </a:xfrm>
          <a:prstGeom prst="rect">
            <a:avLst/>
          </a:prstGeom>
        </p:spPr>
      </p:pic>
      <p:pic>
        <p:nvPicPr>
          <p:cNvPr id="7" name="Picture 6">
            <a:extLst>
              <a:ext uri="{FF2B5EF4-FFF2-40B4-BE49-F238E27FC236}">
                <a16:creationId xmlns:a16="http://schemas.microsoft.com/office/drawing/2014/main" id="{64A45CFB-340E-274B-485E-B90FFBF890D9}"/>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4588020" y="6875891"/>
            <a:ext cx="491463" cy="403352"/>
          </a:xfrm>
          <a:prstGeom prst="rect">
            <a:avLst/>
          </a:prstGeom>
        </p:spPr>
      </p:pic>
      <p:sp>
        <p:nvSpPr>
          <p:cNvPr id="8" name="object 15">
            <a:extLst>
              <a:ext uri="{FF2B5EF4-FFF2-40B4-BE49-F238E27FC236}">
                <a16:creationId xmlns:a16="http://schemas.microsoft.com/office/drawing/2014/main" id="{56FC0745-6378-7C3F-A863-F5A6DDEC6A39}"/>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28853057"/>
      </p:ext>
    </p:extLst>
  </p:cSld>
  <p:clrMap bg1="lt1" tx1="dk1" bg2="lt2" tx2="dk2" accent1="accent1" accent2="accent2" accent3="accent3" accent4="accent4" accent5="accent5" accent6="accent6" hlink="hlink" folHlink="folHlink"/>
  <p:sldLayoutIdLst>
    <p:sldLayoutId id="2147483917" r:id="rId1"/>
    <p:sldLayoutId id="2147483922" r:id="rId2"/>
    <p:sldLayoutId id="2147483949" r:id="rId3"/>
    <p:sldLayoutId id="2147483926" r:id="rId4"/>
    <p:sldLayoutId id="2147483928" r:id="rId5"/>
    <p:sldLayoutId id="2147483929" r:id="rId6"/>
    <p:sldLayoutId id="2147483930" r:id="rId7"/>
    <p:sldLayoutId id="2147483937" r:id="rId8"/>
    <p:sldLayoutId id="2147483931" r:id="rId9"/>
    <p:sldLayoutId id="2147483932" r:id="rId10"/>
    <p:sldLayoutId id="2147484091" r:id="rId11"/>
    <p:sldLayoutId id="2147483933" r:id="rId12"/>
    <p:sldLayoutId id="2147483934" r:id="rId13"/>
    <p:sldLayoutId id="2147483935" r:id="rId14"/>
    <p:sldLayoutId id="2147483936" r:id="rId15"/>
    <p:sldLayoutId id="2147484096" r:id="rId16"/>
    <p:sldLayoutId id="2147483941" r:id="rId17"/>
    <p:sldLayoutId id="2147483942" r:id="rId18"/>
    <p:sldLayoutId id="2147483938" r:id="rId19"/>
    <p:sldLayoutId id="2147483939" r:id="rId20"/>
    <p:sldLayoutId id="2147483940" r:id="rId21"/>
    <p:sldLayoutId id="2147483943" r:id="rId22"/>
    <p:sldLayoutId id="2147483944" r:id="rId23"/>
    <p:sldLayoutId id="2147484103" r:id="rId24"/>
    <p:sldLayoutId id="2147483946" r:id="rId25"/>
    <p:sldLayoutId id="2147483947"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8" y="476400"/>
            <a:ext cx="4249969"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4628477" y="189150"/>
            <a:ext cx="573490" cy="1043237"/>
          </a:xfrm>
          <a:prstGeom prst="rect">
            <a:avLst/>
          </a:prstGeom>
        </p:spPr>
      </p:pic>
      <p:pic>
        <p:nvPicPr>
          <p:cNvPr id="7" name="Picture 6">
            <a:extLst>
              <a:ext uri="{FF2B5EF4-FFF2-40B4-BE49-F238E27FC236}">
                <a16:creationId xmlns:a16="http://schemas.microsoft.com/office/drawing/2014/main" id="{5EDD8CA0-9EF7-31AE-E41D-79A2C365391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6F4D6479-9AE7-974D-857C-51F3FF06475E}"/>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630920606"/>
      </p:ext>
    </p:extLst>
  </p:cSld>
  <p:clrMap bg1="lt1" tx1="dk1" bg2="lt2" tx2="dk2" accent1="accent1" accent2="accent2" accent3="accent3" accent4="accent4" accent5="accent5" accent6="accent6" hlink="hlink" folHlink="folHlink"/>
  <p:sldLayoutIdLst>
    <p:sldLayoutId id="2147483952" r:id="rId1"/>
    <p:sldLayoutId id="2147483954" r:id="rId2"/>
    <p:sldLayoutId id="2147483953" r:id="rId3"/>
    <p:sldLayoutId id="2147483956" r:id="rId4"/>
    <p:sldLayoutId id="2147483957" r:id="rId5"/>
    <p:sldLayoutId id="2147483958" r:id="rId6"/>
    <p:sldLayoutId id="2147483959" r:id="rId7"/>
    <p:sldLayoutId id="2147483966" r:id="rId8"/>
    <p:sldLayoutId id="2147483960" r:id="rId9"/>
    <p:sldLayoutId id="2147483961" r:id="rId10"/>
    <p:sldLayoutId id="2147484092" r:id="rId11"/>
    <p:sldLayoutId id="2147483962" r:id="rId12"/>
    <p:sldLayoutId id="2147483963" r:id="rId13"/>
    <p:sldLayoutId id="2147483964" r:id="rId14"/>
    <p:sldLayoutId id="2147483965" r:id="rId15"/>
    <p:sldLayoutId id="2147484095" r:id="rId16"/>
    <p:sldLayoutId id="2147483967" r:id="rId17"/>
    <p:sldLayoutId id="2147483968" r:id="rId18"/>
    <p:sldLayoutId id="2147483969" r:id="rId19"/>
    <p:sldLayoutId id="2147483970" r:id="rId20"/>
    <p:sldLayoutId id="2147483971" r:id="rId21"/>
    <p:sldLayoutId id="2147483972" r:id="rId22"/>
    <p:sldLayoutId id="2147483973" r:id="rId23"/>
    <p:sldLayoutId id="2147484104" r:id="rId24"/>
    <p:sldLayoutId id="2147483974" r:id="rId25"/>
    <p:sldLayoutId id="2147483975"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250549" y="488697"/>
            <a:ext cx="4059618"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4298812" y="200416"/>
            <a:ext cx="905574" cy="1048715"/>
          </a:xfrm>
          <a:prstGeom prst="rect">
            <a:avLst/>
          </a:prstGeom>
        </p:spPr>
      </p:pic>
      <p:pic>
        <p:nvPicPr>
          <p:cNvPr id="7" name="Picture 6">
            <a:extLst>
              <a:ext uri="{FF2B5EF4-FFF2-40B4-BE49-F238E27FC236}">
                <a16:creationId xmlns:a16="http://schemas.microsoft.com/office/drawing/2014/main" id="{3144A079-AC24-3106-95AF-8BD0E94F3369}"/>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985099571"/>
      </p:ext>
    </p:extLst>
  </p:cSld>
  <p:clrMap bg1="lt1" tx1="dk1" bg2="lt2" tx2="dk2" accent1="accent1" accent2="accent2" accent3="accent3" accent4="accent4" accent5="accent5" accent6="accent6" hlink="hlink" folHlink="folHlink"/>
  <p:sldLayoutIdLst>
    <p:sldLayoutId id="2147483980" r:id="rId1"/>
    <p:sldLayoutId id="2147483981" r:id="rId2"/>
    <p:sldLayoutId id="2147484019" r:id="rId3"/>
    <p:sldLayoutId id="2147484106" r:id="rId4"/>
    <p:sldLayoutId id="2147483982" r:id="rId5"/>
    <p:sldLayoutId id="2147484020" r:id="rId6"/>
    <p:sldLayoutId id="2147483983" r:id="rId7"/>
    <p:sldLayoutId id="2147484022" r:id="rId8"/>
    <p:sldLayoutId id="2147483984" r:id="rId9"/>
    <p:sldLayoutId id="2147484023" r:id="rId10"/>
    <p:sldLayoutId id="2147484093" r:id="rId11"/>
    <p:sldLayoutId id="2147484094" r:id="rId12"/>
    <p:sldLayoutId id="2147483985" r:id="rId13"/>
    <p:sldLayoutId id="2147483986" r:id="rId14"/>
    <p:sldLayoutId id="2147483987" r:id="rId15"/>
    <p:sldLayoutId id="2147483988" r:id="rId16"/>
    <p:sldLayoutId id="2147484090" r:id="rId17"/>
    <p:sldLayoutId id="2147483989" r:id="rId18"/>
    <p:sldLayoutId id="2147484024" r:id="rId19"/>
    <p:sldLayoutId id="2147483990" r:id="rId20"/>
    <p:sldLayoutId id="2147483991" r:id="rId21"/>
    <p:sldLayoutId id="2147483992" r:id="rId22"/>
    <p:sldLayoutId id="2147483993" r:id="rId23"/>
    <p:sldLayoutId id="2147484021" r:id="rId24"/>
    <p:sldLayoutId id="2147483994" r:id="rId25"/>
    <p:sldLayoutId id="2147484005" r:id="rId26"/>
    <p:sldLayoutId id="2147483995" r:id="rId27"/>
    <p:sldLayoutId id="2147483996" r:id="rId28"/>
    <p:sldLayoutId id="2147484105" r:id="rId29"/>
    <p:sldLayoutId id="2147483997" r:id="rId30"/>
    <p:sldLayoutId id="214748399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bg1"/>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bg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bg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bg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bg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bg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6525740"/>
            <a:ext cx="5330825" cy="1037110"/>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4039277" y="7163864"/>
            <a:ext cx="299859" cy="105974"/>
          </a:xfrm>
          <a:prstGeom prst="rect">
            <a:avLst/>
          </a:prstGeom>
        </p:spPr>
        <p:txBody>
          <a:bodyPr vert="horz" lIns="0" tIns="0" rIns="0" bIns="0" rtlCol="0" anchor="t"/>
          <a:lstStyle>
            <a:lvl1pPr algn="r">
              <a:defRPr sz="450">
                <a:solidFill>
                  <a:srgbClr val="888B8D"/>
                </a:solidFill>
                <a:latin typeface="+mn-lt"/>
              </a:defRPr>
            </a:lvl1pPr>
          </a:lstStyle>
          <a:p>
            <a:r>
              <a:rPr lang="en-US"/>
              <a:t>P.</a:t>
            </a:r>
            <a:fld id="{8C1BCF7C-2884-4FE2-A9ED-57CF9A0CDEFF}" type="slidenum">
              <a:rPr lang="en-US" smtClean="0"/>
              <a:pPr/>
              <a:t>‹#›</a:t>
            </a:fld>
            <a:endParaRPr lang="en-US" dirty="0"/>
          </a:p>
        </p:txBody>
      </p:sp>
      <p:sp>
        <p:nvSpPr>
          <p:cNvPr id="2" name="Title Placeholder 1"/>
          <p:cNvSpPr>
            <a:spLocks noGrp="1"/>
          </p:cNvSpPr>
          <p:nvPr>
            <p:ph type="title"/>
          </p:nvPr>
        </p:nvSpPr>
        <p:spPr>
          <a:xfrm>
            <a:off x="250549" y="488697"/>
            <a:ext cx="4059618" cy="6251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251049" y="1985000"/>
            <a:ext cx="4828728" cy="4367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247217" y="6706645"/>
            <a:ext cx="4829727"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144A079-AC24-3106-95AF-8BD0E94F3369}"/>
              </a:ext>
              <a:ext uri="{C183D7F6-B498-43B3-948B-1728B52AA6E4}">
                <adec:decorative xmlns:adec="http://schemas.microsoft.com/office/drawing/2017/decorative" val="1"/>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4588787" y="6875891"/>
            <a:ext cx="491463" cy="403352"/>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246219" y="6930967"/>
            <a:ext cx="3276569" cy="374983"/>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13" name="Picture 12" descr="A black background with white text&#10;&#10;Description automatically generated">
            <a:extLst>
              <a:ext uri="{FF2B5EF4-FFF2-40B4-BE49-F238E27FC236}">
                <a16:creationId xmlns:a16="http://schemas.microsoft.com/office/drawing/2014/main" id="{6125F07F-32C4-A729-F041-45D8922B9175}"/>
              </a:ext>
            </a:extLst>
          </p:cNvPr>
          <p:cNvPicPr>
            <a:picLocks noChangeAspect="1"/>
          </p:cNvPicPr>
          <p:nvPr userDrawn="1"/>
        </p:nvPicPr>
        <p:blipFill>
          <a:blip r:embed="rId36">
            <a:extLst>
              <a:ext uri="{28A0092B-C50C-407E-A947-70E740481C1C}">
                <a14:useLocalDpi xmlns:a14="http://schemas.microsoft.com/office/drawing/2010/main" val="0"/>
              </a:ext>
            </a:extLst>
          </a:blip>
          <a:stretch>
            <a:fillRect/>
          </a:stretch>
        </p:blipFill>
        <p:spPr>
          <a:xfrm>
            <a:off x="4339136" y="276937"/>
            <a:ext cx="691548" cy="1048715"/>
          </a:xfrm>
          <a:prstGeom prst="rect">
            <a:avLst/>
          </a:prstGeom>
        </p:spPr>
      </p:pic>
    </p:spTree>
    <p:extLst>
      <p:ext uri="{BB962C8B-B14F-4D97-AF65-F5344CB8AC3E}">
        <p14:creationId xmlns:p14="http://schemas.microsoft.com/office/powerpoint/2010/main" val="41983324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 id="2147484126" r:id="rId19"/>
    <p:sldLayoutId id="2147484127" r:id="rId20"/>
    <p:sldLayoutId id="2147484128" r:id="rId21"/>
    <p:sldLayoutId id="2147484129" r:id="rId22"/>
    <p:sldLayoutId id="2147484130" r:id="rId23"/>
    <p:sldLayoutId id="2147484131" r:id="rId24"/>
    <p:sldLayoutId id="2147484132" r:id="rId25"/>
    <p:sldLayoutId id="2147484133" r:id="rId26"/>
    <p:sldLayoutId id="2147484134" r:id="rId27"/>
    <p:sldLayoutId id="2147484135" r:id="rId28"/>
    <p:sldLayoutId id="2147484136" r:id="rId29"/>
    <p:sldLayoutId id="2147484137" r:id="rId30"/>
    <p:sldLayoutId id="214748413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bg1"/>
          </a:solidFill>
          <a:latin typeface="+mj-lt"/>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bg1"/>
          </a:solidFill>
          <a:latin typeface="+mn-lt"/>
          <a:ea typeface="+mn-ea"/>
          <a:cs typeface="+mn-cs"/>
        </a:defRPr>
      </a:lvl1pPr>
      <a:lvl2pPr marL="102866" indent="-102866" algn="l" defTabSz="514328" rtl="0" eaLnBrk="1" latinLnBrk="0" hangingPunct="1">
        <a:lnSpc>
          <a:spcPct val="105000"/>
        </a:lnSpc>
        <a:spcBef>
          <a:spcPts val="225"/>
        </a:spcBef>
        <a:spcAft>
          <a:spcPts val="281"/>
        </a:spcAft>
        <a:buClrTx/>
        <a:buFont typeface="BentonSans Book" panose="020B0604020202020204" pitchFamily="34" charset="0"/>
        <a:buChar char="•"/>
        <a:defRPr sz="844" b="0" i="0" kern="1200">
          <a:solidFill>
            <a:schemeClr val="bg1"/>
          </a:solidFill>
          <a:latin typeface="+mn-lt"/>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BentonSans Book" panose="020B0604020202020204" pitchFamily="34" charset="0"/>
        <a:buChar char="–"/>
        <a:defRPr sz="788" b="0" i="0" kern="1200">
          <a:solidFill>
            <a:schemeClr val="bg1"/>
          </a:solidFill>
          <a:latin typeface="+mn-lt"/>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bg1"/>
          </a:solidFill>
          <a:latin typeface="+mn-lt"/>
          <a:ea typeface="+mn-ea"/>
          <a:cs typeface="+mn-cs"/>
        </a:defRPr>
      </a:lvl4pPr>
      <a:lvl5pPr marL="442322" indent="-102866" algn="l" defTabSz="514328" rtl="0" eaLnBrk="1" latinLnBrk="0" hangingPunct="1">
        <a:lnSpc>
          <a:spcPct val="105000"/>
        </a:lnSpc>
        <a:spcBef>
          <a:spcPts val="0"/>
        </a:spcBef>
        <a:spcAft>
          <a:spcPts val="338"/>
        </a:spcAft>
        <a:buClrTx/>
        <a:buFont typeface="BentonSans Book" panose="020B0604020202020204" pitchFamily="34" charset="0"/>
        <a:buChar char="–"/>
        <a:defRPr sz="675" b="0" i="0" kern="1200">
          <a:solidFill>
            <a:schemeClr val="bg1"/>
          </a:solidFill>
          <a:latin typeface="+mn-lt"/>
          <a:ea typeface="+mn-ea"/>
          <a:cs typeface="+mn-cs"/>
        </a:defRPr>
      </a:lvl5pPr>
      <a:lvl6pPr marL="550331"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1679" userDrawn="1">
          <p15:clr>
            <a:srgbClr val="F26B43"/>
          </p15:clr>
        </p15:guide>
        <p15:guide id="11" orient="horz" pos="3891" userDrawn="1">
          <p15:clr>
            <a:srgbClr val="F26B43"/>
          </p15:clr>
        </p15:guide>
        <p15:guide id="12" orient="horz" pos="4258" userDrawn="1">
          <p15:clr>
            <a:srgbClr val="F26B43"/>
          </p15:clr>
        </p15:guide>
        <p15:guide id="13" orient="horz" pos="4585" userDrawn="1">
          <p15:clr>
            <a:srgbClr val="F26B43"/>
          </p15:clr>
        </p15:guide>
        <p15:guide id="14" pos="159" userDrawn="1">
          <p15:clr>
            <a:srgbClr val="F26B43"/>
          </p15:clr>
        </p15:guide>
        <p15:guide id="15" pos="3200" userDrawn="1">
          <p15:clr>
            <a:srgbClr val="F26B43"/>
          </p15:clr>
        </p15:guide>
        <p15:guide id="16" orient="horz" pos="554" userDrawn="1">
          <p15:clr>
            <a:srgbClr val="F26B43"/>
          </p15:clr>
        </p15:guide>
        <p15:guide id="17" orient="horz" pos="1344" userDrawn="1">
          <p15:clr>
            <a:srgbClr val="F26B43"/>
          </p15:clr>
        </p15:guide>
        <p15:guide id="18" orient="horz" pos="35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3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emf"/></Relationships>
</file>

<file path=ppt/slides/_rels/slide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28.emf"/><Relationship Id="rId1" Type="http://schemas.openxmlformats.org/officeDocument/2006/relationships/slideLayout" Target="../slideLayouts/slideLayout31.xml"/><Relationship Id="rId6" Type="http://schemas.openxmlformats.org/officeDocument/2006/relationships/image" Target="../media/image30.emf"/><Relationship Id="rId5" Type="http://schemas.openxmlformats.org/officeDocument/2006/relationships/image" Target="../media/image32.png"/><Relationship Id="rId4"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CDCCE700-29BA-9CCE-A7AF-AAD3602DBB11}"/>
            </a:ext>
          </a:extLst>
        </p:cNvPr>
        <p:cNvGrpSpPr/>
        <p:nvPr/>
      </p:nvGrpSpPr>
      <p:grpSpPr>
        <a:xfrm>
          <a:off x="0" y="0"/>
          <a:ext cx="0" cy="0"/>
          <a:chOff x="0" y="0"/>
          <a:chExt cx="0" cy="0"/>
        </a:xfrm>
      </p:grpSpPr>
      <p:sp>
        <p:nvSpPr>
          <p:cNvPr id="10" name="Freeform 9">
            <a:extLst>
              <a:ext uri="{FF2B5EF4-FFF2-40B4-BE49-F238E27FC236}">
                <a16:creationId xmlns:a16="http://schemas.microsoft.com/office/drawing/2014/main" id="{908B1204-D604-D291-AF69-96598C618086}"/>
              </a:ext>
            </a:extLst>
          </p:cNvPr>
          <p:cNvSpPr/>
          <p:nvPr/>
        </p:nvSpPr>
        <p:spPr>
          <a:xfrm>
            <a:off x="-849434" y="-6020253"/>
            <a:ext cx="4249014" cy="10396546"/>
          </a:xfrm>
          <a:custGeom>
            <a:avLst/>
            <a:gdLst>
              <a:gd name="connsiteX0" fmla="*/ 2124507 w 4249014"/>
              <a:gd name="connsiteY0" fmla="*/ 0 h 10396546"/>
              <a:gd name="connsiteX1" fmla="*/ 4249014 w 4249014"/>
              <a:gd name="connsiteY1" fmla="*/ 2124507 h 10396546"/>
              <a:gd name="connsiteX2" fmla="*/ 4249014 w 4249014"/>
              <a:gd name="connsiteY2" fmla="*/ 8005648 h 10396546"/>
              <a:gd name="connsiteX3" fmla="*/ 4197282 w 4249014"/>
              <a:gd name="connsiteY3" fmla="*/ 8052665 h 10396546"/>
              <a:gd name="connsiteX4" fmla="*/ 3697409 w 4249014"/>
              <a:gd name="connsiteY4" fmla="*/ 9259465 h 10396546"/>
              <a:gd name="connsiteX5" fmla="*/ 3697409 w 4249014"/>
              <a:gd name="connsiteY5" fmla="*/ 9696559 h 10396546"/>
              <a:gd name="connsiteX6" fmla="*/ 3626760 w 4249014"/>
              <a:gd name="connsiteY6" fmla="*/ 9774292 h 10396546"/>
              <a:gd name="connsiteX7" fmla="*/ 2124507 w 4249014"/>
              <a:gd name="connsiteY7" fmla="*/ 10396546 h 10396546"/>
              <a:gd name="connsiteX8" fmla="*/ 0 w 4249014"/>
              <a:gd name="connsiteY8" fmla="*/ 8272039 h 10396546"/>
              <a:gd name="connsiteX9" fmla="*/ 0 w 4249014"/>
              <a:gd name="connsiteY9" fmla="*/ 2124507 h 10396546"/>
              <a:gd name="connsiteX10" fmla="*/ 2124507 w 4249014"/>
              <a:gd name="connsiteY10" fmla="*/ 0 h 10396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49014" h="10396546">
                <a:moveTo>
                  <a:pt x="2124507" y="0"/>
                </a:moveTo>
                <a:cubicBezTo>
                  <a:pt x="3297840" y="0"/>
                  <a:pt x="4249014" y="951174"/>
                  <a:pt x="4249014" y="2124507"/>
                </a:cubicBezTo>
                <a:lnTo>
                  <a:pt x="4249014" y="8005648"/>
                </a:lnTo>
                <a:lnTo>
                  <a:pt x="4197282" y="8052665"/>
                </a:lnTo>
                <a:cubicBezTo>
                  <a:pt x="3888435" y="8361512"/>
                  <a:pt x="3697409" y="8788181"/>
                  <a:pt x="3697409" y="9259465"/>
                </a:cubicBezTo>
                <a:lnTo>
                  <a:pt x="3697409" y="9696559"/>
                </a:lnTo>
                <a:lnTo>
                  <a:pt x="3626760" y="9774292"/>
                </a:lnTo>
                <a:cubicBezTo>
                  <a:pt x="3242300" y="10158753"/>
                  <a:pt x="2711173" y="10396546"/>
                  <a:pt x="2124507" y="10396546"/>
                </a:cubicBezTo>
                <a:cubicBezTo>
                  <a:pt x="951174" y="10396546"/>
                  <a:pt x="0" y="9445372"/>
                  <a:pt x="0" y="8272039"/>
                </a:cubicBezTo>
                <a:lnTo>
                  <a:pt x="0" y="2124507"/>
                </a:lnTo>
                <a:cubicBezTo>
                  <a:pt x="0" y="951174"/>
                  <a:pt x="951174" y="0"/>
                  <a:pt x="212450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8" name="Slide Number Placeholder 1">
            <a:extLst>
              <a:ext uri="{FF2B5EF4-FFF2-40B4-BE49-F238E27FC236}">
                <a16:creationId xmlns:a16="http://schemas.microsoft.com/office/drawing/2014/main" id="{428F03D1-4AA9-6969-3FB7-6951448A717C}"/>
              </a:ext>
            </a:extLst>
          </p:cNvPr>
          <p:cNvSpPr txBox="1">
            <a:spLocks/>
          </p:cNvSpPr>
          <p:nvPr/>
        </p:nvSpPr>
        <p:spPr>
          <a:xfrm>
            <a:off x="5196448" y="9383398"/>
            <a:ext cx="385763" cy="138807"/>
          </a:xfrm>
          <a:prstGeom prst="rect">
            <a:avLst/>
          </a:prstGeom>
        </p:spPr>
        <p:txBody>
          <a:bodyPr vert="horz" lIns="0" tIns="0" rIns="0" bIns="0" rtlCol="0" anchor="t"/>
          <a:lstStyle>
            <a:defPPr>
              <a:defRPr lang="en-US"/>
            </a:defPPr>
            <a:lvl1pPr marL="0" algn="r" defTabSz="703265" rtl="0" eaLnBrk="1" latinLnBrk="0" hangingPunct="1">
              <a:defRPr sz="450" b="0" i="0" kern="1200">
                <a:solidFill>
                  <a:srgbClr val="888B8D"/>
                </a:solidFill>
                <a:latin typeface="Arial" panose="02000503000000020004" pitchFamily="2" charset="0"/>
                <a:ea typeface="+mn-ea"/>
                <a:cs typeface="+mn-cs"/>
              </a:defRPr>
            </a:lvl1pPr>
            <a:lvl2pPr marL="351633" algn="l" defTabSz="703265" rtl="0" eaLnBrk="1" latinLnBrk="0" hangingPunct="1">
              <a:defRPr sz="1384" kern="1200">
                <a:solidFill>
                  <a:schemeClr val="tx1"/>
                </a:solidFill>
                <a:latin typeface="+mn-lt"/>
                <a:ea typeface="+mn-ea"/>
                <a:cs typeface="+mn-cs"/>
              </a:defRPr>
            </a:lvl2pPr>
            <a:lvl3pPr marL="703265" algn="l" defTabSz="703265" rtl="0" eaLnBrk="1" latinLnBrk="0" hangingPunct="1">
              <a:defRPr sz="1384" kern="1200">
                <a:solidFill>
                  <a:schemeClr val="tx1"/>
                </a:solidFill>
                <a:latin typeface="+mn-lt"/>
                <a:ea typeface="+mn-ea"/>
                <a:cs typeface="+mn-cs"/>
              </a:defRPr>
            </a:lvl3pPr>
            <a:lvl4pPr marL="1054898" algn="l" defTabSz="703265" rtl="0" eaLnBrk="1" latinLnBrk="0" hangingPunct="1">
              <a:defRPr sz="1384" kern="1200">
                <a:solidFill>
                  <a:schemeClr val="tx1"/>
                </a:solidFill>
                <a:latin typeface="+mn-lt"/>
                <a:ea typeface="+mn-ea"/>
                <a:cs typeface="+mn-cs"/>
              </a:defRPr>
            </a:lvl4pPr>
            <a:lvl5pPr marL="1406530" algn="l" defTabSz="703265" rtl="0" eaLnBrk="1" latinLnBrk="0" hangingPunct="1">
              <a:defRPr sz="1384" kern="1200">
                <a:solidFill>
                  <a:schemeClr val="tx1"/>
                </a:solidFill>
                <a:latin typeface="+mn-lt"/>
                <a:ea typeface="+mn-ea"/>
                <a:cs typeface="+mn-cs"/>
              </a:defRPr>
            </a:lvl5pPr>
            <a:lvl6pPr marL="1758163" algn="l" defTabSz="703265" rtl="0" eaLnBrk="1" latinLnBrk="0" hangingPunct="1">
              <a:defRPr sz="1384" kern="1200">
                <a:solidFill>
                  <a:schemeClr val="tx1"/>
                </a:solidFill>
                <a:latin typeface="+mn-lt"/>
                <a:ea typeface="+mn-ea"/>
                <a:cs typeface="+mn-cs"/>
              </a:defRPr>
            </a:lvl6pPr>
            <a:lvl7pPr marL="2109795" algn="l" defTabSz="703265" rtl="0" eaLnBrk="1" latinLnBrk="0" hangingPunct="1">
              <a:defRPr sz="1384" kern="1200">
                <a:solidFill>
                  <a:schemeClr val="tx1"/>
                </a:solidFill>
                <a:latin typeface="+mn-lt"/>
                <a:ea typeface="+mn-ea"/>
                <a:cs typeface="+mn-cs"/>
              </a:defRPr>
            </a:lvl7pPr>
            <a:lvl8pPr marL="2461428" algn="l" defTabSz="703265" rtl="0" eaLnBrk="1" latinLnBrk="0" hangingPunct="1">
              <a:defRPr sz="1384" kern="1200">
                <a:solidFill>
                  <a:schemeClr val="tx1"/>
                </a:solidFill>
                <a:latin typeface="+mn-lt"/>
                <a:ea typeface="+mn-ea"/>
                <a:cs typeface="+mn-cs"/>
              </a:defRPr>
            </a:lvl8pPr>
            <a:lvl9pPr marL="2813060" algn="l" defTabSz="703265" rtl="0" eaLnBrk="1" latinLnBrk="0" hangingPunct="1">
              <a:defRPr sz="1384" kern="1200">
                <a:solidFill>
                  <a:schemeClr val="tx1"/>
                </a:solidFill>
                <a:latin typeface="+mn-lt"/>
                <a:ea typeface="+mn-ea"/>
                <a:cs typeface="+mn-cs"/>
              </a:defRPr>
            </a:lvl9pPr>
          </a:lstStyle>
          <a:p>
            <a:r>
              <a:rPr lang="en-US"/>
              <a:t>P.</a:t>
            </a:r>
            <a:fld id="{8C1BCF7C-2884-4FE2-A9ED-57CF9A0CDEFF}" type="slidenum">
              <a:rPr lang="en-US" smtClean="0"/>
              <a:pPr/>
              <a:t>1</a:t>
            </a:fld>
            <a:endParaRPr lang="en-US"/>
          </a:p>
        </p:txBody>
      </p:sp>
      <p:sp>
        <p:nvSpPr>
          <p:cNvPr id="29" name="Google Shape;93;p1">
            <a:extLst>
              <a:ext uri="{FF2B5EF4-FFF2-40B4-BE49-F238E27FC236}">
                <a16:creationId xmlns:a16="http://schemas.microsoft.com/office/drawing/2014/main" id="{02346514-38B5-69E1-F3C4-16E1284AEB9B}"/>
              </a:ext>
            </a:extLst>
          </p:cNvPr>
          <p:cNvSpPr txBox="1"/>
          <p:nvPr/>
        </p:nvSpPr>
        <p:spPr>
          <a:xfrm>
            <a:off x="259532" y="2028425"/>
            <a:ext cx="4893659" cy="343497"/>
          </a:xfrm>
          <a:prstGeom prst="rect">
            <a:avLst/>
          </a:prstGeom>
          <a:noFill/>
          <a:ln>
            <a:noFill/>
          </a:ln>
        </p:spPr>
        <p:txBody>
          <a:bodyPr spcFirstLastPara="1" wrap="square" lIns="0" tIns="0" rIns="0" bIns="0" anchor="t" anchorCtr="0">
            <a:noAutofit/>
          </a:bodyPr>
          <a:lstStyle/>
          <a:p>
            <a:pPr>
              <a:buClr>
                <a:srgbClr val="000000"/>
              </a:buClr>
              <a:buSzPts val="4400"/>
            </a:pPr>
            <a:r>
              <a:rPr lang="en-US" sz="1400" dirty="0">
                <a:solidFill>
                  <a:schemeClr val="accent3"/>
                </a:solidFill>
                <a:latin typeface="Arial" panose="020B0604020202020204" pitchFamily="34" charset="0"/>
                <a:ea typeface="Roboto Medium"/>
                <a:cs typeface="Arial" panose="020B0604020202020204" pitchFamily="34" charset="0"/>
                <a:sym typeface="Roboto Medium"/>
              </a:rPr>
              <a:t>Real-time trip management.</a:t>
            </a:r>
          </a:p>
        </p:txBody>
      </p:sp>
      <p:sp>
        <p:nvSpPr>
          <p:cNvPr id="30" name="Google Shape;93;p1">
            <a:extLst>
              <a:ext uri="{FF2B5EF4-FFF2-40B4-BE49-F238E27FC236}">
                <a16:creationId xmlns:a16="http://schemas.microsoft.com/office/drawing/2014/main" id="{48F9929D-D18D-99FB-8A93-9D531F462783}"/>
              </a:ext>
            </a:extLst>
          </p:cNvPr>
          <p:cNvSpPr txBox="1"/>
          <p:nvPr/>
        </p:nvSpPr>
        <p:spPr>
          <a:xfrm>
            <a:off x="259534" y="1191711"/>
            <a:ext cx="2588441" cy="546438"/>
          </a:xfrm>
          <a:prstGeom prst="rect">
            <a:avLst/>
          </a:prstGeom>
          <a:noFill/>
          <a:ln>
            <a:noFill/>
          </a:ln>
        </p:spPr>
        <p:txBody>
          <a:bodyPr spcFirstLastPara="1" wrap="square" lIns="0" tIns="0" rIns="0" bIns="0" anchor="t" anchorCtr="0">
            <a:noAutofit/>
          </a:bodyPr>
          <a:lstStyle/>
          <a:p>
            <a:r>
              <a:rPr lang="en-US" sz="2400" b="1" dirty="0">
                <a:solidFill>
                  <a:schemeClr val="tx2"/>
                </a:solidFill>
                <a:latin typeface="Arial" panose="020B0604020202020204" pitchFamily="34" charset="0"/>
                <a:cs typeface="Arial" panose="020B0604020202020204" pitchFamily="34" charset="0"/>
              </a:rPr>
              <a:t>The Amex GBT Mobile app</a:t>
            </a:r>
            <a:endParaRPr lang="en-US" sz="2400" b="1" dirty="0">
              <a:latin typeface="Arial" panose="020B0604020202020204" pitchFamily="34" charset="0"/>
              <a:cs typeface="Arial" panose="020B0604020202020204" pitchFamily="34" charset="0"/>
            </a:endParaRPr>
          </a:p>
        </p:txBody>
      </p:sp>
      <p:sp>
        <p:nvSpPr>
          <p:cNvPr id="31" name="TextBox 62">
            <a:extLst>
              <a:ext uri="{FF2B5EF4-FFF2-40B4-BE49-F238E27FC236}">
                <a16:creationId xmlns:a16="http://schemas.microsoft.com/office/drawing/2014/main" id="{4891C606-5D1F-F1FF-16CC-28542A5FE552}"/>
              </a:ext>
            </a:extLst>
          </p:cNvPr>
          <p:cNvSpPr txBox="1"/>
          <p:nvPr/>
        </p:nvSpPr>
        <p:spPr>
          <a:xfrm>
            <a:off x="259002" y="2390688"/>
            <a:ext cx="2960670" cy="149784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171450" indent="-171450">
              <a:spcBef>
                <a:spcPts val="200"/>
              </a:spcBef>
              <a:spcAft>
                <a:spcPts val="200"/>
              </a:spcAft>
              <a:buFont typeface="Arial" panose="020B0604020202020204" pitchFamily="34" charset="0"/>
              <a:buChar char="•"/>
              <a:defRPr sz="1400" b="1"/>
            </a:pPr>
            <a:r>
              <a:rPr lang="en-US" sz="1200" b="0" dirty="0"/>
              <a:t>One tap access to all your trips.</a:t>
            </a:r>
          </a:p>
          <a:p>
            <a:pPr marL="171450" indent="-171450">
              <a:spcBef>
                <a:spcPts val="200"/>
              </a:spcBef>
              <a:spcAft>
                <a:spcPts val="200"/>
              </a:spcAft>
              <a:buFont typeface="Arial" panose="020B0604020202020204" pitchFamily="34" charset="0"/>
              <a:buChar char="•"/>
              <a:defRPr sz="1400" b="1"/>
            </a:pPr>
            <a:r>
              <a:rPr lang="en-US" sz="1200" b="0" dirty="0"/>
              <a:t>Flight check-in.</a:t>
            </a:r>
          </a:p>
          <a:p>
            <a:pPr marL="171450" indent="-171450">
              <a:spcBef>
                <a:spcPts val="200"/>
              </a:spcBef>
              <a:spcAft>
                <a:spcPts val="200"/>
              </a:spcAft>
              <a:buFont typeface="Arial" panose="020B0604020202020204" pitchFamily="34" charset="0"/>
              <a:buChar char="•"/>
              <a:defRPr sz="1400" b="1"/>
            </a:pPr>
            <a:r>
              <a:rPr lang="en-US" sz="1200" b="0" dirty="0"/>
              <a:t>Travel assistance chat </a:t>
            </a:r>
            <a:br>
              <a:rPr lang="en-US" sz="1200" b="0" dirty="0"/>
            </a:br>
            <a:r>
              <a:rPr lang="en-US" sz="1200" b="0" dirty="0"/>
              <a:t>available 24/7.</a:t>
            </a:r>
          </a:p>
          <a:p>
            <a:pPr marL="171450" indent="-171450">
              <a:spcBef>
                <a:spcPts val="200"/>
              </a:spcBef>
              <a:spcAft>
                <a:spcPts val="200"/>
              </a:spcAft>
              <a:buFont typeface="Arial" panose="020B0604020202020204" pitchFamily="34" charset="0"/>
              <a:buChar char="•"/>
              <a:defRPr sz="1400" b="1"/>
            </a:pPr>
            <a:r>
              <a:rPr lang="en-US" sz="1200" b="0" dirty="0"/>
              <a:t>The ability to modify trips </a:t>
            </a:r>
            <a:br>
              <a:rPr lang="en-US" sz="1200" b="0" dirty="0"/>
            </a:br>
            <a:r>
              <a:rPr lang="en-US" sz="1200" b="0" dirty="0"/>
              <a:t>on-the-go.</a:t>
            </a:r>
          </a:p>
          <a:p>
            <a:pPr marL="171450" indent="-171450">
              <a:spcBef>
                <a:spcPts val="200"/>
              </a:spcBef>
              <a:spcAft>
                <a:spcPts val="200"/>
              </a:spcAft>
              <a:buFont typeface="Arial" panose="020B0604020202020204" pitchFamily="34" charset="0"/>
              <a:buChar char="•"/>
              <a:defRPr sz="1400" b="1"/>
            </a:pPr>
            <a:endParaRPr lang="en-US" sz="1200" b="0" dirty="0"/>
          </a:p>
        </p:txBody>
      </p:sp>
      <p:pic>
        <p:nvPicPr>
          <p:cNvPr id="33" name="Picture 32">
            <a:extLst>
              <a:ext uri="{FF2B5EF4-FFF2-40B4-BE49-F238E27FC236}">
                <a16:creationId xmlns:a16="http://schemas.microsoft.com/office/drawing/2014/main" id="{603B8998-5A88-21A9-4FA5-A524AD6E1873}"/>
              </a:ext>
            </a:extLst>
          </p:cNvPr>
          <p:cNvPicPr>
            <a:picLocks noChangeAspect="1"/>
          </p:cNvPicPr>
          <p:nvPr/>
        </p:nvPicPr>
        <p:blipFill>
          <a:blip r:embed="rId2"/>
          <a:stretch>
            <a:fillRect/>
          </a:stretch>
        </p:blipFill>
        <p:spPr>
          <a:xfrm>
            <a:off x="259002" y="330596"/>
            <a:ext cx="1103073" cy="456271"/>
          </a:xfrm>
          <a:prstGeom prst="rect">
            <a:avLst/>
          </a:prstGeom>
        </p:spPr>
      </p:pic>
      <p:sp>
        <p:nvSpPr>
          <p:cNvPr id="11" name="Freeform 10">
            <a:extLst>
              <a:ext uri="{FF2B5EF4-FFF2-40B4-BE49-F238E27FC236}">
                <a16:creationId xmlns:a16="http://schemas.microsoft.com/office/drawing/2014/main" id="{D65FEB17-1C25-0199-C39B-4DE722316B98}"/>
              </a:ext>
            </a:extLst>
          </p:cNvPr>
          <p:cNvSpPr/>
          <p:nvPr/>
        </p:nvSpPr>
        <p:spPr>
          <a:xfrm>
            <a:off x="2847976" y="1985396"/>
            <a:ext cx="551605" cy="1690911"/>
          </a:xfrm>
          <a:custGeom>
            <a:avLst/>
            <a:gdLst>
              <a:gd name="connsiteX0" fmla="*/ 551605 w 551605"/>
              <a:gd name="connsiteY0" fmla="*/ 0 h 1690911"/>
              <a:gd name="connsiteX1" fmla="*/ 551605 w 551605"/>
              <a:gd name="connsiteY1" fmla="*/ 266391 h 1690911"/>
              <a:gd name="connsiteX2" fmla="*/ 66471 w 551605"/>
              <a:gd name="connsiteY2" fmla="*/ 1617775 h 1690911"/>
              <a:gd name="connsiteX3" fmla="*/ 0 w 551605"/>
              <a:gd name="connsiteY3" fmla="*/ 1690911 h 1690911"/>
              <a:gd name="connsiteX4" fmla="*/ 0 w 551605"/>
              <a:gd name="connsiteY4" fmla="*/ 1253817 h 1690911"/>
              <a:gd name="connsiteX5" fmla="*/ 499873 w 551605"/>
              <a:gd name="connsiteY5" fmla="*/ 47017 h 1690911"/>
              <a:gd name="connsiteX6" fmla="*/ 551605 w 551605"/>
              <a:gd name="connsiteY6" fmla="*/ 0 h 1690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1605" h="1690911">
                <a:moveTo>
                  <a:pt x="551605" y="0"/>
                </a:moveTo>
                <a:lnTo>
                  <a:pt x="551605" y="266391"/>
                </a:lnTo>
                <a:cubicBezTo>
                  <a:pt x="551605" y="779724"/>
                  <a:pt x="369544" y="1250535"/>
                  <a:pt x="66471" y="1617775"/>
                </a:cubicBezTo>
                <a:lnTo>
                  <a:pt x="0" y="1690911"/>
                </a:lnTo>
                <a:lnTo>
                  <a:pt x="0" y="1253817"/>
                </a:lnTo>
                <a:cubicBezTo>
                  <a:pt x="0" y="782533"/>
                  <a:pt x="191026" y="355864"/>
                  <a:pt x="499873" y="47017"/>
                </a:cubicBezTo>
                <a:lnTo>
                  <a:pt x="551605"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9" name="Freeform 8">
            <a:extLst>
              <a:ext uri="{FF2B5EF4-FFF2-40B4-BE49-F238E27FC236}">
                <a16:creationId xmlns:a16="http://schemas.microsoft.com/office/drawing/2014/main" id="{FA06D584-7DE4-7D57-18A0-35F64B343430}"/>
              </a:ext>
            </a:extLst>
          </p:cNvPr>
          <p:cNvSpPr/>
          <p:nvPr/>
        </p:nvSpPr>
        <p:spPr>
          <a:xfrm>
            <a:off x="2847975" y="1532539"/>
            <a:ext cx="3413346" cy="4874296"/>
          </a:xfrm>
          <a:custGeom>
            <a:avLst/>
            <a:gdLst>
              <a:gd name="connsiteX0" fmla="*/ 1706673 w 3413346"/>
              <a:gd name="connsiteY0" fmla="*/ 0 h 4874296"/>
              <a:gd name="connsiteX1" fmla="*/ 3413346 w 3413346"/>
              <a:gd name="connsiteY1" fmla="*/ 1706673 h 4874296"/>
              <a:gd name="connsiteX2" fmla="*/ 3413346 w 3413346"/>
              <a:gd name="connsiteY2" fmla="*/ 3167623 h 4874296"/>
              <a:gd name="connsiteX3" fmla="*/ 1706673 w 3413346"/>
              <a:gd name="connsiteY3" fmla="*/ 4874296 h 4874296"/>
              <a:gd name="connsiteX4" fmla="*/ 0 w 3413346"/>
              <a:gd name="connsiteY4" fmla="*/ 3167623 h 4874296"/>
              <a:gd name="connsiteX5" fmla="*/ 0 w 3413346"/>
              <a:gd name="connsiteY5" fmla="*/ 2143767 h 4874296"/>
              <a:gd name="connsiteX6" fmla="*/ 66471 w 3413346"/>
              <a:gd name="connsiteY6" fmla="*/ 2070631 h 4874296"/>
              <a:gd name="connsiteX7" fmla="*/ 551605 w 3413346"/>
              <a:gd name="connsiteY7" fmla="*/ 719247 h 4874296"/>
              <a:gd name="connsiteX8" fmla="*/ 551605 w 3413346"/>
              <a:gd name="connsiteY8" fmla="*/ 452856 h 4874296"/>
              <a:gd name="connsiteX9" fmla="*/ 621071 w 3413346"/>
              <a:gd name="connsiteY9" fmla="*/ 389721 h 4874296"/>
              <a:gd name="connsiteX10" fmla="*/ 1706673 w 3413346"/>
              <a:gd name="connsiteY10" fmla="*/ 0 h 4874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13346" h="4874296">
                <a:moveTo>
                  <a:pt x="1706673" y="0"/>
                </a:moveTo>
                <a:cubicBezTo>
                  <a:pt x="2649242" y="0"/>
                  <a:pt x="3413346" y="764104"/>
                  <a:pt x="3413346" y="1706673"/>
                </a:cubicBezTo>
                <a:lnTo>
                  <a:pt x="3413346" y="3167623"/>
                </a:lnTo>
                <a:cubicBezTo>
                  <a:pt x="3413346" y="4110192"/>
                  <a:pt x="2649242" y="4874296"/>
                  <a:pt x="1706673" y="4874296"/>
                </a:cubicBezTo>
                <a:cubicBezTo>
                  <a:pt x="764104" y="4874296"/>
                  <a:pt x="0" y="4110192"/>
                  <a:pt x="0" y="3167623"/>
                </a:cubicBezTo>
                <a:lnTo>
                  <a:pt x="0" y="2143767"/>
                </a:lnTo>
                <a:lnTo>
                  <a:pt x="66471" y="2070631"/>
                </a:lnTo>
                <a:cubicBezTo>
                  <a:pt x="369544" y="1703391"/>
                  <a:pt x="551605" y="1232580"/>
                  <a:pt x="551605" y="719247"/>
                </a:cubicBezTo>
                <a:lnTo>
                  <a:pt x="551605" y="452856"/>
                </a:lnTo>
                <a:lnTo>
                  <a:pt x="621071" y="389721"/>
                </a:lnTo>
                <a:cubicBezTo>
                  <a:pt x="916085" y="146254"/>
                  <a:pt x="1294299" y="0"/>
                  <a:pt x="1706673"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36" name="Picture 35">
            <a:extLst>
              <a:ext uri="{FF2B5EF4-FFF2-40B4-BE49-F238E27FC236}">
                <a16:creationId xmlns:a16="http://schemas.microsoft.com/office/drawing/2014/main" id="{F01FD4EA-BBBA-F70E-CD8D-96ED1F4204E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354766" y="1709293"/>
            <a:ext cx="2290773" cy="4520788"/>
          </a:xfrm>
          <a:prstGeom prst="rect">
            <a:avLst/>
          </a:prstGeom>
        </p:spPr>
      </p:pic>
      <p:sp>
        <p:nvSpPr>
          <p:cNvPr id="41" name="TextBox 40">
            <a:extLst>
              <a:ext uri="{FF2B5EF4-FFF2-40B4-BE49-F238E27FC236}">
                <a16:creationId xmlns:a16="http://schemas.microsoft.com/office/drawing/2014/main" id="{FDA557B4-55BB-2063-FCA6-5F51522096C5}"/>
              </a:ext>
            </a:extLst>
          </p:cNvPr>
          <p:cNvSpPr txBox="1"/>
          <p:nvPr/>
        </p:nvSpPr>
        <p:spPr>
          <a:xfrm>
            <a:off x="259001" y="6614624"/>
            <a:ext cx="3631864" cy="738664"/>
          </a:xfrm>
          <a:prstGeom prst="rect">
            <a:avLst/>
          </a:prstGeom>
          <a:noFill/>
        </p:spPr>
        <p:txBody>
          <a:bodyPr wrap="square" lIns="0" tIns="0" rIns="0" bIns="0" rtlCol="0">
            <a:spAutoFit/>
          </a:bodyPr>
          <a:lstStyle/>
          <a:p>
            <a:r>
              <a:rPr lang="en-US" sz="600" dirty="0">
                <a:solidFill>
                  <a:srgbClr val="A7A8AA"/>
                </a:solidFill>
                <a:effectLst/>
                <a:latin typeface="BentonSans Regular" panose="02000503000000020004" pitchFamily="2" charset="0"/>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 © 2024 GBT Travel Services UK Limited.</a:t>
            </a:r>
          </a:p>
        </p:txBody>
      </p:sp>
      <p:pic>
        <p:nvPicPr>
          <p:cNvPr id="3" name="Picture 2">
            <a:extLst>
              <a:ext uri="{FF2B5EF4-FFF2-40B4-BE49-F238E27FC236}">
                <a16:creationId xmlns:a16="http://schemas.microsoft.com/office/drawing/2014/main" id="{2845F530-CB2A-8691-9015-E253AD3E4B3C}"/>
              </a:ext>
            </a:extLst>
          </p:cNvPr>
          <p:cNvPicPr>
            <a:picLocks noChangeAspect="1"/>
          </p:cNvPicPr>
          <p:nvPr/>
        </p:nvPicPr>
        <p:blipFill>
          <a:blip r:embed="rId4"/>
          <a:stretch>
            <a:fillRect/>
          </a:stretch>
        </p:blipFill>
        <p:spPr>
          <a:xfrm>
            <a:off x="4018434" y="6614624"/>
            <a:ext cx="1072428" cy="347986"/>
          </a:xfrm>
          <a:prstGeom prst="rect">
            <a:avLst/>
          </a:prstGeom>
        </p:spPr>
      </p:pic>
      <p:pic>
        <p:nvPicPr>
          <p:cNvPr id="4" name="Google Shape;101;p1" descr="A close up of a sign&#10;&#10;Description automatically generated">
            <a:extLst>
              <a:ext uri="{FF2B5EF4-FFF2-40B4-BE49-F238E27FC236}">
                <a16:creationId xmlns:a16="http://schemas.microsoft.com/office/drawing/2014/main" id="{B4F78FC9-010C-AEC3-228A-9412F6411850}"/>
              </a:ext>
            </a:extLst>
          </p:cNvPr>
          <p:cNvPicPr preferRelativeResize="0"/>
          <p:nvPr/>
        </p:nvPicPr>
        <p:blipFill rotWithShape="1">
          <a:blip r:embed="rId5">
            <a:alphaModFix/>
          </a:blip>
          <a:srcRect/>
          <a:stretch/>
        </p:blipFill>
        <p:spPr>
          <a:xfrm>
            <a:off x="265409" y="5709040"/>
            <a:ext cx="1072770" cy="665452"/>
          </a:xfrm>
          <a:prstGeom prst="rect">
            <a:avLst/>
          </a:prstGeom>
          <a:noFill/>
          <a:ln>
            <a:noFill/>
          </a:ln>
        </p:spPr>
      </p:pic>
      <p:sp>
        <p:nvSpPr>
          <p:cNvPr id="5" name="Google Shape;100;p1">
            <a:extLst>
              <a:ext uri="{FF2B5EF4-FFF2-40B4-BE49-F238E27FC236}">
                <a16:creationId xmlns:a16="http://schemas.microsoft.com/office/drawing/2014/main" id="{F489B188-4655-BD8B-72CE-B999CF8072EA}"/>
              </a:ext>
            </a:extLst>
          </p:cNvPr>
          <p:cNvSpPr txBox="1"/>
          <p:nvPr/>
        </p:nvSpPr>
        <p:spPr>
          <a:xfrm>
            <a:off x="191764" y="5285025"/>
            <a:ext cx="2663298" cy="159992"/>
          </a:xfrm>
          <a:prstGeom prst="rect">
            <a:avLst/>
          </a:prstGeom>
          <a:noFill/>
          <a:ln>
            <a:noFill/>
          </a:ln>
        </p:spPr>
        <p:txBody>
          <a:bodyPr spcFirstLastPara="1" wrap="square" lIns="63294" tIns="31638" rIns="63294" bIns="31638" anchor="t" anchorCtr="0">
            <a:noAutofit/>
          </a:bodyPr>
          <a:lstStyle/>
          <a:p>
            <a:pPr>
              <a:buClr>
                <a:schemeClr val="lt1"/>
              </a:buClr>
              <a:buSzPts val="1600"/>
            </a:pPr>
            <a:r>
              <a:rPr lang="en-US" sz="1400" b="1" dirty="0">
                <a:solidFill>
                  <a:schemeClr val="tx2"/>
                </a:solidFill>
                <a:latin typeface="Arial" panose="020B0604020202020204" pitchFamily="34" charset="0"/>
                <a:ea typeface="Roboto"/>
                <a:cs typeface="Arial" panose="020B0604020202020204" pitchFamily="34" charset="0"/>
                <a:sym typeface="Roboto"/>
              </a:rPr>
              <a:t>Download the app now</a:t>
            </a:r>
            <a:endParaRPr sz="1400" b="1" dirty="0">
              <a:solidFill>
                <a:schemeClr val="tx2"/>
              </a:solidFill>
              <a:latin typeface="Arial" panose="020B0604020202020204" pitchFamily="34" charset="0"/>
              <a:cs typeface="Arial" panose="020B0604020202020204" pitchFamily="34" charset="0"/>
            </a:endParaRPr>
          </a:p>
        </p:txBody>
      </p:sp>
      <p:pic>
        <p:nvPicPr>
          <p:cNvPr id="8" name="Picture 7">
            <a:extLst>
              <a:ext uri="{FF2B5EF4-FFF2-40B4-BE49-F238E27FC236}">
                <a16:creationId xmlns:a16="http://schemas.microsoft.com/office/drawing/2014/main" id="{F07D1DE2-774A-E38D-6320-D0CB966CBFFB}"/>
              </a:ext>
            </a:extLst>
          </p:cNvPr>
          <p:cNvPicPr>
            <a:picLocks noChangeAspect="1"/>
          </p:cNvPicPr>
          <p:nvPr/>
        </p:nvPicPr>
        <p:blipFill>
          <a:blip r:embed="rId6">
            <a:extLst>
              <a:ext uri="{28A0092B-C50C-407E-A947-70E740481C1C}">
                <a14:useLocalDpi xmlns:a14="http://schemas.microsoft.com/office/drawing/2010/main" val="0"/>
              </a:ext>
            </a:extLst>
          </a:blip>
          <a:srcRect t="11370" b="11370"/>
          <a:stretch/>
        </p:blipFill>
        <p:spPr>
          <a:xfrm>
            <a:off x="1260624" y="5492615"/>
            <a:ext cx="1089477" cy="1089304"/>
          </a:xfrm>
          <a:prstGeom prst="rect">
            <a:avLst/>
          </a:prstGeom>
        </p:spPr>
      </p:pic>
      <p:sp>
        <p:nvSpPr>
          <p:cNvPr id="2" name="Rectangle 1">
            <a:extLst>
              <a:ext uri="{FF2B5EF4-FFF2-40B4-BE49-F238E27FC236}">
                <a16:creationId xmlns:a16="http://schemas.microsoft.com/office/drawing/2014/main" id="{92544ADE-1ECF-2CFD-30F4-8916C2696BD3}"/>
              </a:ext>
            </a:extLst>
          </p:cNvPr>
          <p:cNvSpPr/>
          <p:nvPr/>
        </p:nvSpPr>
        <p:spPr>
          <a:xfrm>
            <a:off x="3810001" y="366854"/>
            <a:ext cx="1246378" cy="411649"/>
          </a:xfrm>
          <a:prstGeom prst="rect">
            <a:avLst/>
          </a:prstGeom>
          <a:noFill/>
          <a:ln>
            <a:solidFill>
              <a:srgbClr val="A7A8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93;p1">
            <a:extLst>
              <a:ext uri="{FF2B5EF4-FFF2-40B4-BE49-F238E27FC236}">
                <a16:creationId xmlns:a16="http://schemas.microsoft.com/office/drawing/2014/main" id="{F2809FF5-D02D-4472-B85F-7CA05DE20EEF}"/>
              </a:ext>
            </a:extLst>
          </p:cNvPr>
          <p:cNvSpPr txBox="1"/>
          <p:nvPr/>
        </p:nvSpPr>
        <p:spPr>
          <a:xfrm>
            <a:off x="3810000" y="479367"/>
            <a:ext cx="1246379" cy="186621"/>
          </a:xfrm>
          <a:prstGeom prst="rect">
            <a:avLst/>
          </a:prstGeom>
          <a:noFill/>
          <a:ln>
            <a:noFill/>
          </a:ln>
        </p:spPr>
        <p:txBody>
          <a:bodyPr spcFirstLastPara="1" wrap="square" lIns="0" tIns="0" rIns="0" bIns="0" anchor="t" anchorCtr="0">
            <a:noAutofit/>
          </a:bodyPr>
          <a:lstStyle/>
          <a:p>
            <a:pPr algn="ctr"/>
            <a:r>
              <a:rPr lang="en-US" sz="1300" dirty="0">
                <a:solidFill>
                  <a:srgbClr val="A7A8AA"/>
                </a:solidFill>
                <a:latin typeface="Arial" panose="020B0604020202020204" pitchFamily="34" charset="0"/>
                <a:cs typeface="Arial" panose="020B0604020202020204" pitchFamily="34" charset="0"/>
              </a:rPr>
              <a:t>Your logo</a:t>
            </a:r>
          </a:p>
        </p:txBody>
      </p:sp>
    </p:spTree>
    <p:extLst>
      <p:ext uri="{BB962C8B-B14F-4D97-AF65-F5344CB8AC3E}">
        <p14:creationId xmlns:p14="http://schemas.microsoft.com/office/powerpoint/2010/main" val="415989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CDCCE700-29BA-9CCE-A7AF-AAD3602DBB11}"/>
            </a:ext>
          </a:extLst>
        </p:cNvPr>
        <p:cNvGrpSpPr/>
        <p:nvPr/>
      </p:nvGrpSpPr>
      <p:grpSpPr>
        <a:xfrm>
          <a:off x="0" y="0"/>
          <a:ext cx="0" cy="0"/>
          <a:chOff x="0" y="0"/>
          <a:chExt cx="0" cy="0"/>
        </a:xfrm>
      </p:grpSpPr>
      <p:sp>
        <p:nvSpPr>
          <p:cNvPr id="27" name="Rounded Rectangle 26">
            <a:extLst>
              <a:ext uri="{FF2B5EF4-FFF2-40B4-BE49-F238E27FC236}">
                <a16:creationId xmlns:a16="http://schemas.microsoft.com/office/drawing/2014/main" id="{CBFBBBC6-A3A7-DF0D-287D-B141830F0724}"/>
              </a:ext>
            </a:extLst>
          </p:cNvPr>
          <p:cNvSpPr/>
          <p:nvPr/>
        </p:nvSpPr>
        <p:spPr>
          <a:xfrm>
            <a:off x="-849434" y="-6020253"/>
            <a:ext cx="4249014" cy="10396546"/>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Slide Number Placeholder 1">
            <a:extLst>
              <a:ext uri="{FF2B5EF4-FFF2-40B4-BE49-F238E27FC236}">
                <a16:creationId xmlns:a16="http://schemas.microsoft.com/office/drawing/2014/main" id="{428F03D1-4AA9-6969-3FB7-6951448A717C}"/>
              </a:ext>
            </a:extLst>
          </p:cNvPr>
          <p:cNvSpPr txBox="1">
            <a:spLocks/>
          </p:cNvSpPr>
          <p:nvPr/>
        </p:nvSpPr>
        <p:spPr>
          <a:xfrm>
            <a:off x="5196448" y="9383398"/>
            <a:ext cx="385763" cy="138807"/>
          </a:xfrm>
          <a:prstGeom prst="rect">
            <a:avLst/>
          </a:prstGeom>
        </p:spPr>
        <p:txBody>
          <a:bodyPr vert="horz" lIns="0" tIns="0" rIns="0" bIns="0" rtlCol="0" anchor="t"/>
          <a:lstStyle>
            <a:defPPr>
              <a:defRPr lang="en-US"/>
            </a:defPPr>
            <a:lvl1pPr marL="0" algn="r" defTabSz="703265" rtl="0" eaLnBrk="1" latinLnBrk="0" hangingPunct="1">
              <a:defRPr sz="450" b="0" i="0" kern="1200">
                <a:solidFill>
                  <a:srgbClr val="888B8D"/>
                </a:solidFill>
                <a:latin typeface="Arial" panose="02000503000000020004" pitchFamily="2" charset="0"/>
                <a:ea typeface="+mn-ea"/>
                <a:cs typeface="+mn-cs"/>
              </a:defRPr>
            </a:lvl1pPr>
            <a:lvl2pPr marL="351633" algn="l" defTabSz="703265" rtl="0" eaLnBrk="1" latinLnBrk="0" hangingPunct="1">
              <a:defRPr sz="1384" kern="1200">
                <a:solidFill>
                  <a:schemeClr val="tx1"/>
                </a:solidFill>
                <a:latin typeface="+mn-lt"/>
                <a:ea typeface="+mn-ea"/>
                <a:cs typeface="+mn-cs"/>
              </a:defRPr>
            </a:lvl2pPr>
            <a:lvl3pPr marL="703265" algn="l" defTabSz="703265" rtl="0" eaLnBrk="1" latinLnBrk="0" hangingPunct="1">
              <a:defRPr sz="1384" kern="1200">
                <a:solidFill>
                  <a:schemeClr val="tx1"/>
                </a:solidFill>
                <a:latin typeface="+mn-lt"/>
                <a:ea typeface="+mn-ea"/>
                <a:cs typeface="+mn-cs"/>
              </a:defRPr>
            </a:lvl3pPr>
            <a:lvl4pPr marL="1054898" algn="l" defTabSz="703265" rtl="0" eaLnBrk="1" latinLnBrk="0" hangingPunct="1">
              <a:defRPr sz="1384" kern="1200">
                <a:solidFill>
                  <a:schemeClr val="tx1"/>
                </a:solidFill>
                <a:latin typeface="+mn-lt"/>
                <a:ea typeface="+mn-ea"/>
                <a:cs typeface="+mn-cs"/>
              </a:defRPr>
            </a:lvl4pPr>
            <a:lvl5pPr marL="1406530" algn="l" defTabSz="703265" rtl="0" eaLnBrk="1" latinLnBrk="0" hangingPunct="1">
              <a:defRPr sz="1384" kern="1200">
                <a:solidFill>
                  <a:schemeClr val="tx1"/>
                </a:solidFill>
                <a:latin typeface="+mn-lt"/>
                <a:ea typeface="+mn-ea"/>
                <a:cs typeface="+mn-cs"/>
              </a:defRPr>
            </a:lvl5pPr>
            <a:lvl6pPr marL="1758163" algn="l" defTabSz="703265" rtl="0" eaLnBrk="1" latinLnBrk="0" hangingPunct="1">
              <a:defRPr sz="1384" kern="1200">
                <a:solidFill>
                  <a:schemeClr val="tx1"/>
                </a:solidFill>
                <a:latin typeface="+mn-lt"/>
                <a:ea typeface="+mn-ea"/>
                <a:cs typeface="+mn-cs"/>
              </a:defRPr>
            </a:lvl6pPr>
            <a:lvl7pPr marL="2109795" algn="l" defTabSz="703265" rtl="0" eaLnBrk="1" latinLnBrk="0" hangingPunct="1">
              <a:defRPr sz="1384" kern="1200">
                <a:solidFill>
                  <a:schemeClr val="tx1"/>
                </a:solidFill>
                <a:latin typeface="+mn-lt"/>
                <a:ea typeface="+mn-ea"/>
                <a:cs typeface="+mn-cs"/>
              </a:defRPr>
            </a:lvl7pPr>
            <a:lvl8pPr marL="2461428" algn="l" defTabSz="703265" rtl="0" eaLnBrk="1" latinLnBrk="0" hangingPunct="1">
              <a:defRPr sz="1384" kern="1200">
                <a:solidFill>
                  <a:schemeClr val="tx1"/>
                </a:solidFill>
                <a:latin typeface="+mn-lt"/>
                <a:ea typeface="+mn-ea"/>
                <a:cs typeface="+mn-cs"/>
              </a:defRPr>
            </a:lvl8pPr>
            <a:lvl9pPr marL="2813060" algn="l" defTabSz="703265" rtl="0" eaLnBrk="1" latinLnBrk="0" hangingPunct="1">
              <a:defRPr sz="1384" kern="1200">
                <a:solidFill>
                  <a:schemeClr val="tx1"/>
                </a:solidFill>
                <a:latin typeface="+mn-lt"/>
                <a:ea typeface="+mn-ea"/>
                <a:cs typeface="+mn-cs"/>
              </a:defRPr>
            </a:lvl9pPr>
          </a:lstStyle>
          <a:p>
            <a:r>
              <a:rPr lang="en-US"/>
              <a:t>P.</a:t>
            </a:r>
            <a:fld id="{8C1BCF7C-2884-4FE2-A9ED-57CF9A0CDEFF}" type="slidenum">
              <a:rPr lang="en-US" smtClean="0"/>
              <a:pPr/>
              <a:t>2</a:t>
            </a:fld>
            <a:endParaRPr lang="en-US"/>
          </a:p>
        </p:txBody>
      </p:sp>
      <p:pic>
        <p:nvPicPr>
          <p:cNvPr id="33" name="Picture 32">
            <a:extLst>
              <a:ext uri="{FF2B5EF4-FFF2-40B4-BE49-F238E27FC236}">
                <a16:creationId xmlns:a16="http://schemas.microsoft.com/office/drawing/2014/main" id="{603B8998-5A88-21A9-4FA5-A524AD6E1873}"/>
              </a:ext>
            </a:extLst>
          </p:cNvPr>
          <p:cNvPicPr>
            <a:picLocks noChangeAspect="1"/>
          </p:cNvPicPr>
          <p:nvPr/>
        </p:nvPicPr>
        <p:blipFill>
          <a:blip r:embed="rId2"/>
          <a:stretch>
            <a:fillRect/>
          </a:stretch>
        </p:blipFill>
        <p:spPr>
          <a:xfrm>
            <a:off x="259002" y="330596"/>
            <a:ext cx="1103073" cy="456271"/>
          </a:xfrm>
          <a:prstGeom prst="rect">
            <a:avLst/>
          </a:prstGeom>
        </p:spPr>
      </p:pic>
      <p:sp>
        <p:nvSpPr>
          <p:cNvPr id="34" name="Rounded Rectangle 33">
            <a:extLst>
              <a:ext uri="{FF2B5EF4-FFF2-40B4-BE49-F238E27FC236}">
                <a16:creationId xmlns:a16="http://schemas.microsoft.com/office/drawing/2014/main" id="{F52A8C6C-9C16-9707-C20F-E959EBDEF721}"/>
              </a:ext>
            </a:extLst>
          </p:cNvPr>
          <p:cNvSpPr/>
          <p:nvPr/>
        </p:nvSpPr>
        <p:spPr>
          <a:xfrm>
            <a:off x="2847975" y="1532539"/>
            <a:ext cx="3413346" cy="4874296"/>
          </a:xfrm>
          <a:prstGeom prst="roundRect">
            <a:avLst>
              <a:gd name="adj" fmla="val 50000"/>
            </a:avLst>
          </a:prstGeom>
          <a:blipFill>
            <a:blip r:embed="rId3"/>
            <a:srcRect/>
            <a:stretch>
              <a:fillRect l="-21235" t="-15078" r="-42889" b="-567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Freeform 41">
            <a:extLst>
              <a:ext uri="{FF2B5EF4-FFF2-40B4-BE49-F238E27FC236}">
                <a16:creationId xmlns:a16="http://schemas.microsoft.com/office/drawing/2014/main" id="{0134D5BD-EEAD-3A44-D7E3-B4C2B4C18973}"/>
              </a:ext>
            </a:extLst>
          </p:cNvPr>
          <p:cNvSpPr/>
          <p:nvPr/>
        </p:nvSpPr>
        <p:spPr>
          <a:xfrm>
            <a:off x="2847976" y="1985395"/>
            <a:ext cx="551605" cy="1690912"/>
          </a:xfrm>
          <a:custGeom>
            <a:avLst/>
            <a:gdLst>
              <a:gd name="connsiteX0" fmla="*/ 551605 w 551605"/>
              <a:gd name="connsiteY0" fmla="*/ 0 h 1690912"/>
              <a:gd name="connsiteX1" fmla="*/ 551605 w 551605"/>
              <a:gd name="connsiteY1" fmla="*/ 266391 h 1690912"/>
              <a:gd name="connsiteX2" fmla="*/ 66471 w 551605"/>
              <a:gd name="connsiteY2" fmla="*/ 1617775 h 1690912"/>
              <a:gd name="connsiteX3" fmla="*/ 0 w 551605"/>
              <a:gd name="connsiteY3" fmla="*/ 1690912 h 1690912"/>
              <a:gd name="connsiteX4" fmla="*/ 0 w 551605"/>
              <a:gd name="connsiteY4" fmla="*/ 1253817 h 1690912"/>
              <a:gd name="connsiteX5" fmla="*/ 499873 w 551605"/>
              <a:gd name="connsiteY5" fmla="*/ 47017 h 1690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1605" h="1690912">
                <a:moveTo>
                  <a:pt x="551605" y="0"/>
                </a:moveTo>
                <a:lnTo>
                  <a:pt x="551605" y="266391"/>
                </a:lnTo>
                <a:cubicBezTo>
                  <a:pt x="551605" y="779724"/>
                  <a:pt x="369545" y="1250535"/>
                  <a:pt x="66471" y="1617775"/>
                </a:cubicBezTo>
                <a:lnTo>
                  <a:pt x="0" y="1690912"/>
                </a:lnTo>
                <a:lnTo>
                  <a:pt x="0" y="1253817"/>
                </a:lnTo>
                <a:cubicBezTo>
                  <a:pt x="0" y="782533"/>
                  <a:pt x="191026" y="355864"/>
                  <a:pt x="499873" y="4701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Google Shape;93;p1">
            <a:extLst>
              <a:ext uri="{FF2B5EF4-FFF2-40B4-BE49-F238E27FC236}">
                <a16:creationId xmlns:a16="http://schemas.microsoft.com/office/drawing/2014/main" id="{C2B25FBA-3D76-E4F4-8690-322D9E7B214B}"/>
              </a:ext>
            </a:extLst>
          </p:cNvPr>
          <p:cNvSpPr txBox="1"/>
          <p:nvPr/>
        </p:nvSpPr>
        <p:spPr>
          <a:xfrm>
            <a:off x="259532" y="1680531"/>
            <a:ext cx="4893659" cy="343497"/>
          </a:xfrm>
          <a:prstGeom prst="rect">
            <a:avLst/>
          </a:prstGeom>
          <a:noFill/>
          <a:ln>
            <a:noFill/>
          </a:ln>
        </p:spPr>
        <p:txBody>
          <a:bodyPr spcFirstLastPara="1" wrap="square" lIns="0" tIns="0" rIns="0" bIns="0" anchor="t" anchorCtr="0">
            <a:noAutofit/>
          </a:bodyPr>
          <a:lstStyle/>
          <a:p>
            <a:pPr>
              <a:buClr>
                <a:srgbClr val="000000"/>
              </a:buClr>
              <a:buSzPts val="4400"/>
            </a:pPr>
            <a:r>
              <a:rPr lang="en-US" sz="1400" dirty="0">
                <a:solidFill>
                  <a:schemeClr val="accent3"/>
                </a:solidFill>
                <a:latin typeface="Arial" panose="020B0604020202020204" pitchFamily="34" charset="0"/>
                <a:ea typeface="Roboto Medium"/>
                <a:cs typeface="Arial" panose="020B0604020202020204" pitchFamily="34" charset="0"/>
                <a:sym typeface="Roboto Medium"/>
              </a:rPr>
              <a:t>Meet Amex GBT Select: </a:t>
            </a:r>
            <a:br>
              <a:rPr lang="en-US" sz="1400" dirty="0">
                <a:solidFill>
                  <a:schemeClr val="accent3"/>
                </a:solidFill>
                <a:latin typeface="Arial" panose="020B0604020202020204" pitchFamily="34" charset="0"/>
                <a:ea typeface="Roboto Medium"/>
                <a:cs typeface="Arial" panose="020B0604020202020204" pitchFamily="34" charset="0"/>
                <a:sym typeface="Roboto Medium"/>
              </a:rPr>
            </a:br>
            <a:r>
              <a:rPr lang="en-US" sz="1400" dirty="0">
                <a:solidFill>
                  <a:schemeClr val="accent3"/>
                </a:solidFill>
                <a:latin typeface="Arial" panose="020B0604020202020204" pitchFamily="34" charset="0"/>
                <a:ea typeface="Roboto Medium"/>
                <a:cs typeface="Arial" panose="020B0604020202020204" pitchFamily="34" charset="0"/>
                <a:sym typeface="Roboto Medium"/>
              </a:rPr>
              <a:t>Your business travel partner.</a:t>
            </a:r>
          </a:p>
        </p:txBody>
      </p:sp>
      <p:sp>
        <p:nvSpPr>
          <p:cNvPr id="3" name="Google Shape;93;p1">
            <a:extLst>
              <a:ext uri="{FF2B5EF4-FFF2-40B4-BE49-F238E27FC236}">
                <a16:creationId xmlns:a16="http://schemas.microsoft.com/office/drawing/2014/main" id="{7DE8AA12-EBD7-65E7-155D-85175E2AFAB8}"/>
              </a:ext>
            </a:extLst>
          </p:cNvPr>
          <p:cNvSpPr txBox="1"/>
          <p:nvPr/>
        </p:nvSpPr>
        <p:spPr>
          <a:xfrm>
            <a:off x="259534" y="1191711"/>
            <a:ext cx="2588441" cy="546438"/>
          </a:xfrm>
          <a:prstGeom prst="rect">
            <a:avLst/>
          </a:prstGeom>
          <a:noFill/>
          <a:ln>
            <a:noFill/>
          </a:ln>
        </p:spPr>
        <p:txBody>
          <a:bodyPr spcFirstLastPara="1" wrap="square" lIns="0" tIns="0" rIns="0" bIns="0" anchor="t" anchorCtr="0">
            <a:noAutofit/>
          </a:bodyPr>
          <a:lstStyle/>
          <a:p>
            <a:r>
              <a:rPr lang="en-US" sz="2400" b="1" dirty="0">
                <a:solidFill>
                  <a:schemeClr val="tx2"/>
                </a:solidFill>
                <a:latin typeface="Arial" panose="020B0604020202020204" pitchFamily="34" charset="0"/>
                <a:cs typeface="Arial" panose="020B0604020202020204" pitchFamily="34" charset="0"/>
              </a:rPr>
              <a:t>Traveling soon?</a:t>
            </a:r>
            <a:endParaRPr lang="en-US" sz="2400" b="1" dirty="0">
              <a:latin typeface="Arial" panose="020B0604020202020204" pitchFamily="34" charset="0"/>
              <a:cs typeface="Arial" panose="020B0604020202020204" pitchFamily="34" charset="0"/>
            </a:endParaRPr>
          </a:p>
        </p:txBody>
      </p:sp>
      <p:sp>
        <p:nvSpPr>
          <p:cNvPr id="4" name="TextBox 62">
            <a:extLst>
              <a:ext uri="{FF2B5EF4-FFF2-40B4-BE49-F238E27FC236}">
                <a16:creationId xmlns:a16="http://schemas.microsoft.com/office/drawing/2014/main" id="{DDE1AB4F-C734-C408-261D-A21B0F4DC33A}"/>
              </a:ext>
            </a:extLst>
          </p:cNvPr>
          <p:cNvSpPr txBox="1"/>
          <p:nvPr/>
        </p:nvSpPr>
        <p:spPr>
          <a:xfrm>
            <a:off x="259002" y="2249348"/>
            <a:ext cx="2223848" cy="123623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171450" indent="-171450">
              <a:spcBef>
                <a:spcPts val="200"/>
              </a:spcBef>
              <a:spcAft>
                <a:spcPts val="200"/>
              </a:spcAft>
              <a:buFont typeface="Arial" panose="020B0604020202020204" pitchFamily="34" charset="0"/>
              <a:buChar char="•"/>
              <a:defRPr sz="1400" b="1"/>
            </a:pPr>
            <a:r>
              <a:rPr lang="en-US" sz="1200" b="0" dirty="0"/>
              <a:t>Book business trips in just a </a:t>
            </a:r>
            <a:br>
              <a:rPr lang="en-US" sz="1200" b="0" dirty="0"/>
            </a:br>
            <a:r>
              <a:rPr lang="en-US" sz="1200" b="0" dirty="0"/>
              <a:t>few clicks.</a:t>
            </a:r>
          </a:p>
          <a:p>
            <a:pPr marL="171450" indent="-171450">
              <a:spcBef>
                <a:spcPts val="200"/>
              </a:spcBef>
              <a:spcAft>
                <a:spcPts val="200"/>
              </a:spcAft>
              <a:buFont typeface="Arial" panose="020B0604020202020204" pitchFamily="34" charset="0"/>
              <a:buChar char="•"/>
              <a:defRPr sz="1400" b="1"/>
            </a:pPr>
            <a:r>
              <a:rPr lang="en-US" sz="1200" b="0" dirty="0"/>
              <a:t>Live chat and 24/7 support.</a:t>
            </a:r>
          </a:p>
          <a:p>
            <a:pPr marL="171450" indent="-171450">
              <a:spcBef>
                <a:spcPts val="200"/>
              </a:spcBef>
              <a:spcAft>
                <a:spcPts val="200"/>
              </a:spcAft>
              <a:buFont typeface="Arial" panose="020B0604020202020204" pitchFamily="34" charset="0"/>
              <a:buChar char="•"/>
              <a:defRPr sz="1400" b="1"/>
            </a:pPr>
            <a:r>
              <a:rPr lang="en-US" sz="1200" b="0" dirty="0"/>
              <a:t>Always with you, wherever you go.</a:t>
            </a:r>
          </a:p>
          <a:p>
            <a:pPr marL="171450" indent="-171450">
              <a:buFont typeface="Arial" panose="020B0604020202020204" pitchFamily="34" charset="0"/>
              <a:buChar char="•"/>
              <a:defRPr sz="1400" b="1"/>
            </a:pPr>
            <a:endParaRPr lang="en-US" sz="1200" b="0" dirty="0"/>
          </a:p>
        </p:txBody>
      </p:sp>
      <p:pic>
        <p:nvPicPr>
          <p:cNvPr id="7" name="Google Shape;101;p1" descr="A close up of a sign&#10;&#10;Description automatically generated">
            <a:extLst>
              <a:ext uri="{FF2B5EF4-FFF2-40B4-BE49-F238E27FC236}">
                <a16:creationId xmlns:a16="http://schemas.microsoft.com/office/drawing/2014/main" id="{A59AEB71-69BD-74E8-D347-8D4B25EBD3F1}"/>
              </a:ext>
            </a:extLst>
          </p:cNvPr>
          <p:cNvPicPr preferRelativeResize="0"/>
          <p:nvPr/>
        </p:nvPicPr>
        <p:blipFill rotWithShape="1">
          <a:blip r:embed="rId4">
            <a:alphaModFix/>
          </a:blip>
          <a:srcRect/>
          <a:stretch/>
        </p:blipFill>
        <p:spPr>
          <a:xfrm>
            <a:off x="265409" y="5709040"/>
            <a:ext cx="1072770" cy="665452"/>
          </a:xfrm>
          <a:prstGeom prst="rect">
            <a:avLst/>
          </a:prstGeom>
          <a:noFill/>
          <a:ln>
            <a:noFill/>
          </a:ln>
        </p:spPr>
      </p:pic>
      <p:sp>
        <p:nvSpPr>
          <p:cNvPr id="13" name="Google Shape;100;p1">
            <a:extLst>
              <a:ext uri="{FF2B5EF4-FFF2-40B4-BE49-F238E27FC236}">
                <a16:creationId xmlns:a16="http://schemas.microsoft.com/office/drawing/2014/main" id="{84A79BC7-5D49-331B-EE4D-AC23908CD1CD}"/>
              </a:ext>
            </a:extLst>
          </p:cNvPr>
          <p:cNvSpPr txBox="1"/>
          <p:nvPr/>
        </p:nvSpPr>
        <p:spPr>
          <a:xfrm>
            <a:off x="191764" y="5285025"/>
            <a:ext cx="2663298" cy="159992"/>
          </a:xfrm>
          <a:prstGeom prst="rect">
            <a:avLst/>
          </a:prstGeom>
          <a:noFill/>
          <a:ln>
            <a:noFill/>
          </a:ln>
        </p:spPr>
        <p:txBody>
          <a:bodyPr spcFirstLastPara="1" wrap="square" lIns="63294" tIns="31638" rIns="63294" bIns="31638" anchor="t" anchorCtr="0">
            <a:noAutofit/>
          </a:bodyPr>
          <a:lstStyle/>
          <a:p>
            <a:pPr>
              <a:buClr>
                <a:schemeClr val="lt1"/>
              </a:buClr>
              <a:buSzPts val="1600"/>
            </a:pPr>
            <a:r>
              <a:rPr lang="en-US" sz="1400" b="1" dirty="0">
                <a:solidFill>
                  <a:schemeClr val="tx2"/>
                </a:solidFill>
                <a:latin typeface="Arial" panose="020B0604020202020204" pitchFamily="34" charset="0"/>
                <a:ea typeface="Roboto"/>
                <a:cs typeface="Arial" panose="020B0604020202020204" pitchFamily="34" charset="0"/>
                <a:sym typeface="Roboto"/>
              </a:rPr>
              <a:t>Download the app now</a:t>
            </a:r>
            <a:endParaRPr sz="1400" b="1" dirty="0">
              <a:solidFill>
                <a:schemeClr val="tx2"/>
              </a:solidFill>
              <a:latin typeface="Arial" panose="020B0604020202020204" pitchFamily="34" charset="0"/>
              <a:cs typeface="Arial" panose="020B0604020202020204" pitchFamily="34" charset="0"/>
            </a:endParaRPr>
          </a:p>
        </p:txBody>
      </p:sp>
      <p:pic>
        <p:nvPicPr>
          <p:cNvPr id="14" name="Picture 13">
            <a:extLst>
              <a:ext uri="{FF2B5EF4-FFF2-40B4-BE49-F238E27FC236}">
                <a16:creationId xmlns:a16="http://schemas.microsoft.com/office/drawing/2014/main" id="{B99F88A3-6634-F008-15F6-125A145B46C1}"/>
              </a:ext>
            </a:extLst>
          </p:cNvPr>
          <p:cNvPicPr>
            <a:picLocks noChangeAspect="1"/>
          </p:cNvPicPr>
          <p:nvPr/>
        </p:nvPicPr>
        <p:blipFill>
          <a:blip r:embed="rId5">
            <a:extLst>
              <a:ext uri="{28A0092B-C50C-407E-A947-70E740481C1C}">
                <a14:useLocalDpi xmlns:a14="http://schemas.microsoft.com/office/drawing/2010/main" val="0"/>
              </a:ext>
            </a:extLst>
          </a:blip>
          <a:srcRect t="11370" b="11370"/>
          <a:stretch/>
        </p:blipFill>
        <p:spPr>
          <a:xfrm>
            <a:off x="1260624" y="5492615"/>
            <a:ext cx="1089477" cy="1089304"/>
          </a:xfrm>
          <a:prstGeom prst="rect">
            <a:avLst/>
          </a:prstGeom>
        </p:spPr>
      </p:pic>
      <p:sp>
        <p:nvSpPr>
          <p:cNvPr id="8" name="TextBox 7">
            <a:extLst>
              <a:ext uri="{FF2B5EF4-FFF2-40B4-BE49-F238E27FC236}">
                <a16:creationId xmlns:a16="http://schemas.microsoft.com/office/drawing/2014/main" id="{87EBAAEF-C41A-7F0B-DD0A-4C8D3FA0E03C}"/>
              </a:ext>
            </a:extLst>
          </p:cNvPr>
          <p:cNvSpPr txBox="1"/>
          <p:nvPr/>
        </p:nvSpPr>
        <p:spPr>
          <a:xfrm>
            <a:off x="259001" y="6614624"/>
            <a:ext cx="3631864" cy="738664"/>
          </a:xfrm>
          <a:prstGeom prst="rect">
            <a:avLst/>
          </a:prstGeom>
          <a:noFill/>
        </p:spPr>
        <p:txBody>
          <a:bodyPr wrap="square" lIns="0" tIns="0" rIns="0" bIns="0" rtlCol="0">
            <a:spAutoFit/>
          </a:bodyPr>
          <a:lstStyle/>
          <a:p>
            <a:r>
              <a:rPr lang="en-US" sz="600" dirty="0">
                <a:solidFill>
                  <a:srgbClr val="A7A8AA"/>
                </a:solidFill>
                <a:effectLst/>
                <a:latin typeface="BentonSans Regular" panose="02000503000000020004" pitchFamily="2" charset="0"/>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 © 2024 GBT Travel Services UK Limited.</a:t>
            </a:r>
          </a:p>
        </p:txBody>
      </p:sp>
      <p:pic>
        <p:nvPicPr>
          <p:cNvPr id="9" name="Picture 8">
            <a:extLst>
              <a:ext uri="{FF2B5EF4-FFF2-40B4-BE49-F238E27FC236}">
                <a16:creationId xmlns:a16="http://schemas.microsoft.com/office/drawing/2014/main" id="{9130A09F-505D-6ADC-7368-0DB13A00221A}"/>
              </a:ext>
            </a:extLst>
          </p:cNvPr>
          <p:cNvPicPr>
            <a:picLocks noChangeAspect="1"/>
          </p:cNvPicPr>
          <p:nvPr/>
        </p:nvPicPr>
        <p:blipFill>
          <a:blip r:embed="rId6"/>
          <a:stretch>
            <a:fillRect/>
          </a:stretch>
        </p:blipFill>
        <p:spPr>
          <a:xfrm>
            <a:off x="4018434" y="6614624"/>
            <a:ext cx="1072428" cy="347986"/>
          </a:xfrm>
          <a:prstGeom prst="rect">
            <a:avLst/>
          </a:prstGeom>
        </p:spPr>
      </p:pic>
      <p:sp>
        <p:nvSpPr>
          <p:cNvPr id="5" name="Rectangle 4">
            <a:extLst>
              <a:ext uri="{FF2B5EF4-FFF2-40B4-BE49-F238E27FC236}">
                <a16:creationId xmlns:a16="http://schemas.microsoft.com/office/drawing/2014/main" id="{6DB67D26-8E6C-51C0-9859-686C165A47EA}"/>
              </a:ext>
            </a:extLst>
          </p:cNvPr>
          <p:cNvSpPr/>
          <p:nvPr/>
        </p:nvSpPr>
        <p:spPr>
          <a:xfrm>
            <a:off x="3810001" y="366854"/>
            <a:ext cx="1246378" cy="411649"/>
          </a:xfrm>
          <a:prstGeom prst="rect">
            <a:avLst/>
          </a:prstGeom>
          <a:noFill/>
          <a:ln>
            <a:solidFill>
              <a:srgbClr val="A7A8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Google Shape;93;p1">
            <a:extLst>
              <a:ext uri="{FF2B5EF4-FFF2-40B4-BE49-F238E27FC236}">
                <a16:creationId xmlns:a16="http://schemas.microsoft.com/office/drawing/2014/main" id="{478C5963-B968-E486-49AC-99678980BA1D}"/>
              </a:ext>
            </a:extLst>
          </p:cNvPr>
          <p:cNvSpPr txBox="1"/>
          <p:nvPr/>
        </p:nvSpPr>
        <p:spPr>
          <a:xfrm>
            <a:off x="3810000" y="479367"/>
            <a:ext cx="1246379" cy="186621"/>
          </a:xfrm>
          <a:prstGeom prst="rect">
            <a:avLst/>
          </a:prstGeom>
          <a:noFill/>
          <a:ln>
            <a:noFill/>
          </a:ln>
        </p:spPr>
        <p:txBody>
          <a:bodyPr spcFirstLastPara="1" wrap="square" lIns="0" tIns="0" rIns="0" bIns="0" anchor="t" anchorCtr="0">
            <a:noAutofit/>
          </a:bodyPr>
          <a:lstStyle/>
          <a:p>
            <a:pPr algn="ctr"/>
            <a:r>
              <a:rPr lang="en-US" sz="1300" dirty="0">
                <a:solidFill>
                  <a:srgbClr val="A7A8AA"/>
                </a:solidFill>
                <a:latin typeface="Arial" panose="020B0604020202020204" pitchFamily="34" charset="0"/>
                <a:cs typeface="Arial" panose="020B0604020202020204" pitchFamily="34" charset="0"/>
              </a:rPr>
              <a:t>Your logo</a:t>
            </a:r>
          </a:p>
        </p:txBody>
      </p:sp>
    </p:spTree>
    <p:extLst>
      <p:ext uri="{BB962C8B-B14F-4D97-AF65-F5344CB8AC3E}">
        <p14:creationId xmlns:p14="http://schemas.microsoft.com/office/powerpoint/2010/main" val="3288028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mexGBT Master 2023">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E9A71A6D-C422-4293-A66D-8658BAEFBC06}"/>
    </a:ext>
  </a:extLst>
</a:theme>
</file>

<file path=ppt/theme/theme2.xml><?xml version="1.0" encoding="utf-8"?>
<a:theme xmlns:a="http://schemas.openxmlformats.org/drawingml/2006/main" name="Amex GBT Meetings and Events">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9D34FF4-0344-4468-8A88-51C4E0829E0F}"/>
    </a:ext>
  </a:extLst>
</a:theme>
</file>

<file path=ppt/theme/theme3.xml><?xml version="1.0" encoding="utf-8"?>
<a:theme xmlns:a="http://schemas.openxmlformats.org/drawingml/2006/main" name="Amex GBT Consulting">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1450185F-CE9D-4743-B43A-8F06FB7613CF}"/>
    </a:ext>
  </a:extLst>
</a:theme>
</file>

<file path=ppt/theme/theme4.xml><?xml version="1.0" encoding="utf-8"?>
<a:theme xmlns:a="http://schemas.openxmlformats.org/drawingml/2006/main" name="Amex GBT Select">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71FF886-F801-4A95-9260-383791F1042F}"/>
    </a:ext>
  </a:extLst>
</a:theme>
</file>

<file path=ppt/theme/theme5.xml><?xml version="1.0" encoding="utf-8"?>
<a:theme xmlns:a="http://schemas.openxmlformats.org/drawingml/2006/main" name="Amex GBT Egencia">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8A37590-15FA-4773-90D0-41EA15DB1FCF}"/>
    </a:ext>
  </a:extLst>
</a:theme>
</file>

<file path=ppt/theme/theme6.xml><?xml version="1.0" encoding="utf-8"?>
<a:theme xmlns:a="http://schemas.openxmlformats.org/drawingml/2006/main" name="Amex GBT Neo1">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8739E7E0-315A-40EB-AE5D-F1CAF3083B9D}"/>
    </a:ext>
  </a:extLst>
</a:theme>
</file>

<file path=ppt/theme/theme7.xml><?xml version="1.0" encoding="utf-8"?>
<a:theme xmlns:a="http://schemas.openxmlformats.org/drawingml/2006/main" name="Amex GBT Ovation">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DF47A888-113D-49D3-A112-31B343B235CC}"/>
    </a:ext>
  </a:extLst>
</a:theme>
</file>

<file path=ppt/theme/theme8.xml><?xml version="1.0" encoding="utf-8"?>
<a:theme xmlns:a="http://schemas.openxmlformats.org/drawingml/2006/main" name="Lawyers Travel">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4327DC8A-4F59-4379-8655-73CD63D8C14D}"/>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1C44356CD2FB4798EC96D5FC699FBB" ma:contentTypeVersion="43" ma:contentTypeDescription="Create a new document." ma:contentTypeScope="" ma:versionID="bcf74f26d203111c939ea63e7bd29d26">
  <xsd:schema xmlns:xsd="http://www.w3.org/2001/XMLSchema" xmlns:xs="http://www.w3.org/2001/XMLSchema" xmlns:p="http://schemas.microsoft.com/office/2006/metadata/properties" xmlns:ns1="http://schemas.microsoft.com/sharepoint/v3" xmlns:ns2="8cb3b74c-b90c-4e51-ac27-ef70db3cacb3" xmlns:ns3="d5b1f95e-00f9-44aa-85f3-00aafcb6b891" targetNamespace="http://schemas.microsoft.com/office/2006/metadata/properties" ma:root="true" ma:fieldsID="c284fdf295bcb84b619f298b7f333c6a" ns1:_="" ns2:_="" ns3:_="">
    <xsd:import namespace="http://schemas.microsoft.com/sharepoint/v3"/>
    <xsd:import namespace="8cb3b74c-b90c-4e51-ac27-ef70db3cacb3"/>
    <xsd:import namespace="d5b1f95e-00f9-44aa-85f3-00aafcb6b89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1:_ip_UnifiedCompliancePolicyProperties" minOccurs="0"/>
                <xsd:element ref="ns1:_ip_UnifiedCompliancePolicyUIAction" minOccurs="0"/>
                <xsd:element ref="ns2:MediaServiceSearchProperties" minOccurs="0"/>
                <xsd:element ref="ns2:Country_x007c_Langu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cb3b74c-b90c-4e51-ac27-ef70db3cacb3"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AutoKeyPoints" ma:index="8" nillable="true" ma:displayName="MediaServiceAutoKeyPoints" ma:hidden="true" ma:internalName="MediaServiceAutoKeyPoints" ma:readOnly="true">
      <xsd:simpleType>
        <xsd:restriction base="dms:Note"/>
      </xsd:simpleType>
    </xsd:element>
    <xsd:element name="MediaServiceKeyPoints" ma:index="9" nillable="true" ma:displayName="KeyPoints" ma:internalName="MediaServiceKeyPoints"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Location" ma:index="14" nillable="true" ma:displayName="Location" ma:internalName="MediaServiceLocation" ma:readOnly="true">
      <xsd:simpleType>
        <xsd:restriction base="dms:Text"/>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2d64c8-72ab-4e2c-b317-bd4f8cd0302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Country_x007c_Language" ma:index="27" nillable="true" ma:displayName="Country | Language" ma:description="CA French" ma:format="Dropdown" ma:internalName="Country_x007c_Languag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5b1f95e-00f9-44aa-85f3-00aafcb6b891" elementFormDefault="qualified">
    <xsd:import namespace="http://schemas.microsoft.com/office/2006/documentManagement/types"/>
    <xsd:import namespace="http://schemas.microsoft.com/office/infopath/2007/PartnerControls"/>
    <xsd:element name="SharedWithUsers" ma:index="6"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d2f6b72a-e09f-407d-a49a-9df0dbde0ffa}" ma:internalName="TaxCatchAll" ma:showField="CatchAllData" ma:web="d5b1f95e-00f9-44aa-85f3-00aafcb6b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5b1f95e-00f9-44aa-85f3-00aafcb6b891" xsi:nil="true"/>
    <lcf76f155ced4ddcb4097134ff3c332f xmlns="8cb3b74c-b90c-4e51-ac27-ef70db3cacb3">
      <Terms xmlns="http://schemas.microsoft.com/office/infopath/2007/PartnerControls"/>
    </lcf76f155ced4ddcb4097134ff3c332f>
    <_ip_UnifiedCompliancePolicyUIAction xmlns="http://schemas.microsoft.com/sharepoint/v3" xsi:nil="true"/>
    <Country_x007c_Language xmlns="8cb3b74c-b90c-4e51-ac27-ef70db3cacb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54419568-9224-443C-9788-8E4506522A21}"/>
</file>

<file path=customXml/itemProps2.xml><?xml version="1.0" encoding="utf-8"?>
<ds:datastoreItem xmlns:ds="http://schemas.openxmlformats.org/officeDocument/2006/customXml" ds:itemID="{91A0508D-8292-4140-9B77-FBEC28F38782}">
  <ds:schemaRefs>
    <ds:schemaRef ds:uri="http://schemas.microsoft.com/sharepoint/v3/contenttype/forms"/>
  </ds:schemaRefs>
</ds:datastoreItem>
</file>

<file path=customXml/itemProps3.xml><?xml version="1.0" encoding="utf-8"?>
<ds:datastoreItem xmlns:ds="http://schemas.openxmlformats.org/officeDocument/2006/customXml" ds:itemID="{5A2AFE03-78EA-4ECA-8796-D4457F2EF6AB}">
  <ds:schemaRefs>
    <ds:schemaRef ds:uri="http://schemas.microsoft.com/office/2006/metadata/properties"/>
    <ds:schemaRef ds:uri="http://schemas.microsoft.com/office/infopath/2007/PartnerControls"/>
    <ds:schemaRef ds:uri="f2e62f44-636b-4630-8102-8ebd7a863a56"/>
    <ds:schemaRef ds:uri="e430f63f-134a-4c40-af99-b20167d51a02"/>
  </ds:schemaRefs>
</ds:datastoreItem>
</file>

<file path=docProps/app.xml><?xml version="1.0" encoding="utf-8"?>
<Properties xmlns="http://schemas.openxmlformats.org/officeDocument/2006/extended-properties" xmlns:vt="http://schemas.openxmlformats.org/officeDocument/2006/docPropsVTypes">
  <Template>AmexGBT Master 2023</Template>
  <TotalTime>7199</TotalTime>
  <Words>373</Words>
  <Application>Microsoft Macintosh PowerPoint</Application>
  <PresentationFormat>Custom</PresentationFormat>
  <Paragraphs>19</Paragraphs>
  <Slides>2</Slides>
  <Notes>0</Notes>
  <HiddenSlides>0</HiddenSlides>
  <MMClips>0</MMClips>
  <ScaleCrop>false</ScaleCrop>
  <HeadingPairs>
    <vt:vector size="6" baseType="variant">
      <vt:variant>
        <vt:lpstr>Fonts Used</vt:lpstr>
      </vt:variant>
      <vt:variant>
        <vt:i4>5</vt:i4>
      </vt:variant>
      <vt:variant>
        <vt:lpstr>Theme</vt:lpstr>
      </vt:variant>
      <vt:variant>
        <vt:i4>8</vt:i4>
      </vt:variant>
      <vt:variant>
        <vt:lpstr>Slide Titles</vt:lpstr>
      </vt:variant>
      <vt:variant>
        <vt:i4>2</vt:i4>
      </vt:variant>
    </vt:vector>
  </HeadingPairs>
  <TitlesOfParts>
    <vt:vector size="15" baseType="lpstr">
      <vt:lpstr>Arial</vt:lpstr>
      <vt:lpstr>BentonSans Book</vt:lpstr>
      <vt:lpstr>Calibri</vt:lpstr>
      <vt:lpstr>BentonSans Regular</vt:lpstr>
      <vt:lpstr>Wingdings</vt:lpstr>
      <vt:lpstr>AmexGBT Master 2023</vt:lpstr>
      <vt:lpstr>Amex GBT Meetings and Events</vt:lpstr>
      <vt:lpstr>Amex GBT Consulting</vt:lpstr>
      <vt:lpstr>Amex GBT Select</vt:lpstr>
      <vt:lpstr>Amex GBT Egencia</vt:lpstr>
      <vt:lpstr>Amex GBT Neo1</vt:lpstr>
      <vt:lpstr>Amex GBT Ovation</vt:lpstr>
      <vt:lpstr>Lawyers Travel</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Minhal Adamjee</dc:creator>
  <cp:lastModifiedBy>Minhal Adamjee</cp:lastModifiedBy>
  <cp:revision>188</cp:revision>
  <dcterms:created xsi:type="dcterms:W3CDTF">2024-02-19T03:37:07Z</dcterms:created>
  <dcterms:modified xsi:type="dcterms:W3CDTF">2024-08-19T16:14:22Z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0x010100111C44356CD2FB4798EC96D5FC699FBB</vt:lpwstr>
  </property>
</Properties>
</file>