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theme/theme2.xml" ContentType="application/vnd.openxmlformats-officedocument.theme+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theme/theme3.xml" ContentType="application/vnd.openxmlformats-officedocument.theme+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4.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5.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7.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9" r:id="rId4"/>
    <p:sldMasterId id="2147483874" r:id="rId5"/>
    <p:sldMasterId id="2147484057" r:id="rId6"/>
    <p:sldMasterId id="2147484025" r:id="rId7"/>
    <p:sldMasterId id="2147483915" r:id="rId8"/>
    <p:sldMasterId id="2147483951" r:id="rId9"/>
    <p:sldMasterId id="2147483976" r:id="rId10"/>
    <p:sldMasterId id="2147484107" r:id="rId11"/>
  </p:sldMasterIdLst>
  <p:notesMasterIdLst>
    <p:notesMasterId r:id="rId14"/>
  </p:notesMasterIdLst>
  <p:sldIdLst>
    <p:sldId id="2147470448" r:id="rId12"/>
    <p:sldId id="2147470452" r:id="rId13"/>
  </p:sldIdLst>
  <p:sldSz cx="6858000" cy="9906000" type="A4"/>
  <p:notesSz cx="6858000" cy="9144000"/>
  <p:embeddedFontLst>
    <p:embeddedFont>
      <p:font typeface="BentonSans Book" panose="02000503000000020004" pitchFamily="2" charset="0"/>
      <p:regular r:id="rId15"/>
      <p:italic r:id="rId1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2160" userDrawn="1">
          <p15:clr>
            <a:srgbClr val="A4A3A4"/>
          </p15:clr>
        </p15:guide>
        <p15:guide id="3" orient="horz" pos="3155" userDrawn="1">
          <p15:clr>
            <a:srgbClr val="A4A3A4"/>
          </p15:clr>
        </p15:guide>
        <p15:guide id="4" pos="2216" userDrawn="1">
          <p15:clr>
            <a:srgbClr val="A4A3A4"/>
          </p15:clr>
        </p15:guide>
        <p15:guide id="5" pos="3806"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4843"/>
    <p:restoredTop sz="96327"/>
  </p:normalViewPr>
  <p:slideViewPr>
    <p:cSldViewPr snapToGrid="0">
      <p:cViewPr varScale="1">
        <p:scale>
          <a:sx n="74" d="100"/>
          <a:sy n="74" d="100"/>
        </p:scale>
        <p:origin x="2144" y="184"/>
      </p:cViewPr>
      <p:guideLst>
        <p:guide pos="2160"/>
        <p:guide orient="horz" pos="3155"/>
        <p:guide pos="2216"/>
        <p:guide pos="3806"/>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font" Target="fonts/font2.fntdata"/><Relationship Id="rId2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5" Type="http://schemas.openxmlformats.org/officeDocument/2006/relationships/slideMaster" Target="slideMasters/slideMaster2.xml"/><Relationship Id="rId15" Type="http://schemas.openxmlformats.org/officeDocument/2006/relationships/font" Target="fonts/font1.fntdata"/><Relationship Id="rId10" Type="http://schemas.openxmlformats.org/officeDocument/2006/relationships/slideMaster" Target="slideMasters/slideMaster7.xml"/><Relationship Id="rId19"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4F2E0A9-6561-C24B-B6FD-32821F32832B}" type="datetimeFigureOut">
              <a:rPr lang="en-US" smtClean="0"/>
              <a:t>8/19/24</a:t>
            </a:fld>
            <a:endParaRPr lang="en-US"/>
          </a:p>
        </p:txBody>
      </p:sp>
      <p:sp>
        <p:nvSpPr>
          <p:cNvPr id="4" name="Slide Image Placeholder 3"/>
          <p:cNvSpPr>
            <a:spLocks noGrp="1" noRot="1" noChangeAspect="1"/>
          </p:cNvSpPr>
          <p:nvPr>
            <p:ph type="sldImg" idx="2"/>
          </p:nvPr>
        </p:nvSpPr>
        <p:spPr>
          <a:xfrm>
            <a:off x="2360613" y="1143000"/>
            <a:ext cx="2136775"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AC3E131-90A8-FC4F-ACAB-502084906395}" type="slidenum">
              <a:rPr lang="en-US" smtClean="0"/>
              <a:t>‹#›</a:t>
            </a:fld>
            <a:endParaRPr lang="en-US"/>
          </a:p>
        </p:txBody>
      </p:sp>
    </p:spTree>
    <p:extLst>
      <p:ext uri="{BB962C8B-B14F-4D97-AF65-F5344CB8AC3E}">
        <p14:creationId xmlns:p14="http://schemas.microsoft.com/office/powerpoint/2010/main" val="1822134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7.png"/></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0.sv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18.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21.png"/><Relationship Id="rId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2.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2.png"/><Relationship Id="rId1" Type="http://schemas.openxmlformats.org/officeDocument/2006/relationships/slideMaster" Target="../slideMasters/slideMaster6.xml"/><Relationship Id="rId4" Type="http://schemas.openxmlformats.org/officeDocument/2006/relationships/image" Target="../media/image20.sv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2.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9.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2.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2.png"/><Relationship Id="rId4" Type="http://schemas.openxmlformats.org/officeDocument/2006/relationships/image" Target="../media/image3.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2.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7.xml"/><Relationship Id="rId4" Type="http://schemas.openxmlformats.org/officeDocument/2006/relationships/image" Target="../media/image2.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20.sv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5.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25.png"/><Relationship Id="rId4"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4.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6.pn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8.xml"/><Relationship Id="rId4" Type="http://schemas.openxmlformats.org/officeDocument/2006/relationships/image" Target="../media/image27.pn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8.xml"/><Relationship Id="rId6" Type="http://schemas.openxmlformats.org/officeDocument/2006/relationships/image" Target="../media/image27.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7.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3.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20.svg"/><Relationship Id="rId2" Type="http://schemas.openxmlformats.org/officeDocument/2006/relationships/image" Target="../media/image19.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3.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6.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5.pn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5041" y="745244"/>
            <a:ext cx="1236378" cy="1078496"/>
          </a:xfrm>
          <a:prstGeom prst="rect">
            <a:avLst/>
          </a:prstGeom>
        </p:spPr>
      </p:pic>
      <p:grpSp>
        <p:nvGrpSpPr>
          <p:cNvPr id="2" name="Group 1">
            <a:extLst>
              <a:ext uri="{FF2B5EF4-FFF2-40B4-BE49-F238E27FC236}">
                <a16:creationId xmlns:a16="http://schemas.microsoft.com/office/drawing/2014/main" id="{EF167A32-F133-4509-1167-635287B1995C}"/>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E3040FA1-CF48-DD2A-E90A-055901308E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1" name="object 6">
              <a:extLst>
                <a:ext uri="{FF2B5EF4-FFF2-40B4-BE49-F238E27FC236}">
                  <a16:creationId xmlns:a16="http://schemas.microsoft.com/office/drawing/2014/main" id="{89246CF3-10ED-A400-74AE-51106001CCD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734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B-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6213348"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6212700"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6097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elect-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14539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elect-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0BAB358-F596-2E5A-CD50-4FE63804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82AABC18-33F6-3A54-274E-A2F16CC80EB2}"/>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719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lect-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46736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lect-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105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lect-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220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elect-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B72A4B2-B115-D80C-75EA-B8804A2B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6A08CC52-AA50-A057-D36B-170E1EA8938C}"/>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66272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lect-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178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Select-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93526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elect-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8454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elect-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449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B-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4406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p:cSld name="Select-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81041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6837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2632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8428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600194"/>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42239"/>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150010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elect-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5016" y="226554"/>
            <a:ext cx="1168842" cy="1849120"/>
          </a:xfrm>
          <a:prstGeom prst="rect">
            <a:avLst/>
          </a:prstGeom>
        </p:spPr>
      </p:pic>
      <p:pic>
        <p:nvPicPr>
          <p:cNvPr id="2" name="Picture 1">
            <a:extLst>
              <a:ext uri="{FF2B5EF4-FFF2-40B4-BE49-F238E27FC236}">
                <a16:creationId xmlns:a16="http://schemas.microsoft.com/office/drawing/2014/main" id="{635FBFBC-7BDE-AFAE-E1CB-1D3EB959FA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9" name="object 15">
            <a:extLst>
              <a:ext uri="{FF2B5EF4-FFF2-40B4-BE49-F238E27FC236}">
                <a16:creationId xmlns:a16="http://schemas.microsoft.com/office/drawing/2014/main" id="{4640BFAE-7A63-1043-AE8C-70C9B4C2C3DD}"/>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3303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lect-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a:extLst>
              <a:ext uri="{FF2B5EF4-FFF2-40B4-BE49-F238E27FC236}">
                <a16:creationId xmlns:a16="http://schemas.microsoft.com/office/drawing/2014/main" id="{ADBF0AD3-D0B8-3C5B-AA8E-CF3A3F52DF1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5016" y="226554"/>
            <a:ext cx="1168842" cy="1849120"/>
          </a:xfrm>
          <a:prstGeom prst="rect">
            <a:avLst/>
          </a:prstGeom>
        </p:spPr>
      </p:pic>
      <p:pic>
        <p:nvPicPr>
          <p:cNvPr id="3" name="Picture 2">
            <a:extLst>
              <a:ext uri="{FF2B5EF4-FFF2-40B4-BE49-F238E27FC236}">
                <a16:creationId xmlns:a16="http://schemas.microsoft.com/office/drawing/2014/main" id="{40AA1C98-155B-74B0-11E4-5F2FBABF5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E0C0A7EC-8BB7-F2FB-B7ED-EA1BE3F130DC}"/>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6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Select-Divider with Image 1">
    <p:bg>
      <p:bgPr>
        <a:solidFill>
          <a:srgbClr val="B4EB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B10E48C1-F2BD-7C77-E2F3-8DC8EF393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5016" y="226554"/>
            <a:ext cx="1168842" cy="1849120"/>
          </a:xfrm>
          <a:prstGeom prst="rect">
            <a:avLst/>
          </a:prstGeom>
        </p:spPr>
      </p:pic>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4" name="object 15">
            <a:extLst>
              <a:ext uri="{FF2B5EF4-FFF2-40B4-BE49-F238E27FC236}">
                <a16:creationId xmlns:a16="http://schemas.microsoft.com/office/drawing/2014/main" id="{D3A65B9A-60E4-66FC-662D-2FAF452BB6FE}"/>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806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Select-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044C231A-C58A-FC5C-12E8-A49523852D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5016" y="226554"/>
            <a:ext cx="1168842" cy="1849120"/>
          </a:xfrm>
          <a:prstGeom prst="rect">
            <a:avLst/>
          </a:prstGeom>
        </p:spPr>
      </p:pic>
      <p:pic>
        <p:nvPicPr>
          <p:cNvPr id="5" name="Picture 4">
            <a:extLst>
              <a:ext uri="{FF2B5EF4-FFF2-40B4-BE49-F238E27FC236}">
                <a16:creationId xmlns:a16="http://schemas.microsoft.com/office/drawing/2014/main" id="{4A7E581A-C656-F7FE-6C85-E706C648AE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99DCF788-4E87-5C98-D7CF-E097D4A26157}"/>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98721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showMasterSp="0" preserve="1">
  <p:cSld name="Select-Divider with Text Over Image placeholder">
    <p:bg>
      <p:bgPr>
        <a:solidFill>
          <a:schemeClr val="accent3"/>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6876121-DD39-DED5-E4DF-79C42B9E44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57839" y="226554"/>
            <a:ext cx="1168841" cy="1849120"/>
          </a:xfrm>
          <a:prstGeom prst="rect">
            <a:avLst/>
          </a:prstGeom>
        </p:spPr>
      </p:pic>
      <p:pic>
        <p:nvPicPr>
          <p:cNvPr id="4" name="Picture 3">
            <a:extLst>
              <a:ext uri="{FF2B5EF4-FFF2-40B4-BE49-F238E27FC236}">
                <a16:creationId xmlns:a16="http://schemas.microsoft.com/office/drawing/2014/main" id="{EA4ACBF6-1C22-8105-7A9F-7C2BE6BE0B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6" name="object 15">
            <a:extLst>
              <a:ext uri="{FF2B5EF4-FFF2-40B4-BE49-F238E27FC236}">
                <a16:creationId xmlns:a16="http://schemas.microsoft.com/office/drawing/2014/main" id="{591F059A-68AF-65CA-01F0-4DBD80CC4B17}"/>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A7A8AA"/>
              </a:solidFill>
              <a:latin typeface="Arial" panose="020B0604020202020204" pitchFamily="34" charset="0"/>
              <a:cs typeface="Arial"/>
            </a:endParaRPr>
          </a:p>
          <a:p>
            <a:pPr marL="0">
              <a:lnSpc>
                <a:spcPts val="478"/>
              </a:lnSpc>
            </a:pPr>
            <a:r>
              <a:rPr sz="450" b="0" i="0" dirty="0">
                <a:solidFill>
                  <a:srgbClr val="A7A8AA"/>
                </a:solidFill>
                <a:latin typeface="Arial" panose="020B0604020202020204" pitchFamily="34" charset="0"/>
                <a:cs typeface="Arial"/>
              </a:rPr>
              <a:t>This</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document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contains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unpublished,</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confidential,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and</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proprietary</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information </a:t>
            </a:r>
            <a:r>
              <a:rPr sz="450" b="0" i="0" dirty="0">
                <a:solidFill>
                  <a:srgbClr val="A7A8AA"/>
                </a:solidFill>
                <a:latin typeface="Arial" panose="020B0604020202020204" pitchFamily="34" charset="0"/>
                <a:cs typeface="Arial"/>
              </a:rPr>
              <a:t>of</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American</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Express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Global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Business</a:t>
            </a:r>
            <a:r>
              <a:rPr sz="450" b="0" i="0" spc="-3"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Travel</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(Amex</a:t>
            </a:r>
            <a:r>
              <a:rPr sz="450" b="0" i="0" spc="-5" dirty="0">
                <a:solidFill>
                  <a:srgbClr val="A7A8AA"/>
                </a:solidFill>
                <a:latin typeface="Arial" panose="020B0604020202020204" pitchFamily="34" charset="0"/>
                <a:cs typeface="Arial"/>
              </a:rPr>
              <a:t> </a:t>
            </a:r>
            <a:r>
              <a:rPr sz="450" b="0" i="0" spc="-3" dirty="0">
                <a:solidFill>
                  <a:srgbClr val="A7A8AA"/>
                </a:solidFill>
                <a:latin typeface="Arial" panose="020B0604020202020204" pitchFamily="34" charset="0"/>
                <a:cs typeface="Arial"/>
              </a:rPr>
              <a:t>GBT).</a:t>
            </a:r>
            <a:endParaRPr sz="450" b="0" i="0" dirty="0">
              <a:solidFill>
                <a:srgbClr val="A7A8AA"/>
              </a:solidFill>
              <a:latin typeface="Arial" panose="020B0604020202020204" pitchFamily="34" charset="0"/>
              <a:cs typeface="Arial"/>
            </a:endParaRPr>
          </a:p>
          <a:p>
            <a:pPr marL="0">
              <a:lnSpc>
                <a:spcPts val="484"/>
              </a:lnSpc>
            </a:pPr>
            <a:r>
              <a:rPr sz="450" b="0" i="0" dirty="0">
                <a:solidFill>
                  <a:srgbClr val="A7A8AA"/>
                </a:solidFill>
                <a:latin typeface="Arial" panose="020B0604020202020204" pitchFamily="34" charset="0"/>
                <a:cs typeface="Arial"/>
              </a:rPr>
              <a:t>No</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disclosure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or</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use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any</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portion</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these</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materials</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may</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be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made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without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the</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express</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written</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consent</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of</a:t>
            </a:r>
            <a:r>
              <a:rPr sz="450" b="0" i="0" spc="-7"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Amex</a:t>
            </a:r>
            <a:r>
              <a:rPr sz="450" b="0" i="0" spc="-5" dirty="0">
                <a:solidFill>
                  <a:srgbClr val="A7A8AA"/>
                </a:solidFill>
                <a:latin typeface="Arial" panose="020B0604020202020204" pitchFamily="34" charset="0"/>
                <a:cs typeface="Arial"/>
              </a:rPr>
              <a:t> </a:t>
            </a:r>
            <a:r>
              <a:rPr sz="450" b="0" i="0" dirty="0">
                <a:solidFill>
                  <a:srgbClr val="A7A8AA"/>
                </a:solidFill>
                <a:latin typeface="Arial" panose="020B0604020202020204" pitchFamily="34" charset="0"/>
                <a:cs typeface="Arial"/>
              </a:rPr>
              <a:t>GBT.</a:t>
            </a:r>
            <a:r>
              <a:rPr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a:t>
            </a:r>
            <a:r>
              <a:rPr lang="en-GB" sz="450" b="0" i="0" spc="-5"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2024</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GBT</a:t>
            </a:r>
            <a:r>
              <a:rPr lang="en-GB" sz="450" b="0" i="0" spc="-5"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Travel</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Services</a:t>
            </a:r>
            <a:r>
              <a:rPr lang="en-GB" sz="450" b="0" i="0" spc="-7" dirty="0">
                <a:solidFill>
                  <a:srgbClr val="A7A8AA"/>
                </a:solidFill>
                <a:latin typeface="Arial" panose="020B0604020202020204" pitchFamily="34" charset="0"/>
                <a:cs typeface="Arial"/>
              </a:rPr>
              <a:t> </a:t>
            </a:r>
            <a:r>
              <a:rPr lang="en-GB" sz="450" b="0" i="0" dirty="0">
                <a:solidFill>
                  <a:srgbClr val="A7A8AA"/>
                </a:solidFill>
                <a:latin typeface="Arial" panose="020B0604020202020204" pitchFamily="34" charset="0"/>
                <a:cs typeface="Arial"/>
              </a:rPr>
              <a:t>UK</a:t>
            </a:r>
            <a:r>
              <a:rPr lang="en-GB" sz="450" b="0" i="0" spc="-5" dirty="0">
                <a:solidFill>
                  <a:srgbClr val="A7A8AA"/>
                </a:solidFill>
                <a:latin typeface="Arial" panose="020B0604020202020204" pitchFamily="34" charset="0"/>
                <a:cs typeface="Arial"/>
              </a:rPr>
              <a:t> </a:t>
            </a:r>
            <a:r>
              <a:rPr lang="en-GB" sz="450" b="0" i="0" spc="-3" dirty="0">
                <a:solidFill>
                  <a:srgbClr val="A7A8AA"/>
                </a:solidFill>
                <a:latin typeface="Arial" panose="020B0604020202020204" pitchFamily="34" charset="0"/>
                <a:cs typeface="Arial"/>
              </a:rPr>
              <a:t>Limited.</a:t>
            </a:r>
            <a:endParaRPr sz="450" b="0" i="0" dirty="0">
              <a:solidFill>
                <a:srgbClr val="A7A8AA"/>
              </a:solidFill>
              <a:latin typeface="Arial" panose="020B0604020202020204" pitchFamily="34" charset="0"/>
              <a:cs typeface="Arial"/>
            </a:endParaRPr>
          </a:p>
        </p:txBody>
      </p:sp>
    </p:spTree>
    <p:extLst>
      <p:ext uri="{BB962C8B-B14F-4D97-AF65-F5344CB8AC3E}">
        <p14:creationId xmlns:p14="http://schemas.microsoft.com/office/powerpoint/2010/main" val="305616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62" name="Picture 61" descr="A blue text with a yellow and blue text&#10;&#10;Description automatically generated">
            <a:extLst>
              <a:ext uri="{FF2B5EF4-FFF2-40B4-BE49-F238E27FC236}">
                <a16:creationId xmlns:a16="http://schemas.microsoft.com/office/drawing/2014/main" id="{28D241FC-F3C5-1849-4660-913A12D87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grpSp>
        <p:nvGrpSpPr>
          <p:cNvPr id="2" name="Group 1">
            <a:extLst>
              <a:ext uri="{FF2B5EF4-FFF2-40B4-BE49-F238E27FC236}">
                <a16:creationId xmlns:a16="http://schemas.microsoft.com/office/drawing/2014/main" id="{606C5D32-B7EB-0471-932D-4F902FD8F009}"/>
              </a:ext>
            </a:extLst>
          </p:cNvPr>
          <p:cNvGrpSpPr/>
          <p:nvPr/>
        </p:nvGrpSpPr>
        <p:grpSpPr>
          <a:xfrm>
            <a:off x="0" y="8547569"/>
            <a:ext cx="6858000" cy="1358431"/>
            <a:chOff x="0" y="5917548"/>
            <a:chExt cx="12192000" cy="940452"/>
          </a:xfrm>
        </p:grpSpPr>
        <p:pic>
          <p:nvPicPr>
            <p:cNvPr id="5" name="Graphic 4">
              <a:extLst>
                <a:ext uri="{FF2B5EF4-FFF2-40B4-BE49-F238E27FC236}">
                  <a16:creationId xmlns:a16="http://schemas.microsoft.com/office/drawing/2014/main" id="{0F447DFC-49C8-B9C1-EF60-5977BCC70D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B072428E-B4B4-FA27-CC17-0E5D0E988F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84887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Egencia-Title Slide with Light Portal Pattern">
    <p:bg>
      <p:bgPr>
        <a:solidFill>
          <a:srgbClr val="E6F0F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pic>
        <p:nvPicPr>
          <p:cNvPr id="6" name="Picture 5" descr="A blue text with a yellow and blue text&#10;&#10;Description automatically generated">
            <a:extLst>
              <a:ext uri="{FF2B5EF4-FFF2-40B4-BE49-F238E27FC236}">
                <a16:creationId xmlns:a16="http://schemas.microsoft.com/office/drawing/2014/main" id="{36A7A0B9-F7C5-2167-332C-2C7762355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4747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2 placeholders">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E6F0FA"/>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E6F0FA"/>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descr="A blue text with a yellow and blue text&#10;&#10;Description automatically generated">
            <a:extLst>
              <a:ext uri="{FF2B5EF4-FFF2-40B4-BE49-F238E27FC236}">
                <a16:creationId xmlns:a16="http://schemas.microsoft.com/office/drawing/2014/main" id="{CDAACA84-8322-A4B8-60D3-15F7B996E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grpSp>
        <p:nvGrpSpPr>
          <p:cNvPr id="6" name="Group 5">
            <a:extLst>
              <a:ext uri="{FF2B5EF4-FFF2-40B4-BE49-F238E27FC236}">
                <a16:creationId xmlns:a16="http://schemas.microsoft.com/office/drawing/2014/main" id="{D7EA045C-F1DC-57D6-1C57-BB1C3D1CCD9C}"/>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7BDEA7C4-7213-6E97-27E7-FF931FE622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FD99E9A-A54C-67D2-CD33-347130CE77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77856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Egencia-Title slide with Line Pattern">
    <p:bg>
      <p:bgPr>
        <a:solidFill>
          <a:srgbClr val="E6F0FA"/>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5827" name="Graphic 5826">
            <a:extLst>
              <a:ext uri="{FF2B5EF4-FFF2-40B4-BE49-F238E27FC236}">
                <a16:creationId xmlns:a16="http://schemas.microsoft.com/office/drawing/2014/main" id="{7D3832E4-A0B6-2272-2288-F72CE753D2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 y="0"/>
            <a:ext cx="6857999" cy="2245360"/>
          </a:xfrm>
          <a:prstGeom prst="rect">
            <a:avLst/>
          </a:prstGeom>
        </p:spPr>
      </p:pic>
      <p:pic>
        <p:nvPicPr>
          <p:cNvPr id="5826" name="Picture 5825" descr="A blue text with a yellow and blue text&#10;&#10;Description automatically generated">
            <a:extLst>
              <a:ext uri="{FF2B5EF4-FFF2-40B4-BE49-F238E27FC236}">
                <a16:creationId xmlns:a16="http://schemas.microsoft.com/office/drawing/2014/main" id="{4EF8B7A4-F2D1-8B60-7276-E1C86859E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grpSp>
        <p:nvGrpSpPr>
          <p:cNvPr id="6" name="Group 5">
            <a:extLst>
              <a:ext uri="{FF2B5EF4-FFF2-40B4-BE49-F238E27FC236}">
                <a16:creationId xmlns:a16="http://schemas.microsoft.com/office/drawing/2014/main" id="{ACFE8F78-C372-C4B2-EE80-73672F39217D}"/>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E0E27B5D-06F8-A333-A089-A9F4A01C3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5ADCE2D4-02F3-1C43-D656-15C6A0681D2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4819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B-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mn-lt"/>
              </a:defRPr>
            </a:lvl1pPr>
            <a:lvl2pPr marL="203588" indent="-102687">
              <a:buClrTx/>
              <a:buFont typeface="Arial" panose="020B0604020202020204" pitchFamily="34" charset="0"/>
              <a:buChar char="•"/>
              <a:defRPr sz="788" b="0" i="0">
                <a:latin typeface="+mn-lt"/>
              </a:defRPr>
            </a:lvl2pPr>
            <a:lvl3pPr marL="300025" indent="-102687">
              <a:buClrTx/>
              <a:defRPr sz="675" b="0" i="0">
                <a:latin typeface="+mn-lt"/>
              </a:defRPr>
            </a:lvl3pPr>
            <a:lvl4pPr marL="402712" indent="-102687">
              <a:buClrTx/>
              <a:defRPr sz="675" b="0" i="0">
                <a:latin typeface="+mn-lt"/>
              </a:defRPr>
            </a:lvl4pPr>
            <a:lvl5pPr marL="504506" indent="-101794">
              <a:buClrTx/>
              <a:defRPr sz="619"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mn-lt"/>
              </a:defRPr>
            </a:lvl1pPr>
            <a:lvl2pPr marL="203588" indent="-102687">
              <a:buFont typeface="Arial" panose="020B0604020202020204" pitchFamily="34" charset="0"/>
              <a:buChar char="•"/>
              <a:defRPr sz="788" b="0" i="0">
                <a:latin typeface="+mn-lt"/>
              </a:defRPr>
            </a:lvl2pPr>
            <a:lvl3pPr marL="351815" indent="-102687">
              <a:defRPr sz="675" b="0" i="0">
                <a:latin typeface="+mn-lt"/>
              </a:defRPr>
            </a:lvl3pPr>
            <a:lvl4pPr marL="504506" indent="-102687">
              <a:defRPr sz="675" b="0" i="0">
                <a:latin typeface="+mn-lt"/>
              </a:defRPr>
            </a:lvl4pPr>
            <a:lvl5pPr marL="606301" indent="-102687">
              <a:defRPr sz="619"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0" i="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0" i="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15093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Egencia-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descr="A blue text with a yellow and blue text&#10;&#10;Description automatically generated">
            <a:extLst>
              <a:ext uri="{FF2B5EF4-FFF2-40B4-BE49-F238E27FC236}">
                <a16:creationId xmlns:a16="http://schemas.microsoft.com/office/drawing/2014/main" id="{4395F250-1D55-3AA1-44EA-E521F03B4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grpSp>
        <p:nvGrpSpPr>
          <p:cNvPr id="6" name="Group 5">
            <a:extLst>
              <a:ext uri="{FF2B5EF4-FFF2-40B4-BE49-F238E27FC236}">
                <a16:creationId xmlns:a16="http://schemas.microsoft.com/office/drawing/2014/main" id="{DA0B196E-3EAD-39E4-3744-7DD71E0FC0DB}"/>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3AD03406-C90D-3DC6-22D3-77AE943E8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AC4842A-E149-7AE4-BB9B-7F38A3A6B19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46660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Egencia-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a:extLst>
              <a:ext uri="{FF2B5EF4-FFF2-40B4-BE49-F238E27FC236}">
                <a16:creationId xmlns:a16="http://schemas.microsoft.com/office/drawing/2014/main" id="{C7F60D01-6209-1A5C-2056-C2932D30EB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91803" y="140089"/>
            <a:ext cx="1792189" cy="2306252"/>
          </a:xfrm>
          <a:prstGeom prst="rect">
            <a:avLst/>
          </a:prstGeom>
        </p:spPr>
      </p:pic>
      <p:grpSp>
        <p:nvGrpSpPr>
          <p:cNvPr id="2" name="Group 1">
            <a:extLst>
              <a:ext uri="{FF2B5EF4-FFF2-40B4-BE49-F238E27FC236}">
                <a16:creationId xmlns:a16="http://schemas.microsoft.com/office/drawing/2014/main" id="{FA6297EF-FEA8-50E3-E3F5-16E22719778B}"/>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F0C104B1-7603-2F02-23F0-97AB843D5C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AA48510-7414-8C20-4B85-59BAE1081D4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439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Egencia-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1097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Egencia-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467500"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0599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Egencia-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3933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gencia-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7972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gencia-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7" y="624000"/>
            <a:ext cx="5396939"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1" y="1560002"/>
            <a:ext cx="5396615"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80689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Egencia-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313584"/>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A blue text with a yellow and blue text&#10;&#10;Description automatically generated">
            <a:extLst>
              <a:ext uri="{FF2B5EF4-FFF2-40B4-BE49-F238E27FC236}">
                <a16:creationId xmlns:a16="http://schemas.microsoft.com/office/drawing/2014/main" id="{0512D4C9-948D-2A16-7364-1CEE561F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98493" y="269405"/>
            <a:ext cx="1059508" cy="1366456"/>
          </a:xfrm>
          <a:prstGeom prst="rect">
            <a:avLst/>
          </a:prstGeom>
        </p:spPr>
      </p:pic>
      <p:pic>
        <p:nvPicPr>
          <p:cNvPr id="3" name="Picture 2">
            <a:extLst>
              <a:ext uri="{FF2B5EF4-FFF2-40B4-BE49-F238E27FC236}">
                <a16:creationId xmlns:a16="http://schemas.microsoft.com/office/drawing/2014/main" id="{C506FAC6-A3A4-A10F-80D9-571644B18A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32C228E6-816D-BAAE-ED7E-FB5CA2AA98C9}"/>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8730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gencia-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75247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gencia-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101794" indent="-101794">
              <a:spcBef>
                <a:spcPts val="0"/>
              </a:spcBef>
              <a:spcAft>
                <a:spcPts val="0"/>
              </a:spcAft>
              <a:buClrTx/>
              <a:buFont typeface="Arial" panose="020B0604020202020204" pitchFamily="34" charset="0"/>
              <a:buChar char="•"/>
              <a:tabLst/>
              <a:defRPr sz="1125" b="0" i="0">
                <a:latin typeface="Arial" panose="020B0604020202020204" pitchFamily="34" charset="0"/>
              </a:defRPr>
            </a:lvl1pPr>
            <a:lvl2pPr marL="203588" indent="-102687">
              <a:buClrTx/>
              <a:buFont typeface="Wingdings" panose="05000000000000000000" pitchFamily="2" charset="2"/>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5552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MB-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18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Egencia-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68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Egencia-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B4463040-2DE9-E0B3-83A0-D4DD026FE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228A254E-6CC3-9E73-6AC5-F1816A257F1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3672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79396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Egencia-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02411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Egencia-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266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Egencia-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FAD2"/>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E6F0FA"/>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1383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Egencia-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19565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Egencia-Divider with Portal Pattern">
    <p:bg>
      <p:bgPr>
        <a:solidFill>
          <a:srgbClr val="E6F0FA"/>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tx1"/>
                </a:solidFill>
                <a:latin typeface="Arial" panose="020B0604020202020204" pitchFamily="34" charset="0"/>
              </a:defRPr>
            </a:lvl1pPr>
          </a:lstStyle>
          <a:p>
            <a:pPr lvl="0"/>
            <a:r>
              <a:rPr lang="en-US" dirty="0"/>
              <a:t>Click to edit title text styles</a:t>
            </a:r>
            <a:endParaRPr lang="en-GB" dirty="0"/>
          </a:p>
        </p:txBody>
      </p:sp>
      <p:pic>
        <p:nvPicPr>
          <p:cNvPr id="13" name="Picture 12" descr="A blue text with a yellow and blue text&#10;&#10;Description automatically generated">
            <a:extLst>
              <a:ext uri="{FF2B5EF4-FFF2-40B4-BE49-F238E27FC236}">
                <a16:creationId xmlns:a16="http://schemas.microsoft.com/office/drawing/2014/main" id="{E3010A60-1D3B-1723-F7D6-53ACBDAC40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pic>
        <p:nvPicPr>
          <p:cNvPr id="2" name="Picture 1">
            <a:extLst>
              <a:ext uri="{FF2B5EF4-FFF2-40B4-BE49-F238E27FC236}">
                <a16:creationId xmlns:a16="http://schemas.microsoft.com/office/drawing/2014/main" id="{01B7048F-857B-3C08-3290-DB57CF5B38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3EBAE4E9-FCDB-10F5-7C8F-2A95B23CBF81}"/>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7801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Egencia-Divider with Line Pattern">
    <p:bg>
      <p:bgPr>
        <a:solidFill>
          <a:srgbClr val="E6F0FA"/>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11" name="Picture 10" descr="A blue text with a yellow and blue text&#10;&#10;Description automatically generated">
            <a:extLst>
              <a:ext uri="{FF2B5EF4-FFF2-40B4-BE49-F238E27FC236}">
                <a16:creationId xmlns:a16="http://schemas.microsoft.com/office/drawing/2014/main" id="{BBEE72E0-B78B-FD9C-1DAD-1EA3939A9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pic>
        <p:nvPicPr>
          <p:cNvPr id="2" name="Picture 1">
            <a:extLst>
              <a:ext uri="{FF2B5EF4-FFF2-40B4-BE49-F238E27FC236}">
                <a16:creationId xmlns:a16="http://schemas.microsoft.com/office/drawing/2014/main" id="{C3E612F4-048B-6332-DFA3-25F0E108E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8F6F63D5-17B2-A2F6-F576-253428429B49}"/>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5788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Egencia-Divider with Image 1">
    <p:bg>
      <p:bgPr>
        <a:solidFill>
          <a:srgbClr val="FFF9D3"/>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pic>
        <p:nvPicPr>
          <p:cNvPr id="4" name="Picture 3" descr="A blue text with a yellow and blue text&#10;&#10;Description automatically generated">
            <a:extLst>
              <a:ext uri="{FF2B5EF4-FFF2-40B4-BE49-F238E27FC236}">
                <a16:creationId xmlns:a16="http://schemas.microsoft.com/office/drawing/2014/main" id="{72312823-2D64-124D-B5A0-7F6A768180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sp>
        <p:nvSpPr>
          <p:cNvPr id="3" name="object 15">
            <a:extLst>
              <a:ext uri="{FF2B5EF4-FFF2-40B4-BE49-F238E27FC236}">
                <a16:creationId xmlns:a16="http://schemas.microsoft.com/office/drawing/2014/main" id="{7FC62E94-494B-7051-D563-39145E1E423E}"/>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840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MB-Image + Text layout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90AEED-3140-8159-1C37-377FADEC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45D8033D-04F5-B911-E1E1-1215FFB888B2}"/>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22"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398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Egencia-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80899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7" name="Picture 6" descr="A blue text with a yellow and blue text&#10;&#10;Description automatically generated">
            <a:extLst>
              <a:ext uri="{FF2B5EF4-FFF2-40B4-BE49-F238E27FC236}">
                <a16:creationId xmlns:a16="http://schemas.microsoft.com/office/drawing/2014/main" id="{521BF6EF-A7AB-40C0-DBB7-D712EA8C4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014" y="165100"/>
            <a:ext cx="1792189" cy="2311400"/>
          </a:xfrm>
          <a:prstGeom prst="rect">
            <a:avLst/>
          </a:prstGeom>
        </p:spPr>
      </p:pic>
      <p:pic>
        <p:nvPicPr>
          <p:cNvPr id="2" name="Picture 1">
            <a:extLst>
              <a:ext uri="{FF2B5EF4-FFF2-40B4-BE49-F238E27FC236}">
                <a16:creationId xmlns:a16="http://schemas.microsoft.com/office/drawing/2014/main" id="{EFC64019-8D68-735B-7712-B3C949D46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F7EDDC77-819D-7543-0FE0-1EFF94D0FACD}"/>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04799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Egencia-Divider with Text Over Image">
    <p:bg>
      <p:bgPr>
        <a:solidFill>
          <a:schemeClr val="accent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1"/>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37E94F10-C83D-90D4-EBF5-EDC40F1B7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pic>
        <p:nvPicPr>
          <p:cNvPr id="4" name="Picture 3">
            <a:extLst>
              <a:ext uri="{FF2B5EF4-FFF2-40B4-BE49-F238E27FC236}">
                <a16:creationId xmlns:a16="http://schemas.microsoft.com/office/drawing/2014/main" id="{935F4655-F3C3-A0A4-85E7-7F1C69C09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74291" y="179516"/>
            <a:ext cx="1792189" cy="2306252"/>
          </a:xfrm>
          <a:prstGeom prst="rect">
            <a:avLst/>
          </a:prstGeom>
        </p:spPr>
      </p:pic>
      <p:sp>
        <p:nvSpPr>
          <p:cNvPr id="6" name="object 15">
            <a:extLst>
              <a:ext uri="{FF2B5EF4-FFF2-40B4-BE49-F238E27FC236}">
                <a16:creationId xmlns:a16="http://schemas.microsoft.com/office/drawing/2014/main" id="{47BB7E01-38B2-EC87-A98F-21054E01BB16}"/>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5487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Neo1-Title Slide with Images ">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CCE1B81F-BE80-D2EE-E16F-296A21AB64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89424" y="137688"/>
            <a:ext cx="1193450" cy="2210400"/>
          </a:xfrm>
          <a:prstGeom prst="rect">
            <a:avLst/>
          </a:prstGeom>
        </p:spPr>
      </p:pic>
      <p:grpSp>
        <p:nvGrpSpPr>
          <p:cNvPr id="5" name="Group 4">
            <a:extLst>
              <a:ext uri="{FF2B5EF4-FFF2-40B4-BE49-F238E27FC236}">
                <a16:creationId xmlns:a16="http://schemas.microsoft.com/office/drawing/2014/main" id="{67E63786-69EF-FADE-57EF-2C042CB285B7}"/>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63BE390A-5DA9-F469-0F73-28EE9B2A1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8138AD32-DB69-AE45-9494-7AF7CE8E15F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821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Neo1-Title Slide with Image 2">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chemeClr val="tx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52FB25D7-FF5C-926C-1B00-DEB7DD599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grpSp>
        <p:nvGrpSpPr>
          <p:cNvPr id="7" name="Group 6">
            <a:extLst>
              <a:ext uri="{FF2B5EF4-FFF2-40B4-BE49-F238E27FC236}">
                <a16:creationId xmlns:a16="http://schemas.microsoft.com/office/drawing/2014/main" id="{6FB7C467-D661-E7DF-D8E8-3CA48A52C545}"/>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AF587CA6-9629-11D7-6019-C8B39D213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11DD4450-7BE8-C414-0D49-3E6C6396F51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7479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Neo1-Title Slide with Portal Pattern">
    <p:bg>
      <p:bgPr>
        <a:solidFill>
          <a:schemeClr val="accent2"/>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6" name="Graphic 5">
            <a:extLst>
              <a:ext uri="{FF2B5EF4-FFF2-40B4-BE49-F238E27FC236}">
                <a16:creationId xmlns:a16="http://schemas.microsoft.com/office/drawing/2014/main" id="{EEEF7577-3151-DA8A-9F56-0E18F5CC81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blue text&#10;&#10;Description automatically generated">
            <a:extLst>
              <a:ext uri="{FF2B5EF4-FFF2-40B4-BE49-F238E27FC236}">
                <a16:creationId xmlns:a16="http://schemas.microsoft.com/office/drawing/2014/main" id="{ED49E3A9-5180-68A7-B63E-C70A7AC02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grpSp>
        <p:nvGrpSpPr>
          <p:cNvPr id="9" name="Group 8">
            <a:extLst>
              <a:ext uri="{FF2B5EF4-FFF2-40B4-BE49-F238E27FC236}">
                <a16:creationId xmlns:a16="http://schemas.microsoft.com/office/drawing/2014/main" id="{861C8BC2-CEE1-D9F1-B983-8E6B76536D7C}"/>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F2A94534-94D8-E8AD-50E5-5E48C7B305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316808BB-3F64-AF29-3494-106AC2B767A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9907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Neo1-Title Slide with Line Pattern">
    <p:bg>
      <p:bgPr>
        <a:solidFill>
          <a:schemeClr val="tx2"/>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Graphic 5">
            <a:extLst>
              <a:ext uri="{FF2B5EF4-FFF2-40B4-BE49-F238E27FC236}">
                <a16:creationId xmlns:a16="http://schemas.microsoft.com/office/drawing/2014/main" id="{861021E7-8578-B169-EA83-10CEC4222D3E}"/>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pic>
        <p:nvPicPr>
          <p:cNvPr id="7" name="Picture 6" descr="A black background with blue text&#10;&#10;Description automatically generated">
            <a:extLst>
              <a:ext uri="{FF2B5EF4-FFF2-40B4-BE49-F238E27FC236}">
                <a16:creationId xmlns:a16="http://schemas.microsoft.com/office/drawing/2014/main" id="{14DED0E2-2FDD-387B-527D-551380FFD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grpSp>
        <p:nvGrpSpPr>
          <p:cNvPr id="9" name="Group 8">
            <a:extLst>
              <a:ext uri="{FF2B5EF4-FFF2-40B4-BE49-F238E27FC236}">
                <a16:creationId xmlns:a16="http://schemas.microsoft.com/office/drawing/2014/main" id="{F746656A-10F4-CA40-69DA-39DCC1370720}"/>
              </a:ext>
            </a:extLst>
          </p:cNvPr>
          <p:cNvGrpSpPr/>
          <p:nvPr/>
        </p:nvGrpSpPr>
        <p:grpSpPr>
          <a:xfrm>
            <a:off x="0" y="8547569"/>
            <a:ext cx="6858000" cy="1358431"/>
            <a:chOff x="0" y="5917548"/>
            <a:chExt cx="12192000" cy="940452"/>
          </a:xfrm>
        </p:grpSpPr>
        <p:pic>
          <p:nvPicPr>
            <p:cNvPr id="10" name="Graphic 9">
              <a:extLst>
                <a:ext uri="{FF2B5EF4-FFF2-40B4-BE49-F238E27FC236}">
                  <a16:creationId xmlns:a16="http://schemas.microsoft.com/office/drawing/2014/main" id="{950801FD-5F96-49DB-ED94-477187C989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EAAA2983-CFB8-42AB-F255-FCA8135C526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9054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Neo1-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descr="A black background with blue text&#10;&#10;Description automatically generated">
            <a:extLst>
              <a:ext uri="{FF2B5EF4-FFF2-40B4-BE49-F238E27FC236}">
                <a16:creationId xmlns:a16="http://schemas.microsoft.com/office/drawing/2014/main" id="{4A423D6F-B418-030D-EA1E-F27A0918B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grpSp>
        <p:nvGrpSpPr>
          <p:cNvPr id="7" name="Group 6">
            <a:extLst>
              <a:ext uri="{FF2B5EF4-FFF2-40B4-BE49-F238E27FC236}">
                <a16:creationId xmlns:a16="http://schemas.microsoft.com/office/drawing/2014/main" id="{EBD104CD-3205-275E-7316-3FBA855487C2}"/>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08B7153E-BE94-31EC-A6D3-06791853AA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6B45EB4A-53C2-10CC-B3AD-10264F3708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5809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Neo1-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5AE2B021-34D4-64A4-2DC4-58968C83E8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5010" y="100894"/>
            <a:ext cx="1247982" cy="2311400"/>
          </a:xfrm>
          <a:prstGeom prst="rect">
            <a:avLst/>
          </a:prstGeom>
        </p:spPr>
      </p:pic>
      <p:grpSp>
        <p:nvGrpSpPr>
          <p:cNvPr id="7" name="Group 6">
            <a:extLst>
              <a:ext uri="{FF2B5EF4-FFF2-40B4-BE49-F238E27FC236}">
                <a16:creationId xmlns:a16="http://schemas.microsoft.com/office/drawing/2014/main" id="{1CC73BB6-6490-F7A7-482D-1CFC457F89F6}"/>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E7D58AF7-4D5C-53B7-4FBB-DFBC7218EF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0AFF29BD-2E66-6BFE-F432-511F78C7EE5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627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Neo1-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1641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Neo1-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467500"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69938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MB-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3408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Neo1-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08571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Neo1-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15410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Neo1-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2058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Neo1-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B02B2C2-E304-9689-E4CC-028435143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954443" y="247753"/>
            <a:ext cx="737783" cy="1366456"/>
          </a:xfrm>
          <a:prstGeom prst="rect">
            <a:avLst/>
          </a:prstGeom>
        </p:spPr>
      </p:pic>
      <p:pic>
        <p:nvPicPr>
          <p:cNvPr id="3" name="Picture 2">
            <a:extLst>
              <a:ext uri="{FF2B5EF4-FFF2-40B4-BE49-F238E27FC236}">
                <a16:creationId xmlns:a16="http://schemas.microsoft.com/office/drawing/2014/main" id="{57DC7363-86A2-E234-6186-AA09042F2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8170F9C4-D5AC-80AB-932C-E2D3E09B6A22}"/>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6315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Neo1-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29878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Neo1-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120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Neo1-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5296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Neo1-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8B5CF3AF-07AE-7126-36A7-3212B8C61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D03C6F3A-F4E2-0646-B424-13BD6FBC63A1}"/>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915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Neo1-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9244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Neo1-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84770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B-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373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Neo1_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04575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Neo1-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267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Neo1-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19791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Neo1-Divider with Portal Pattern">
    <p:bg>
      <p:bgPr>
        <a:solidFill>
          <a:schemeClr val="accent2"/>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2" name="Picture 1" descr="A black background with blue text&#10;&#10;Description automatically generated">
            <a:extLst>
              <a:ext uri="{FF2B5EF4-FFF2-40B4-BE49-F238E27FC236}">
                <a16:creationId xmlns:a16="http://schemas.microsoft.com/office/drawing/2014/main" id="{F8EEF8E8-C7CF-40FA-6F58-C8CFC657D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pic>
        <p:nvPicPr>
          <p:cNvPr id="7" name="Picture 6">
            <a:extLst>
              <a:ext uri="{FF2B5EF4-FFF2-40B4-BE49-F238E27FC236}">
                <a16:creationId xmlns:a16="http://schemas.microsoft.com/office/drawing/2014/main" id="{F2207DE2-98C7-60E6-74B5-1CA4EEEE2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BF714CCA-879D-766F-6321-0ED7D5B1A7A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2483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Neo1-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FE926F0B-75A9-D013-BA74-3242317E4A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pic>
        <p:nvPicPr>
          <p:cNvPr id="3" name="Picture 2">
            <a:extLst>
              <a:ext uri="{FF2B5EF4-FFF2-40B4-BE49-F238E27FC236}">
                <a16:creationId xmlns:a16="http://schemas.microsoft.com/office/drawing/2014/main" id="{72F2B676-D5B7-F97C-4EF1-1B17283A85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1195CAC5-4CD1-CC82-0D8B-DEAC5F1EA92C}"/>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5751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Neo1-Divider with Image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pic>
        <p:nvPicPr>
          <p:cNvPr id="4" name="Picture 3" descr="A black background with blue text&#10;&#10;Description automatically generated">
            <a:extLst>
              <a:ext uri="{FF2B5EF4-FFF2-40B4-BE49-F238E27FC236}">
                <a16:creationId xmlns:a16="http://schemas.microsoft.com/office/drawing/2014/main" id="{2CB7449E-4239-81A3-A22D-A18EE9CAD4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sp>
        <p:nvSpPr>
          <p:cNvPr id="3" name="object 15">
            <a:extLst>
              <a:ext uri="{FF2B5EF4-FFF2-40B4-BE49-F238E27FC236}">
                <a16:creationId xmlns:a16="http://schemas.microsoft.com/office/drawing/2014/main" id="{3F982D7A-7CE6-C0B8-7F2C-AF3C7C75B7FF}"/>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3279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Neo1-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80899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0EB8C6E6-2F90-BCB5-2ED7-FA7DCD368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0" y="100894"/>
            <a:ext cx="1247982" cy="2311400"/>
          </a:xfrm>
          <a:prstGeom prst="rect">
            <a:avLst/>
          </a:prstGeom>
        </p:spPr>
      </p:pic>
      <p:pic>
        <p:nvPicPr>
          <p:cNvPr id="5" name="Picture 4">
            <a:extLst>
              <a:ext uri="{FF2B5EF4-FFF2-40B4-BE49-F238E27FC236}">
                <a16:creationId xmlns:a16="http://schemas.microsoft.com/office/drawing/2014/main" id="{98ECDB0A-7E8B-9395-354B-A55D962F6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5C484BE1-F6F6-9E68-C649-D320AC9B1A1D}"/>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25522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Neo1-Divider with Text Over Image">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367F829-0491-1798-4944-FDE0D3868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539979" y="100894"/>
            <a:ext cx="1247982" cy="2311400"/>
          </a:xfrm>
          <a:prstGeom prst="rect">
            <a:avLst/>
          </a:prstGeom>
        </p:spPr>
      </p:pic>
      <p:pic>
        <p:nvPicPr>
          <p:cNvPr id="4" name="Picture 3">
            <a:extLst>
              <a:ext uri="{FF2B5EF4-FFF2-40B4-BE49-F238E27FC236}">
                <a16:creationId xmlns:a16="http://schemas.microsoft.com/office/drawing/2014/main" id="{DFB6946E-0B16-0BAE-8CD0-4D3F75133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6" name="object 15">
            <a:extLst>
              <a:ext uri="{FF2B5EF4-FFF2-40B4-BE49-F238E27FC236}">
                <a16:creationId xmlns:a16="http://schemas.microsoft.com/office/drawing/2014/main" id="{2DCD5322-27E4-147E-775A-4607F8ECB41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21197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Ovation-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3" name="Picture 12" descr="A black background with blue text&#10;&#10;Description automatically generated">
            <a:extLst>
              <a:ext uri="{FF2B5EF4-FFF2-40B4-BE49-F238E27FC236}">
                <a16:creationId xmlns:a16="http://schemas.microsoft.com/office/drawing/2014/main" id="{D0F65BCC-4269-5BEE-DE3A-19783A56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grpSp>
        <p:nvGrpSpPr>
          <p:cNvPr id="9" name="Group 8">
            <a:extLst>
              <a:ext uri="{FF2B5EF4-FFF2-40B4-BE49-F238E27FC236}">
                <a16:creationId xmlns:a16="http://schemas.microsoft.com/office/drawing/2014/main" id="{23237F35-33AE-A310-0AE3-AE69ABCA71C6}"/>
              </a:ext>
            </a:extLst>
          </p:cNvPr>
          <p:cNvGrpSpPr/>
          <p:nvPr/>
        </p:nvGrpSpPr>
        <p:grpSpPr>
          <a:xfrm>
            <a:off x="0" y="8547569"/>
            <a:ext cx="6858000" cy="1358431"/>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7135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Ovation-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2" name="Picture 11">
            <a:extLst>
              <a:ext uri="{FF2B5EF4-FFF2-40B4-BE49-F238E27FC236}">
                <a16:creationId xmlns:a16="http://schemas.microsoft.com/office/drawing/2014/main" id="{8D2828F2-EBB6-4C6E-A2F7-95EE6B0027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75011" y="115598"/>
            <a:ext cx="1950961" cy="2300340"/>
          </a:xfrm>
          <a:prstGeom prst="rect">
            <a:avLst/>
          </a:prstGeom>
        </p:spPr>
      </p:pic>
      <p:grpSp>
        <p:nvGrpSpPr>
          <p:cNvPr id="2" name="Group 1">
            <a:extLst>
              <a:ext uri="{FF2B5EF4-FFF2-40B4-BE49-F238E27FC236}">
                <a16:creationId xmlns:a16="http://schemas.microsoft.com/office/drawing/2014/main" id="{684F6B1F-9401-167C-9CE1-CEE5DF235A0B}"/>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6326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MB-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mn-lt"/>
              </a:defRPr>
            </a:lvl1pPr>
            <a:lvl2pPr marL="203588" indent="-102687">
              <a:buFont typeface="Arial"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80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Ovation-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7049AACB-6B86-D69C-7A70-91CD3F9F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grpSp>
        <p:nvGrpSpPr>
          <p:cNvPr id="7" name="Group 6">
            <a:extLst>
              <a:ext uri="{FF2B5EF4-FFF2-40B4-BE49-F238E27FC236}">
                <a16:creationId xmlns:a16="http://schemas.microsoft.com/office/drawing/2014/main" id="{06F03FFD-79A6-C3BD-A651-77F65CF34848}"/>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4594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Ovation-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A5BAAC07-885C-E47C-BE2D-1E471AB645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spTree>
    <p:extLst>
      <p:ext uri="{BB962C8B-B14F-4D97-AF65-F5344CB8AC3E}">
        <p14:creationId xmlns:p14="http://schemas.microsoft.com/office/powerpoint/2010/main" val="184729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Ovation-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35163"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34839"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8269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Ovation-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68EA211A-600D-9941-BDF9-74BE11158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260175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Ovation-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492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Ovation-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solidFill>
                  <a:schemeClr val="tx1"/>
                </a:solidFill>
                <a:latin typeface="Arial" panose="020B0604020202020204" pitchFamily="34" charset="0"/>
              </a:defRPr>
            </a:lvl1pPr>
            <a:lvl2pPr marL="203588" indent="-102687">
              <a:buFont typeface="Arial" panose="020B0604020202020204" pitchFamily="34" charset="0"/>
              <a:buChar char="•"/>
              <a:defRPr b="0" i="0">
                <a:solidFill>
                  <a:schemeClr val="tx1"/>
                </a:solidFill>
                <a:latin typeface="Arial" panose="020B0604020202020204" pitchFamily="34" charset="0"/>
              </a:defRPr>
            </a:lvl2pPr>
            <a:lvl3pPr marL="351815" indent="-102687">
              <a:defRPr b="0" i="0">
                <a:solidFill>
                  <a:schemeClr val="tx1"/>
                </a:solidFill>
                <a:latin typeface="Arial" panose="020B0604020202020204" pitchFamily="34" charset="0"/>
              </a:defRPr>
            </a:lvl3pPr>
            <a:lvl4pPr marL="504506" indent="-102687">
              <a:defRPr b="0" i="0">
                <a:solidFill>
                  <a:schemeClr val="tx1"/>
                </a:solidFill>
                <a:latin typeface="Arial" panose="020B0604020202020204" pitchFamily="34" charset="0"/>
              </a:defRPr>
            </a:lvl4pPr>
            <a:lvl5pPr marL="606301" indent="-102687">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48EAA17-E4F1-90B3-2BAB-FDAA2508B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339354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Ovation-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a:solidFill>
            <a:srgbClr val="7D1941"/>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a:solidFill>
            <a:srgbClr val="7D1941"/>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0620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Ovation-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solidFill>
                  <a:schemeClr val="tx1"/>
                </a:solidFill>
                <a:latin typeface="Arial" panose="020B0604020202020204" pitchFamily="34" charset="0"/>
              </a:defRPr>
            </a:lvl1pPr>
            <a:lvl2pPr marL="203588" indent="-102687">
              <a:buClrTx/>
              <a:buFont typeface="Arial" panose="020B0604020202020204" pitchFamily="34" charset="0"/>
              <a:buChar char="•"/>
              <a:defRPr sz="788" b="0" i="0">
                <a:solidFill>
                  <a:schemeClr val="tx1"/>
                </a:solidFill>
                <a:latin typeface="Arial" panose="020B0604020202020204" pitchFamily="34" charset="0"/>
              </a:defRPr>
            </a:lvl2pPr>
            <a:lvl3pPr marL="300025" indent="-102687">
              <a:buClrTx/>
              <a:defRPr sz="675" b="0" i="0">
                <a:solidFill>
                  <a:schemeClr val="tx1"/>
                </a:solidFill>
                <a:latin typeface="Arial" panose="020B0604020202020204" pitchFamily="34" charset="0"/>
              </a:defRPr>
            </a:lvl3pPr>
            <a:lvl4pPr marL="402712" indent="-102687">
              <a:buClrTx/>
              <a:defRPr sz="675" b="0" i="0">
                <a:solidFill>
                  <a:schemeClr val="tx1"/>
                </a:solidFill>
                <a:latin typeface="Arial" panose="020B0604020202020204" pitchFamily="34" charset="0"/>
              </a:defRPr>
            </a:lvl4pPr>
            <a:lvl5pPr marL="504506" indent="-101794">
              <a:buClrTx/>
              <a:defRPr sz="619"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solidFill>
                  <a:schemeClr val="tx1"/>
                </a:solidFill>
                <a:latin typeface="Arial" panose="020B0604020202020204" pitchFamily="34" charset="0"/>
              </a:defRPr>
            </a:lvl1pPr>
            <a:lvl2pPr marL="203588" indent="-102687">
              <a:buFont typeface="Arial" panose="020B0604020202020204" pitchFamily="34" charset="0"/>
              <a:buChar char="•"/>
              <a:defRPr sz="788" b="0" i="0">
                <a:solidFill>
                  <a:schemeClr val="tx1"/>
                </a:solidFill>
                <a:latin typeface="Arial" panose="020B0604020202020204" pitchFamily="34" charset="0"/>
              </a:defRPr>
            </a:lvl2pPr>
            <a:lvl3pPr marL="351815" indent="-102687">
              <a:defRPr sz="675" b="0" i="0">
                <a:solidFill>
                  <a:schemeClr val="tx1"/>
                </a:solidFill>
                <a:latin typeface="Arial" panose="020B0604020202020204" pitchFamily="34" charset="0"/>
              </a:defRPr>
            </a:lvl3pPr>
            <a:lvl4pPr marL="504506" indent="-102687">
              <a:defRPr sz="675" b="0" i="0">
                <a:solidFill>
                  <a:schemeClr val="tx1"/>
                </a:solidFill>
                <a:latin typeface="Arial" panose="020B0604020202020204" pitchFamily="34" charset="0"/>
              </a:defRPr>
            </a:lvl4pPr>
            <a:lvl5pPr marL="606301" indent="-102687">
              <a:defRPr sz="619"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15978"/>
            <a:ext cx="2987873" cy="780000"/>
          </a:xfrm>
          <a:solidFill>
            <a:schemeClr val="accent6"/>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480280"/>
            <a:ext cx="2986981" cy="779639"/>
          </a:xfrm>
          <a:solidFill>
            <a:schemeClr val="accent6"/>
          </a:solidFill>
        </p:spPr>
        <p:txBody>
          <a:bodyPr anchor="ctr" anchorCtr="0"/>
          <a:lstStyle>
            <a:lvl1pPr algn="ctr">
              <a:defRPr sz="1125" b="1" i="0">
                <a:solidFill>
                  <a:schemeClr val="bg1"/>
                </a:solidFill>
                <a:latin typeface="Arial" panose="020B0604020202020204" pitchFamily="34" charset="0"/>
              </a:defRPr>
            </a:lvl1pPr>
          </a:lstStyle>
          <a:p>
            <a:pPr lvl="0"/>
            <a:r>
              <a:rPr lang="en-GB" dirty="0"/>
              <a:t>Click to edit Master text styles</a:t>
            </a:r>
            <a:endParaRPr lang="en-US" dirty="0"/>
          </a:p>
        </p:txBody>
      </p:sp>
      <p:pic>
        <p:nvPicPr>
          <p:cNvPr id="9" name="Picture 8" descr="A black background with blue text&#10;&#10;Description automatically generated">
            <a:extLst>
              <a:ext uri="{FF2B5EF4-FFF2-40B4-BE49-F238E27FC236}">
                <a16:creationId xmlns:a16="http://schemas.microsoft.com/office/drawing/2014/main" id="{CDD57B02-C25D-BD2F-18DF-2B6BDD707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353694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Ovation-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43371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Ovation-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3" name="Picture 2" descr="A black background with blue text&#10;&#10;Description automatically generated">
            <a:extLst>
              <a:ext uri="{FF2B5EF4-FFF2-40B4-BE49-F238E27FC236}">
                <a16:creationId xmlns:a16="http://schemas.microsoft.com/office/drawing/2014/main" id="{9EA423D1-A99C-EFFD-A78D-D425DC7D7D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2228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B-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3" name="Picture 2">
            <a:extLst>
              <a:ext uri="{FF2B5EF4-FFF2-40B4-BE49-F238E27FC236}">
                <a16:creationId xmlns:a16="http://schemas.microsoft.com/office/drawing/2014/main" id="{0483A79E-60C7-C22D-F1DD-EE63F8093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0513E2A3-B8AD-FE86-51FD-F4C200F1E29E}"/>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22"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2556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Ovation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1406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ation-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8304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Ovation-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5521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Ovation-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solidFill>
                  <a:schemeClr val="tx1"/>
                </a:solidFill>
                <a:latin typeface="Arial" panose="020B0604020202020204" pitchFamily="34" charset="0"/>
              </a:defRPr>
            </a:lvl1pPr>
            <a:lvl2pPr marL="203588" indent="-102687">
              <a:buFont typeface="Arial" panose="020B0604020202020204" pitchFamily="34" charset="0"/>
              <a:buChar char="•"/>
              <a:defRPr b="0" i="0">
                <a:solidFill>
                  <a:schemeClr val="tx1"/>
                </a:solidFill>
                <a:latin typeface="Arial" panose="020B0604020202020204" pitchFamily="34" charset="0"/>
              </a:defRPr>
            </a:lvl2pPr>
            <a:lvl3pPr marL="351815" indent="-102687">
              <a:defRPr b="0" i="0">
                <a:solidFill>
                  <a:schemeClr val="tx1"/>
                </a:solidFill>
                <a:latin typeface="Arial" panose="020B0604020202020204" pitchFamily="34" charset="0"/>
              </a:defRPr>
            </a:lvl3pPr>
            <a:lvl4pPr marL="504506" indent="-102687">
              <a:defRPr b="0" i="0">
                <a:solidFill>
                  <a:schemeClr val="tx1"/>
                </a:solidFill>
                <a:latin typeface="Arial" panose="020B0604020202020204" pitchFamily="34" charset="0"/>
              </a:defRPr>
            </a:lvl4pPr>
            <a:lvl5pPr marL="606301" indent="-102687">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233EAA8C-45C8-D3B6-640A-B0F0727F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13695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Ovation-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3258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Ovation-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228890"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46359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Ovation-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222618" cy="1248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solidFill>
                  <a:schemeClr val="tx1"/>
                </a:solidFill>
                <a:latin typeface="Arial" panose="020B0604020202020204" pitchFamily="34" charset="0"/>
              </a:defRPr>
            </a:lvl1pPr>
            <a:lvl2pPr marL="203588" indent="-102687">
              <a:buClrTx/>
              <a:buFont typeface="Arial"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3FD1E311-9DD8-822F-C2C2-567FB5E9B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36089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Ovation-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222582"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72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Ovation-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3" y="1560002"/>
            <a:ext cx="5222582"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82830" y="2795235"/>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82830" y="3753191"/>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82830" y="4711147"/>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82830" y="5669102"/>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82830" y="6627058"/>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82830" y="7585013"/>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175481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Ovation-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222582"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5511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B-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92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Ovation-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5311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Ovation-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A9A62E94-82DD-2506-EA03-89D7C2920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26768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Ovation-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360398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Ovation-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2" name="Picture 1" descr="A black background with blue text&#10;&#10;Description automatically generated">
            <a:extLst>
              <a:ext uri="{FF2B5EF4-FFF2-40B4-BE49-F238E27FC236}">
                <a16:creationId xmlns:a16="http://schemas.microsoft.com/office/drawing/2014/main" id="{24BA7F5C-81D7-6912-F498-169FE3752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525691" y="238478"/>
            <a:ext cx="1159428" cy="1373632"/>
          </a:xfrm>
          <a:prstGeom prst="rect">
            <a:avLst/>
          </a:prstGeom>
        </p:spPr>
      </p:pic>
    </p:spTree>
    <p:extLst>
      <p:ext uri="{BB962C8B-B14F-4D97-AF65-F5344CB8AC3E}">
        <p14:creationId xmlns:p14="http://schemas.microsoft.com/office/powerpoint/2010/main" val="333477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Ovation-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EEB0705-D408-9C33-B493-7E89D1A8C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pic>
        <p:nvPicPr>
          <p:cNvPr id="7" name="Picture 6">
            <a:extLst>
              <a:ext uri="{FF2B5EF4-FFF2-40B4-BE49-F238E27FC236}">
                <a16:creationId xmlns:a16="http://schemas.microsoft.com/office/drawing/2014/main" id="{3655C5ED-D35A-AB03-31E3-7568B65779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0358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Ovation-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50CB3D8-F177-3096-400F-74AB42C241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pic>
        <p:nvPicPr>
          <p:cNvPr id="3" name="Picture 2">
            <a:extLst>
              <a:ext uri="{FF2B5EF4-FFF2-40B4-BE49-F238E27FC236}">
                <a16:creationId xmlns:a16="http://schemas.microsoft.com/office/drawing/2014/main" id="{721E3455-37A1-CE29-2A3F-1FE8897292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21104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Ovation-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solidFill>
                  <a:schemeClr val="tx1"/>
                </a:solidFill>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solidFill>
                  <a:schemeClr val="tx1"/>
                </a:solidFill>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58FD06B6-3F16-2D8E-3D3C-EEB083469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5442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Ovation-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solidFill>
                  <a:schemeClr val="tx1"/>
                </a:solidFill>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solidFill>
                  <a:schemeClr val="tx1"/>
                </a:solidFill>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74973B44-494C-2F56-AE4A-9FEBCBA4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011" y="110067"/>
            <a:ext cx="1950961" cy="2311400"/>
          </a:xfrm>
          <a:prstGeom prst="rect">
            <a:avLst/>
          </a:prstGeom>
        </p:spPr>
      </p:pic>
      <p:pic>
        <p:nvPicPr>
          <p:cNvPr id="5" name="Picture 4">
            <a:extLst>
              <a:ext uri="{FF2B5EF4-FFF2-40B4-BE49-F238E27FC236}">
                <a16:creationId xmlns:a16="http://schemas.microsoft.com/office/drawing/2014/main" id="{FA7D9426-E09B-1BA6-043F-E02E9D3BE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3315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p:cSld name="Ovation-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solidFill>
                  <a:schemeClr val="tx1"/>
                </a:solidFill>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0B5D2913-E1DC-7690-4EB0-5F123E558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32748" y="115598"/>
            <a:ext cx="1950961" cy="2300340"/>
          </a:xfrm>
          <a:prstGeom prst="rect">
            <a:avLst/>
          </a:prstGeom>
        </p:spPr>
      </p:pic>
      <p:pic>
        <p:nvPicPr>
          <p:cNvPr id="4" name="Picture 3">
            <a:extLst>
              <a:ext uri="{FF2B5EF4-FFF2-40B4-BE49-F238E27FC236}">
                <a16:creationId xmlns:a16="http://schemas.microsoft.com/office/drawing/2014/main" id="{8CA6C862-C1E7-375A-1190-474854819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1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Lawyers-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0" i="0" kern="1200" spc="-55"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9" name="Group 8">
            <a:extLst>
              <a:ext uri="{FF2B5EF4-FFF2-40B4-BE49-F238E27FC236}">
                <a16:creationId xmlns:a16="http://schemas.microsoft.com/office/drawing/2014/main" id="{23237F35-33AE-A310-0AE3-AE69ABCA71C6}"/>
              </a:ext>
            </a:extLst>
          </p:cNvPr>
          <p:cNvGrpSpPr/>
          <p:nvPr/>
        </p:nvGrpSpPr>
        <p:grpSpPr>
          <a:xfrm>
            <a:off x="0" y="8547569"/>
            <a:ext cx="6858000" cy="1358431"/>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85498FF-AEC4-6777-D096-60DC7A53A4D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101583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2"/>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pic>
        <p:nvPicPr>
          <p:cNvPr id="40" name="Graphic 39">
            <a:extLst>
              <a:ext uri="{FF2B5EF4-FFF2-40B4-BE49-F238E27FC236}">
                <a16:creationId xmlns:a16="http://schemas.microsoft.com/office/drawing/2014/main" id="{4DCFEFB1-C3A9-8337-41F9-3C24B43AEC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5041" y="745244"/>
            <a:ext cx="1236378" cy="1078494"/>
          </a:xfrm>
          <a:prstGeom prst="rect">
            <a:avLst/>
          </a:prstGeom>
        </p:spPr>
      </p:pic>
      <p:grpSp>
        <p:nvGrpSpPr>
          <p:cNvPr id="6" name="Group 5">
            <a:extLst>
              <a:ext uri="{FF2B5EF4-FFF2-40B4-BE49-F238E27FC236}">
                <a16:creationId xmlns:a16="http://schemas.microsoft.com/office/drawing/2014/main" id="{60B2F928-B0DA-4B05-0E37-233AE64F92EF}"/>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A3D7281E-984B-8907-B9FB-92177378C3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FB6FD5C3-C280-AF43-200D-3D8F55EFFC8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2832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B-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180189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p:cSld name="Lawyers-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0" i="0" kern="1200" spc="-55" dirty="0">
                <a:solidFill>
                  <a:srgbClr val="FFFFFF"/>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2" name="Group 1">
            <a:extLst>
              <a:ext uri="{FF2B5EF4-FFF2-40B4-BE49-F238E27FC236}">
                <a16:creationId xmlns:a16="http://schemas.microsoft.com/office/drawing/2014/main" id="{684F6B1F-9401-167C-9CE1-CEE5DF235A0B}"/>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white text&#10;&#10;Description automatically generated">
            <a:extLst>
              <a:ext uri="{FF2B5EF4-FFF2-40B4-BE49-F238E27FC236}">
                <a16:creationId xmlns:a16="http://schemas.microsoft.com/office/drawing/2014/main" id="{DA3E009B-28F0-8B58-8A8A-BFA98F2B76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5736" y="310375"/>
            <a:ext cx="1497029" cy="2311400"/>
          </a:xfrm>
          <a:prstGeom prst="rect">
            <a:avLst/>
          </a:prstGeom>
        </p:spPr>
      </p:pic>
    </p:spTree>
    <p:extLst>
      <p:ext uri="{BB962C8B-B14F-4D97-AF65-F5344CB8AC3E}">
        <p14:creationId xmlns:p14="http://schemas.microsoft.com/office/powerpoint/2010/main" val="33299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Lawyers-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0" i="0" kern="1200" spc="-55"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grpSp>
        <p:nvGrpSpPr>
          <p:cNvPr id="7" name="Group 6">
            <a:extLst>
              <a:ext uri="{FF2B5EF4-FFF2-40B4-BE49-F238E27FC236}">
                <a16:creationId xmlns:a16="http://schemas.microsoft.com/office/drawing/2014/main" id="{06F03FFD-79A6-C3BD-A651-77F65CF34848}"/>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5F6808BB-3D40-5424-50C0-8DC35398A21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237436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p:cSld name="Lawyers-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0" i="0" kern="1200" spc="-55" dirty="0">
                <a:solidFill>
                  <a:schemeClr val="bg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panose="020B0604020202020204" pitchFamily="34" charset="0"/>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469512"/>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9F9657C-F2C4-1CFE-C523-D0B13573744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1851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Lawyers-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35163"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34839"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5299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Lawyers-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EC3E4D3-A84C-3197-27EF-264EC18EB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4904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Lawyers-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BentonSans Book" panose="020B0604020202020204" pitchFamily="34" charset="0"/>
              <a:buNone/>
              <a:defRPr sz="1125" b="0" i="0">
                <a:latin typeface="Arial" panose="020B0604020202020204" pitchFamily="34" charset="0"/>
              </a:defRPr>
            </a:lvl1pPr>
            <a:lvl2pPr marL="203588" indent="-102687">
              <a:buFont typeface="BentonSans Book"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227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Lawyers-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BentonSans Book" panose="020B0604020202020204" pitchFamily="34" charset="0"/>
              <a:buNone/>
              <a:defRPr sz="1125" b="0" i="0">
                <a:solidFill>
                  <a:schemeClr val="tx1"/>
                </a:solidFill>
                <a:latin typeface="+mn-lt"/>
              </a:defRPr>
            </a:lvl1pPr>
            <a:lvl2pPr marL="203588" indent="-102687">
              <a:buFont typeface="BentonSans Book" panose="020B0604020202020204" pitchFamily="34" charset="0"/>
              <a:buChar char="•"/>
              <a:defRPr b="0" i="0">
                <a:solidFill>
                  <a:schemeClr val="tx1"/>
                </a:solidFill>
                <a:latin typeface="+mn-lt"/>
              </a:defRPr>
            </a:lvl2pPr>
            <a:lvl3pPr marL="351815" indent="-102687">
              <a:defRPr b="0" i="0">
                <a:solidFill>
                  <a:schemeClr val="tx1"/>
                </a:solidFill>
                <a:latin typeface="+mn-lt"/>
              </a:defRPr>
            </a:lvl3pPr>
            <a:lvl4pPr marL="504506" indent="-102687">
              <a:defRPr b="0" i="0">
                <a:solidFill>
                  <a:schemeClr val="tx1"/>
                </a:solidFill>
                <a:latin typeface="+mn-lt"/>
              </a:defRPr>
            </a:lvl4pPr>
            <a:lvl5pPr marL="606301" indent="-10268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A black background with blue text&#10;&#10;Description automatically generated">
            <a:extLst>
              <a:ext uri="{FF2B5EF4-FFF2-40B4-BE49-F238E27FC236}">
                <a16:creationId xmlns:a16="http://schemas.microsoft.com/office/drawing/2014/main" id="{448F0A2B-E442-0CA9-CB91-B577ED6DF0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72126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Lawyers-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BentonSans Book" panose="020B0604020202020204" pitchFamily="34" charset="0"/>
              <a:buNone/>
              <a:tabLst/>
              <a:defRPr sz="1013" b="0" i="0">
                <a:latin typeface="+mn-lt"/>
              </a:defRPr>
            </a:lvl1pPr>
            <a:lvl2pPr marL="203588" indent="-102687">
              <a:buClrTx/>
              <a:buFont typeface="BentonSans Book" panose="020B0604020202020204" pitchFamily="34" charset="0"/>
              <a:buChar char="•"/>
              <a:defRPr sz="788" b="0" i="0">
                <a:latin typeface="+mn-lt"/>
              </a:defRPr>
            </a:lvl2pPr>
            <a:lvl3pPr marL="300025" indent="-102687">
              <a:buClrTx/>
              <a:defRPr sz="675" b="0" i="0">
                <a:latin typeface="+mn-lt"/>
              </a:defRPr>
            </a:lvl3pPr>
            <a:lvl4pPr marL="402712" indent="-102687">
              <a:buClrTx/>
              <a:defRPr sz="675" b="0" i="0">
                <a:latin typeface="+mn-lt"/>
              </a:defRPr>
            </a:lvl4pPr>
            <a:lvl5pPr marL="504506" indent="-101794">
              <a:buClrTx/>
              <a:defRPr sz="619"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BentonSans Book" panose="020B0604020202020204" pitchFamily="34" charset="0"/>
              <a:buNone/>
              <a:defRPr sz="1013" b="0" i="0">
                <a:latin typeface="+mn-lt"/>
              </a:defRPr>
            </a:lvl1pPr>
            <a:lvl2pPr marL="203588" indent="-102687">
              <a:buFont typeface="BentonSans Book" panose="020B0604020202020204" pitchFamily="34" charset="0"/>
              <a:buChar char="•"/>
              <a:defRPr sz="788" b="0" i="0">
                <a:latin typeface="+mn-lt"/>
              </a:defRPr>
            </a:lvl2pPr>
            <a:lvl3pPr marL="351815" indent="-102687">
              <a:defRPr sz="675" b="0" i="0">
                <a:latin typeface="+mn-lt"/>
              </a:defRPr>
            </a:lvl3pPr>
            <a:lvl4pPr marL="504506" indent="-102687">
              <a:defRPr sz="675" b="0" i="0">
                <a:latin typeface="+mn-lt"/>
              </a:defRPr>
            </a:lvl4pPr>
            <a:lvl5pPr marL="606301" indent="-102687">
              <a:defRPr sz="619"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a:solidFill>
            <a:srgbClr val="7D1941"/>
          </a:solidFill>
        </p:spPr>
        <p:txBody>
          <a:bodyPr anchor="ctr" anchorCtr="0"/>
          <a:lstStyle>
            <a:lvl1pPr algn="ctr">
              <a:defRPr sz="1125" b="0"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a:solidFill>
            <a:srgbClr val="7D1941"/>
          </a:solidFill>
        </p:spPr>
        <p:txBody>
          <a:bodyPr anchor="ctr" anchorCtr="0"/>
          <a:lstStyle>
            <a:lvl1pPr algn="ctr">
              <a:defRPr sz="1125" b="0"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65610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Lawyers-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BentonSans Book" panose="020B0604020202020204" pitchFamily="34" charset="0"/>
              <a:buNone/>
              <a:tabLst/>
              <a:defRPr sz="1013" b="0" i="0">
                <a:solidFill>
                  <a:schemeClr val="tx1"/>
                </a:solidFill>
                <a:latin typeface="+mn-lt"/>
              </a:defRPr>
            </a:lvl1pPr>
            <a:lvl2pPr marL="203588" indent="-102687">
              <a:buClrTx/>
              <a:buFont typeface="BentonSans Book" panose="020B0604020202020204" pitchFamily="34" charset="0"/>
              <a:buChar char="•"/>
              <a:defRPr sz="788" b="0" i="0">
                <a:solidFill>
                  <a:schemeClr val="tx1"/>
                </a:solidFill>
                <a:latin typeface="+mn-lt"/>
              </a:defRPr>
            </a:lvl2pPr>
            <a:lvl3pPr marL="300025" indent="-102687">
              <a:buClrTx/>
              <a:defRPr sz="675" b="0" i="0">
                <a:solidFill>
                  <a:schemeClr val="tx1"/>
                </a:solidFill>
                <a:latin typeface="+mn-lt"/>
              </a:defRPr>
            </a:lvl3pPr>
            <a:lvl4pPr marL="402712" indent="-102687">
              <a:buClrTx/>
              <a:defRPr sz="675" b="0" i="0">
                <a:solidFill>
                  <a:schemeClr val="tx1"/>
                </a:solidFill>
                <a:latin typeface="+mn-lt"/>
              </a:defRPr>
            </a:lvl4pPr>
            <a:lvl5pPr marL="504506" indent="-101794">
              <a:buClrTx/>
              <a:defRPr sz="619"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BentonSans Book" panose="020B0604020202020204" pitchFamily="34" charset="0"/>
              <a:buNone/>
              <a:defRPr sz="1013" b="0" i="0">
                <a:solidFill>
                  <a:schemeClr val="tx1"/>
                </a:solidFill>
                <a:latin typeface="+mn-lt"/>
              </a:defRPr>
            </a:lvl1pPr>
            <a:lvl2pPr marL="203588" indent="-102687">
              <a:buFont typeface="BentonSans Book" panose="020B0604020202020204" pitchFamily="34" charset="0"/>
              <a:buChar char="•"/>
              <a:defRPr sz="788" b="0" i="0">
                <a:solidFill>
                  <a:schemeClr val="tx1"/>
                </a:solidFill>
                <a:latin typeface="+mn-lt"/>
              </a:defRPr>
            </a:lvl2pPr>
            <a:lvl3pPr marL="351815" indent="-102687">
              <a:defRPr sz="675" b="0" i="0">
                <a:solidFill>
                  <a:schemeClr val="tx1"/>
                </a:solidFill>
                <a:latin typeface="+mn-lt"/>
              </a:defRPr>
            </a:lvl3pPr>
            <a:lvl4pPr marL="504506" indent="-102687">
              <a:defRPr sz="675" b="0" i="0">
                <a:solidFill>
                  <a:schemeClr val="tx1"/>
                </a:solidFill>
                <a:latin typeface="+mn-lt"/>
              </a:defRPr>
            </a:lvl4pPr>
            <a:lvl5pPr marL="606301" indent="-102687">
              <a:defRPr sz="619"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15978"/>
            <a:ext cx="2987873" cy="780000"/>
          </a:xfrm>
          <a:solidFill>
            <a:schemeClr val="accent6"/>
          </a:solidFill>
        </p:spPr>
        <p:txBody>
          <a:bodyPr anchor="ctr" anchorCtr="0"/>
          <a:lstStyle>
            <a:lvl1pPr algn="ctr">
              <a:defRPr sz="1125" b="0" i="0">
                <a:solidFill>
                  <a:schemeClr val="bg1"/>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480280"/>
            <a:ext cx="2986981" cy="779639"/>
          </a:xfrm>
          <a:solidFill>
            <a:schemeClr val="accent6"/>
          </a:solidFill>
        </p:spPr>
        <p:txBody>
          <a:bodyPr anchor="ctr" anchorCtr="0"/>
          <a:lstStyle>
            <a:lvl1pPr algn="ctr">
              <a:defRPr sz="1125" b="0" i="0">
                <a:solidFill>
                  <a:schemeClr val="bg1"/>
                </a:solidFill>
                <a:latin typeface="+mj-lt"/>
              </a:defRPr>
            </a:lvl1pPr>
          </a:lstStyle>
          <a:p>
            <a:pPr lvl="0"/>
            <a:r>
              <a:rPr lang="en-GB" dirty="0"/>
              <a:t>Click to edit Master text styles</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683413AE-E2E5-5D04-DA40-3E769BFCF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27517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Lawyers-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Tx/>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403258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B-Agenda Numbere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mn-lt"/>
              </a:defRPr>
            </a:lvl1pPr>
            <a:lvl2pPr marL="300918" indent="-102687">
              <a:buClrTx/>
              <a:defRPr b="0" i="0">
                <a:latin typeface="+mn-lt"/>
              </a:defRPr>
            </a:lvl2pPr>
            <a:lvl3pPr marL="405391" indent="-102687">
              <a:buClrTx/>
              <a:defRPr b="0" i="0">
                <a:latin typeface="+mn-lt"/>
              </a:defRPr>
            </a:lvl3pPr>
            <a:lvl4pPr marL="503614" indent="-102687">
              <a:buClrTx/>
              <a:defRPr b="0" i="0">
                <a:latin typeface="+mn-lt"/>
              </a:defRPr>
            </a:lvl4pPr>
            <a:lvl5pPr marL="608087" indent="-102687">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6212383" cy="667280"/>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3050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Lawyers-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Arial" panose="020B0604020202020204" pitchFamily="34" charset="0"/>
              </a:defRPr>
            </a:lvl1pPr>
            <a:lvl2pPr marL="203588" indent="-102687">
              <a:buClrTx/>
              <a:buFont typeface="BentonSans Book" panose="020B0604020202020204" pitchFamily="34" charset="0"/>
              <a:buChar char="•"/>
              <a:defRPr b="0" i="0">
                <a:solidFill>
                  <a:schemeClr val="tx1"/>
                </a:solidFill>
                <a:latin typeface="Arial" panose="020B0604020202020204" pitchFamily="34" charset="0"/>
              </a:defRPr>
            </a:lvl2pPr>
            <a:lvl3pPr marL="300025" indent="-102687">
              <a:buClrTx/>
              <a:defRPr b="0" i="0">
                <a:solidFill>
                  <a:schemeClr val="tx1"/>
                </a:solidFill>
                <a:latin typeface="Arial" panose="020B0604020202020204" pitchFamily="34" charset="0"/>
              </a:defRPr>
            </a:lvl3pPr>
            <a:lvl4pPr marL="402712" indent="-102687">
              <a:buClrTx/>
              <a:defRPr b="0" i="0">
                <a:solidFill>
                  <a:schemeClr val="tx1"/>
                </a:solidFill>
                <a:latin typeface="Arial" panose="020B0604020202020204" pitchFamily="34" charset="0"/>
              </a:defRPr>
            </a:lvl4pPr>
            <a:lvl5pPr marL="504506" indent="-101794">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5" name="Picture 4" descr="A black background with blue text&#10;&#10;Description automatically generated">
            <a:extLst>
              <a:ext uri="{FF2B5EF4-FFF2-40B4-BE49-F238E27FC236}">
                <a16:creationId xmlns:a16="http://schemas.microsoft.com/office/drawing/2014/main" id="{094DD0BA-0F51-DA82-4594-A3D65AE1D2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374660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Lawyers-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BentonSans Book" panose="020B0604020202020204" pitchFamily="34" charset="0"/>
              <a:buNone/>
              <a:defRPr sz="1125" b="0" i="0">
                <a:latin typeface="+mn-lt"/>
              </a:defRPr>
            </a:lvl1pPr>
            <a:lvl2pPr marL="203588" indent="-102687">
              <a:buFont typeface="BentonSans Book" panose="020B0604020202020204" pitchFamily="34" charset="0"/>
              <a:buChar char="•"/>
              <a:defRPr b="0" i="0">
                <a:latin typeface="+mn-lt"/>
              </a:defRPr>
            </a:lvl2pPr>
            <a:lvl3pPr marL="351815" indent="-102687">
              <a:defRPr b="0" i="0">
                <a:latin typeface="+mn-lt"/>
              </a:defRPr>
            </a:lvl3pPr>
            <a:lvl4pPr marL="504506" indent="-102687">
              <a:defRPr b="0" i="0">
                <a:latin typeface="+mn-lt"/>
              </a:defRPr>
            </a:lvl4pPr>
            <a:lvl5pPr marL="606301" indent="-102687">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spTree>
    <p:extLst>
      <p:ext uri="{BB962C8B-B14F-4D97-AF65-F5344CB8AC3E}">
        <p14:creationId xmlns:p14="http://schemas.microsoft.com/office/powerpoint/2010/main" val="321051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Lawyers-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67738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Lawyers-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469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Lawyers-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BentonSans Book" panose="020B0604020202020204" pitchFamily="34" charset="0"/>
              <a:buNone/>
              <a:defRPr sz="1125" b="0" i="0">
                <a:solidFill>
                  <a:schemeClr val="tx1"/>
                </a:solidFill>
                <a:latin typeface="+mn-lt"/>
              </a:defRPr>
            </a:lvl1pPr>
            <a:lvl2pPr marL="203588" indent="-102687">
              <a:buFont typeface="BentonSans Book" panose="020B0604020202020204" pitchFamily="34" charset="0"/>
              <a:buChar char="•"/>
              <a:defRPr b="0" i="0">
                <a:solidFill>
                  <a:schemeClr val="tx1"/>
                </a:solidFill>
                <a:latin typeface="+mn-lt"/>
              </a:defRPr>
            </a:lvl2pPr>
            <a:lvl3pPr marL="351815" indent="-102687">
              <a:defRPr b="0" i="0">
                <a:solidFill>
                  <a:schemeClr val="tx1"/>
                </a:solidFill>
                <a:latin typeface="+mn-lt"/>
              </a:defRPr>
            </a:lvl3pPr>
            <a:lvl4pPr marL="504506" indent="-102687">
              <a:defRPr b="0" i="0">
                <a:solidFill>
                  <a:schemeClr val="tx1"/>
                </a:solidFill>
                <a:latin typeface="+mn-lt"/>
              </a:defRPr>
            </a:lvl4pPr>
            <a:lvl5pPr marL="606301" indent="-102687">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7" name="Picture 6" descr="A black background with blue text&#10;&#10;Description automatically generated">
            <a:extLst>
              <a:ext uri="{FF2B5EF4-FFF2-40B4-BE49-F238E27FC236}">
                <a16:creationId xmlns:a16="http://schemas.microsoft.com/office/drawing/2014/main" id="{FE8CC2B8-BC69-CCD7-CE40-047A8DC89F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3634690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Lawyers-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spTree>
    <p:extLst>
      <p:ext uri="{BB962C8B-B14F-4D97-AF65-F5344CB8AC3E}">
        <p14:creationId xmlns:p14="http://schemas.microsoft.com/office/powerpoint/2010/main" val="313363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Lawyers-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228890"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BentonSans Book" panose="020B0604020202020204" pitchFamily="34" charset="0"/>
              <a:buNone/>
              <a:tabLst/>
              <a:defRPr sz="1125" b="0" i="0">
                <a:latin typeface="+mn-lt"/>
              </a:defRPr>
            </a:lvl1pPr>
            <a:lvl2pPr marL="203588" indent="-102687">
              <a:buClrTx/>
              <a:buFont typeface="BentonSans Book"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222294"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14133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Lawyers-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222618" cy="1248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BentonSans Book" panose="020B0604020202020204" pitchFamily="34" charset="0"/>
              <a:buNone/>
              <a:tabLst/>
              <a:defRPr sz="1125" b="0" i="0">
                <a:solidFill>
                  <a:schemeClr val="tx1"/>
                </a:solidFill>
                <a:latin typeface="+mn-lt"/>
              </a:defRPr>
            </a:lvl1pPr>
            <a:lvl2pPr marL="203588" indent="-102687">
              <a:buClrTx/>
              <a:buFont typeface="BentonSans Book" panose="020B0604020202020204" pitchFamily="34" charset="0"/>
              <a:buChar char="•"/>
              <a:defRPr b="0" i="0">
                <a:solidFill>
                  <a:schemeClr val="tx1"/>
                </a:solidFill>
                <a:latin typeface="+mn-lt"/>
              </a:defRPr>
            </a:lvl2pPr>
            <a:lvl3pPr marL="300025" indent="-102687">
              <a:buClrTx/>
              <a:defRPr b="0" i="0">
                <a:solidFill>
                  <a:schemeClr val="tx1"/>
                </a:solidFill>
                <a:latin typeface="+mn-lt"/>
              </a:defRPr>
            </a:lvl3pPr>
            <a:lvl4pPr marL="402712" indent="-102687">
              <a:buClrTx/>
              <a:defRPr b="0" i="0">
                <a:solidFill>
                  <a:schemeClr val="tx1"/>
                </a:solidFill>
                <a:latin typeface="+mn-lt"/>
              </a:defRPr>
            </a:lvl4pPr>
            <a:lvl5pPr marL="504506" indent="-101794">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BC0D15B0-BA27-459A-461C-C560AC4A0D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407412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Lawyers-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mn-lt"/>
              </a:defRPr>
            </a:lvl1pPr>
            <a:lvl2pPr marL="300918" indent="-102687">
              <a:buClrTx/>
              <a:defRPr b="0" i="0">
                <a:latin typeface="+mn-lt"/>
              </a:defRPr>
            </a:lvl2pPr>
            <a:lvl3pPr marL="405391" indent="-102687">
              <a:buClrTx/>
              <a:defRPr b="0" i="0">
                <a:latin typeface="+mn-lt"/>
              </a:defRPr>
            </a:lvl3pPr>
            <a:lvl4pPr marL="503614" indent="-102687">
              <a:buClrTx/>
              <a:defRPr b="0" i="0">
                <a:latin typeface="+mn-lt"/>
              </a:defRPr>
            </a:lvl4pPr>
            <a:lvl5pPr marL="608087" indent="-102687">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222582" cy="667280"/>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036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Lawyers-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3" y="1560002"/>
            <a:ext cx="5222582" cy="667280"/>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82830" y="2795235"/>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82830" y="3753191"/>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82830" y="4711147"/>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82830" y="5669102"/>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82830" y="6627058"/>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82830" y="7585013"/>
            <a:ext cx="5554980"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83978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B-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191846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Lawyers-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222582" cy="667280"/>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900" b="0" i="0">
                <a:latin typeface="+mj-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2966626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Lawyers-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0271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Lawyers-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222618" cy="818896"/>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222294" cy="600781"/>
          </a:xfrm>
        </p:spPr>
        <p:txBody>
          <a:bodyPr/>
          <a:lstStyle>
            <a:lvl1pPr>
              <a:defRPr sz="135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DA0704AC-8693-B52F-23BC-B50A68B1BE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2811620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Lawyers-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333173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Lawyers-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pic>
        <p:nvPicPr>
          <p:cNvPr id="3" name="Picture 2" descr="A black background with blue text&#10;&#10;Description automatically generated">
            <a:extLst>
              <a:ext uri="{FF2B5EF4-FFF2-40B4-BE49-F238E27FC236}">
                <a16:creationId xmlns:a16="http://schemas.microsoft.com/office/drawing/2014/main" id="{92DC1252-28CE-BB28-FC74-A8EF7B4B67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582211" y="346632"/>
            <a:ext cx="889663" cy="1373632"/>
          </a:xfrm>
          <a:prstGeom prst="rect">
            <a:avLst/>
          </a:prstGeom>
        </p:spPr>
      </p:pic>
    </p:spTree>
    <p:extLst>
      <p:ext uri="{BB962C8B-B14F-4D97-AF65-F5344CB8AC3E}">
        <p14:creationId xmlns:p14="http://schemas.microsoft.com/office/powerpoint/2010/main" val="309855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p:cSld name="Lawyers-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 uri="{C183D7F6-B498-43B3-948B-1728B52AA6E4}">
                <adec:decorative xmlns:adec="http://schemas.microsoft.com/office/drawing/2017/decorative" val="1"/>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3037840"/>
            <a:ext cx="3037500" cy="3640000"/>
          </a:xfrm>
        </p:spPr>
        <p:txBody>
          <a:bodyPr/>
          <a:lstStyle>
            <a:lvl1pPr>
              <a:defRPr sz="2025">
                <a:solidFill>
                  <a:schemeClr val="bg1"/>
                </a:solidFill>
                <a:latin typeface="+mj-lt"/>
              </a:defRPr>
            </a:lvl1pPr>
          </a:lstStyle>
          <a:p>
            <a:pPr lvl="0"/>
            <a:r>
              <a:rPr lang="en-US" dirty="0"/>
              <a:t>Click to edit title text styles</a:t>
            </a:r>
            <a:endParaRPr lang="en-GB" dirty="0"/>
          </a:p>
        </p:txBody>
      </p:sp>
      <p:pic>
        <p:nvPicPr>
          <p:cNvPr id="7" name="Picture 6">
            <a:extLst>
              <a:ext uri="{FF2B5EF4-FFF2-40B4-BE49-F238E27FC236}">
                <a16:creationId xmlns:a16="http://schemas.microsoft.com/office/drawing/2014/main" id="{3655C5ED-D35A-AB03-31E3-7568B657797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8" name="Graphic 7">
            <a:extLst>
              <a:ext uri="{FF2B5EF4-FFF2-40B4-BE49-F238E27FC236}">
                <a16:creationId xmlns:a16="http://schemas.microsoft.com/office/drawing/2014/main" id="{C6D8A06A-09DC-22AA-D111-A13BAA142AB0}"/>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11855"/>
            <a:ext cx="6857999" cy="2469512"/>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67AFA2B-8AAA-8ADE-1009-C5D69D566D5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26985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Lawyers-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 uri="{C183D7F6-B498-43B3-948B-1728B52AA6E4}">
                <adec:decorative xmlns:adec="http://schemas.microsoft.com/office/drawing/2017/decorative" val="1"/>
              </a:ext>
            </a:extLst>
          </p:cNvPr>
          <p:cNvSpPr/>
          <p:nvPr/>
        </p:nvSpPr>
        <p:spPr>
          <a:xfrm>
            <a:off x="2" y="2"/>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A7A8AA"/>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3037840"/>
            <a:ext cx="3037500" cy="3640000"/>
          </a:xfrm>
        </p:spPr>
        <p:txBody>
          <a:bodyPr/>
          <a:lstStyle>
            <a:lvl1pPr>
              <a:defRPr sz="2025">
                <a:solidFill>
                  <a:schemeClr val="bg1"/>
                </a:solidFill>
                <a:latin typeface="+mj-lt"/>
              </a:defRPr>
            </a:lvl1pPr>
          </a:lstStyle>
          <a:p>
            <a:pPr lvl="0"/>
            <a:r>
              <a:rPr lang="en-US" dirty="0"/>
              <a:t>Click to edit title text styles</a:t>
            </a:r>
            <a:endParaRPr lang="en-GB" dirty="0"/>
          </a:p>
        </p:txBody>
      </p:sp>
      <p:pic>
        <p:nvPicPr>
          <p:cNvPr id="3" name="Picture 2">
            <a:extLst>
              <a:ext uri="{FF2B5EF4-FFF2-40B4-BE49-F238E27FC236}">
                <a16:creationId xmlns:a16="http://schemas.microsoft.com/office/drawing/2014/main" id="{721E3455-37A1-CE29-2A3F-1FE88972920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9" name="Graphic 8">
            <a:extLst>
              <a:ext uri="{FF2B5EF4-FFF2-40B4-BE49-F238E27FC236}">
                <a16:creationId xmlns:a16="http://schemas.microsoft.com/office/drawing/2014/main" id="{5D5E18E3-2F21-C7F6-CB53-0083096C69A6}"/>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11855"/>
            <a:ext cx="6857999" cy="2469512"/>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5887550-E601-91E8-59E0-D259EA54E740}"/>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407080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p:cSld name="Lawyers-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a:solidFill>
                  <a:schemeClr val="tx1"/>
                </a:solidFill>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solidFill>
                  <a:schemeClr val="tx1"/>
                </a:solidFill>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5" name="Picture 4" descr="A black background with blue text&#10;&#10;Description automatically generated">
            <a:extLst>
              <a:ext uri="{FF2B5EF4-FFF2-40B4-BE49-F238E27FC236}">
                <a16:creationId xmlns:a16="http://schemas.microsoft.com/office/drawing/2014/main" id="{9B6FDAAA-B96F-2321-EE21-345005F4B3A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111311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Lawyers-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solidFill>
                  <a:schemeClr val="tx1"/>
                </a:solidFill>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0" i="0">
                <a:solidFill>
                  <a:schemeClr val="tx1"/>
                </a:solidFill>
                <a:latin typeface="+mj-lt"/>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FA7D9426-E09B-1BA6-043F-E02E9D3BEF9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8" name="Picture 7" descr="A black background with blue text&#10;&#10;Description automatically generated">
            <a:extLst>
              <a:ext uri="{FF2B5EF4-FFF2-40B4-BE49-F238E27FC236}">
                <a16:creationId xmlns:a16="http://schemas.microsoft.com/office/drawing/2014/main" id="{B08E950C-85F2-4DEA-B330-0F07D909456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40022" y="313047"/>
            <a:ext cx="1497029" cy="2311400"/>
          </a:xfrm>
          <a:prstGeom prst="rect">
            <a:avLst/>
          </a:prstGeom>
        </p:spPr>
      </p:pic>
    </p:spTree>
    <p:extLst>
      <p:ext uri="{BB962C8B-B14F-4D97-AF65-F5344CB8AC3E}">
        <p14:creationId xmlns:p14="http://schemas.microsoft.com/office/powerpoint/2010/main" val="42436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Lawyers-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0"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solidFill>
                  <a:schemeClr val="tx1"/>
                </a:solidFill>
                <a:latin typeface="+mn-lt"/>
              </a:defRPr>
            </a:lvl1pPr>
          </a:lstStyle>
          <a:p>
            <a:pPr lvl="0"/>
            <a:r>
              <a:rPr lang="en-GB" dirty="0"/>
              <a:t>Click to edit Master text styles</a:t>
            </a:r>
            <a:endParaRPr lang="en-US" dirty="0"/>
          </a:p>
        </p:txBody>
      </p:sp>
      <p:pic>
        <p:nvPicPr>
          <p:cNvPr id="4" name="Picture 3">
            <a:extLst>
              <a:ext uri="{FF2B5EF4-FFF2-40B4-BE49-F238E27FC236}">
                <a16:creationId xmlns:a16="http://schemas.microsoft.com/office/drawing/2014/main" id="{8CA6C862-C1E7-375A-1190-4748548194C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5" name="Picture 4" descr="A black background with white text&#10;&#10;Description automatically generated">
            <a:extLst>
              <a:ext uri="{FF2B5EF4-FFF2-40B4-BE49-F238E27FC236}">
                <a16:creationId xmlns:a16="http://schemas.microsoft.com/office/drawing/2014/main" id="{FDD29145-06BF-CDE4-DDFA-C07B29CC11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5582211" y="362739"/>
            <a:ext cx="889663" cy="1373632"/>
          </a:xfrm>
          <a:prstGeom prst="rect">
            <a:avLst/>
          </a:prstGeom>
        </p:spPr>
      </p:pic>
    </p:spTree>
    <p:extLst>
      <p:ext uri="{BB962C8B-B14F-4D97-AF65-F5344CB8AC3E}">
        <p14:creationId xmlns:p14="http://schemas.microsoft.com/office/powerpoint/2010/main" val="278679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B-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US"/>
              <a:t>Click to edit Master text styles</a:t>
            </a:r>
          </a:p>
        </p:txBody>
      </p:sp>
    </p:spTree>
    <p:extLst>
      <p:ext uri="{BB962C8B-B14F-4D97-AF65-F5344CB8AC3E}">
        <p14:creationId xmlns:p14="http://schemas.microsoft.com/office/powerpoint/2010/main" val="372392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Dark">
    <p:bg>
      <p:bgPr>
        <a:solidFill>
          <a:schemeClr val="tx1"/>
        </a:solidFill>
        <a:effectLst/>
      </p:bgPr>
    </p:bg>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1C561228-51B2-70AC-8FA7-441BD4EB6A34}"/>
              </a:ext>
            </a:extLst>
          </p:cNvPr>
          <p:cNvSpPr>
            <a:spLocks noEditPoints="1"/>
          </p:cNvSpPr>
          <p:nvPr/>
        </p:nvSpPr>
        <p:spPr bwMode="auto">
          <a:xfrm>
            <a:off x="6251"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tx2">
              <a:alpha val="34941"/>
            </a:scheme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5E5BB517-1BA1-948A-AA24-214F4616A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13EDC8C1-0BF3-90D7-8BC3-F544A5125EA3}"/>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56841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Light">
    <p:bg>
      <p:bgPr>
        <a:solidFill>
          <a:srgbClr val="B4EBFF"/>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94583FFF-860B-46C9-9174-76456B345C39}"/>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44D43B4-534C-10C2-43B5-446B3E2E9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DE3088BE-0BF8-F082-F26C-47DC50453982}"/>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23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B-Divider Line Pattern Dark">
    <p:bg>
      <p:bgPr>
        <a:solidFill>
          <a:schemeClr val="tx1"/>
        </a:solidFill>
        <a:effectLst/>
      </p:bgPr>
    </p:bg>
    <p:spTree>
      <p:nvGrpSpPr>
        <p:cNvPr id="1" name=""/>
        <p:cNvGrpSpPr/>
        <p:nvPr/>
      </p:nvGrpSpPr>
      <p:grpSpPr>
        <a:xfrm>
          <a:off x="0" y="0"/>
          <a:ext cx="0" cy="0"/>
          <a:chOff x="0" y="0"/>
          <a:chExt cx="0" cy="0"/>
        </a:xfrm>
      </p:grpSpPr>
      <p:sp>
        <p:nvSpPr>
          <p:cNvPr id="5836" name="Graphic 5834">
            <a:extLst>
              <a:ext uri="{FF2B5EF4-FFF2-40B4-BE49-F238E27FC236}">
                <a16:creationId xmlns:a16="http://schemas.microsoft.com/office/drawing/2014/main" id="{BE0D26F3-9B72-D3AD-D8E3-29E983F946B9}"/>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7A190061-35CE-93FF-72EE-292C3DFF2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AF753377-5A80-EA34-5356-B611DC76684C}"/>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1316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MB-Divider Line Pattern Light">
    <p:bg>
      <p:bgPr>
        <a:solidFill>
          <a:srgbClr val="B4EBFF"/>
        </a:solidFill>
        <a:effectLst/>
      </p:bgPr>
    </p:bg>
    <p:spTree>
      <p:nvGrpSpPr>
        <p:cNvPr id="1" name=""/>
        <p:cNvGrpSpPr/>
        <p:nvPr/>
      </p:nvGrpSpPr>
      <p:grpSpPr>
        <a:xfrm>
          <a:off x="0" y="0"/>
          <a:ext cx="0" cy="0"/>
          <a:chOff x="0" y="0"/>
          <a:chExt cx="0" cy="0"/>
        </a:xfrm>
      </p:grpSpPr>
      <p:sp>
        <p:nvSpPr>
          <p:cNvPr id="3" name="Graphic 5834">
            <a:extLst>
              <a:ext uri="{FF2B5EF4-FFF2-40B4-BE49-F238E27FC236}">
                <a16:creationId xmlns:a16="http://schemas.microsoft.com/office/drawing/2014/main" id="{E1899714-24EF-A4A6-BF20-84CD125BD8A3}"/>
              </a:ext>
            </a:extLst>
          </p:cNvPr>
          <p:cNvSpPr/>
          <p:nvPr/>
        </p:nvSpPr>
        <p:spPr>
          <a:xfrm>
            <a:off x="2" y="2"/>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F5C4370-43F3-518B-E024-B5A686537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4" name="object 15">
            <a:extLst>
              <a:ext uri="{FF2B5EF4-FFF2-40B4-BE49-F238E27FC236}">
                <a16:creationId xmlns:a16="http://schemas.microsoft.com/office/drawing/2014/main" id="{84188AAE-3FB9-3EEC-7947-FD7E3F03B6D4}"/>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10922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MB-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2AA931AF-325C-A728-8C95-6BB91BA54D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6CD81883-33D3-CC84-248F-B7E1F3E12257}"/>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1436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B-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52194"/>
            <a:ext cx="3037880" cy="2080000"/>
          </a:xfrm>
        </p:spPr>
        <p:txBody>
          <a:bodyPr/>
          <a:lstStyle>
            <a:lvl1pPr>
              <a:defRPr sz="2025" b="1" i="0">
                <a:latin typeface="+mj-lt"/>
              </a:defRPr>
            </a:lvl1pPr>
            <a:lvl2pPr marL="0"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C1E0D60-6636-0A6C-1067-66E38A8A2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5EF8D9C5-495F-5A2A-A415-2E94E736BC25}"/>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6620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r>
              <a:rPr lang="en-US"/>
              <a:t>Click icon to add picture</a:t>
            </a:r>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a:defRPr>
            </a:lvl1pPr>
            <a:lvl2pPr marL="0" indent="0">
              <a:buNone/>
              <a:defRPr/>
            </a:lvl2pPr>
          </a:lstStyle>
          <a:p>
            <a:pPr lvl="0"/>
            <a:r>
              <a:rPr lang="en-GB" dirty="0"/>
              <a:t>Subtitle</a:t>
            </a:r>
          </a:p>
        </p:txBody>
      </p:sp>
      <p:pic>
        <p:nvPicPr>
          <p:cNvPr id="7" name="Graphic 6">
            <a:extLst>
              <a:ext uri="{FF2B5EF4-FFF2-40B4-BE49-F238E27FC236}">
                <a16:creationId xmlns:a16="http://schemas.microsoft.com/office/drawing/2014/main" id="{1EAB90F5-61E6-DD0C-D313-08D5417254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5041" y="745244"/>
            <a:ext cx="1236378" cy="1078496"/>
          </a:xfrm>
          <a:prstGeom prst="rect">
            <a:avLst/>
          </a:prstGeom>
        </p:spPr>
      </p:pic>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grpSp>
        <p:nvGrpSpPr>
          <p:cNvPr id="11" name="Group 10">
            <a:extLst>
              <a:ext uri="{FF2B5EF4-FFF2-40B4-BE49-F238E27FC236}">
                <a16:creationId xmlns:a16="http://schemas.microsoft.com/office/drawing/2014/main" id="{6A5650A3-71EA-00AA-F6CC-343939113D63}"/>
              </a:ext>
            </a:extLst>
          </p:cNvPr>
          <p:cNvGrpSpPr/>
          <p:nvPr/>
        </p:nvGrpSpPr>
        <p:grpSpPr>
          <a:xfrm>
            <a:off x="0" y="8547569"/>
            <a:ext cx="6858000" cy="1358431"/>
            <a:chOff x="0" y="5917548"/>
            <a:chExt cx="12192000" cy="940452"/>
          </a:xfrm>
        </p:grpSpPr>
        <p:pic>
          <p:nvPicPr>
            <p:cNvPr id="12" name="Graphic 11">
              <a:extLst>
                <a:ext uri="{FF2B5EF4-FFF2-40B4-BE49-F238E27FC236}">
                  <a16:creationId xmlns:a16="http://schemas.microsoft.com/office/drawing/2014/main" id="{2CF377EC-5EC3-9D51-6F07-7A17C31B8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02741BEC-DD59-E747-CD43-616BEADA972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48458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MB-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426782"/>
            <a:ext cx="3645000" cy="1820000"/>
          </a:xfrm>
        </p:spPr>
        <p:txBody>
          <a:bodyPr anchor="b" anchorCtr="0"/>
          <a:lstStyle>
            <a:lvl1pPr>
              <a:defRPr sz="2025" b="1" i="0">
                <a:solidFill>
                  <a:schemeClr val="tx2"/>
                </a:solidFill>
                <a:latin typeface="+mj-lt"/>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593218"/>
            <a:ext cx="3645000" cy="1040000"/>
          </a:xfrm>
        </p:spPr>
        <p:txBody>
          <a:bodyPr/>
          <a:lstStyle>
            <a:lvl1pPr>
              <a:defRPr sz="1125" b="0" i="0">
                <a:latin typeface="+mn-lt"/>
              </a:defRPr>
            </a:lvl1pPr>
          </a:lstStyle>
          <a:p>
            <a:pPr lvl="0"/>
            <a:r>
              <a:rPr lang="en-US"/>
              <a:t>Click to edit Master text styles</a:t>
            </a:r>
          </a:p>
        </p:txBody>
      </p:sp>
    </p:spTree>
    <p:extLst>
      <p:ext uri="{BB962C8B-B14F-4D97-AF65-F5344CB8AC3E}">
        <p14:creationId xmlns:p14="http://schemas.microsoft.com/office/powerpoint/2010/main" val="428757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userDrawn="1">
  <p:cSld name="Egencia-Divider with Line Pattern">
    <p:bg>
      <p:bgPr>
        <a:solidFill>
          <a:srgbClr val="FFFAD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1343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descr="A black background with white text&#10;&#10;Description automatically generated">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39" y="385233"/>
            <a:ext cx="1080135" cy="1849120"/>
          </a:xfrm>
          <a:prstGeom prst="rect">
            <a:avLst/>
          </a:prstGeom>
        </p:spPr>
      </p:pic>
      <p:grpSp>
        <p:nvGrpSpPr>
          <p:cNvPr id="2" name="Group 1">
            <a:extLst>
              <a:ext uri="{FF2B5EF4-FFF2-40B4-BE49-F238E27FC236}">
                <a16:creationId xmlns:a16="http://schemas.microsoft.com/office/drawing/2014/main" id="{554FE945-7E8F-8559-76D9-BBEC3F3E2743}"/>
              </a:ext>
            </a:extLst>
          </p:cNvPr>
          <p:cNvGrpSpPr/>
          <p:nvPr/>
        </p:nvGrpSpPr>
        <p:grpSpPr>
          <a:xfrm>
            <a:off x="0" y="8547569"/>
            <a:ext cx="6858000" cy="1358431"/>
            <a:chOff x="0" y="5917548"/>
            <a:chExt cx="12192000" cy="940452"/>
          </a:xfrm>
        </p:grpSpPr>
        <p:pic>
          <p:nvPicPr>
            <p:cNvPr id="5" name="Graphic 4">
              <a:extLst>
                <a:ext uri="{FF2B5EF4-FFF2-40B4-BE49-F238E27FC236}">
                  <a16:creationId xmlns:a16="http://schemas.microsoft.com/office/drawing/2014/main" id="{28A331E3-7536-89DF-AF43-F64D24D593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860DE91D-09EB-C56C-241D-B3E48C9A455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42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2CE76BE3-FDFD-B4A8-190E-82FFCB7882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grpSp>
        <p:nvGrpSpPr>
          <p:cNvPr id="3" name="Group 2">
            <a:extLst>
              <a:ext uri="{FF2B5EF4-FFF2-40B4-BE49-F238E27FC236}">
                <a16:creationId xmlns:a16="http://schemas.microsoft.com/office/drawing/2014/main" id="{EF31229D-A6F0-3BA9-5A7A-AE36C82B2A2D}"/>
              </a:ext>
            </a:extLst>
          </p:cNvPr>
          <p:cNvGrpSpPr/>
          <p:nvPr/>
        </p:nvGrpSpPr>
        <p:grpSpPr>
          <a:xfrm>
            <a:off x="0" y="8547569"/>
            <a:ext cx="6858000" cy="1358431"/>
            <a:chOff x="0" y="5917548"/>
            <a:chExt cx="12192000" cy="940452"/>
          </a:xfrm>
        </p:grpSpPr>
        <p:pic>
          <p:nvPicPr>
            <p:cNvPr id="5" name="Graphic 4">
              <a:extLst>
                <a:ext uri="{FF2B5EF4-FFF2-40B4-BE49-F238E27FC236}">
                  <a16:creationId xmlns:a16="http://schemas.microsoft.com/office/drawing/2014/main" id="{76A412C1-F7B3-FC2D-BC27-ADB0C3154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F219ED09-6172-0FA6-EE3E-7573C1A8509E}"/>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9183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descr="A black background with white text&#10;&#10;Description automatically generated">
            <a:extLst>
              <a:ext uri="{FF2B5EF4-FFF2-40B4-BE49-F238E27FC236}">
                <a16:creationId xmlns:a16="http://schemas.microsoft.com/office/drawing/2014/main" id="{FFB7DE66-2167-520D-5554-1820C9514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5739" y="385233"/>
            <a:ext cx="1080135" cy="1849120"/>
          </a:xfrm>
          <a:prstGeom prst="rect">
            <a:avLst/>
          </a:prstGeom>
        </p:spPr>
      </p:pic>
      <p:grpSp>
        <p:nvGrpSpPr>
          <p:cNvPr id="7" name="Group 6">
            <a:extLst>
              <a:ext uri="{FF2B5EF4-FFF2-40B4-BE49-F238E27FC236}">
                <a16:creationId xmlns:a16="http://schemas.microsoft.com/office/drawing/2014/main" id="{7D7FD452-52B0-5E6D-739F-76BCF5AB3188}"/>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8E7E7EAF-49AB-F7A5-23C6-7C47D1B07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A6C67D79-C854-5515-04C2-31886896DAB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12316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2 placeholder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a:extLst>
              <a:ext uri="{FF2B5EF4-FFF2-40B4-BE49-F238E27FC236}">
                <a16:creationId xmlns:a16="http://schemas.microsoft.com/office/drawing/2014/main" id="{81EB04AE-5289-E9A4-6F3E-FED1E75E58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grpSp>
        <p:nvGrpSpPr>
          <p:cNvPr id="7" name="Group 6">
            <a:extLst>
              <a:ext uri="{FF2B5EF4-FFF2-40B4-BE49-F238E27FC236}">
                <a16:creationId xmlns:a16="http://schemas.microsoft.com/office/drawing/2014/main" id="{3544D4AE-739B-1177-D03A-56721074B6AE}"/>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9B9290D9-9766-7E9E-C6C4-AC9BA18E3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B2EF662-A19C-17D4-C84C-DA336E43F13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67684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mp;E-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5" name="object 6">
            <a:extLst>
              <a:ext uri="{FF2B5EF4-FFF2-40B4-BE49-F238E27FC236}">
                <a16:creationId xmlns:a16="http://schemas.microsoft.com/office/drawing/2014/main" id="{95C3134F-FAC0-5380-2D2F-EEC14AE2C9ED}"/>
              </a:ext>
            </a:extLst>
          </p:cNvPr>
          <p:cNvSpPr txBox="1"/>
          <p:nvPr/>
        </p:nvSpPr>
        <p:spPr>
          <a:xfrm>
            <a:off x="325041" y="9056447"/>
            <a:ext cx="6210598" cy="504773"/>
          </a:xfrm>
          <a:prstGeom prst="rect">
            <a:avLst/>
          </a:prstGeom>
          <a:noFill/>
        </p:spPr>
        <p:txBody>
          <a:bodyPr vert="horz" wrap="square" lIns="0" tIns="6931" rIns="0" bIns="0" rtlCol="0">
            <a:noAutofit/>
          </a:bodyPr>
          <a:lstStyle/>
          <a:p>
            <a:pPr marL="0" marR="1733" algn="just">
              <a:lnSpc>
                <a:spcPts val="478"/>
              </a:lnSpc>
              <a:spcBef>
                <a:spcPts val="0"/>
              </a:spcBef>
            </a:pPr>
            <a:r>
              <a:rPr lang="en-GB" sz="405"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pic>
        <p:nvPicPr>
          <p:cNvPr id="9" name="Picture 8">
            <a:extLst>
              <a:ext uri="{FF2B5EF4-FFF2-40B4-BE49-F238E27FC236}">
                <a16:creationId xmlns:a16="http://schemas.microsoft.com/office/drawing/2014/main" id="{F4199888-7011-C0DA-FCAB-0998D927B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grpSp>
        <p:nvGrpSpPr>
          <p:cNvPr id="6" name="Group 5">
            <a:extLst>
              <a:ext uri="{FF2B5EF4-FFF2-40B4-BE49-F238E27FC236}">
                <a16:creationId xmlns:a16="http://schemas.microsoft.com/office/drawing/2014/main" id="{39433EC7-4902-DC44-C386-3B15CE199E39}"/>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9F762BB3-2BE6-516B-2D3A-C2D176C163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5D29087F-E73B-B776-EB09-C1DF181BA0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0685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mp;E-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3" name="Picture 12">
            <a:extLst>
              <a:ext uri="{FF2B5EF4-FFF2-40B4-BE49-F238E27FC236}">
                <a16:creationId xmlns:a16="http://schemas.microsoft.com/office/drawing/2014/main" id="{D6FFFEFE-2B63-E5AF-5F87-2EC5124BA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grpSp>
        <p:nvGrpSpPr>
          <p:cNvPr id="6" name="Group 5">
            <a:extLst>
              <a:ext uri="{FF2B5EF4-FFF2-40B4-BE49-F238E27FC236}">
                <a16:creationId xmlns:a16="http://schemas.microsoft.com/office/drawing/2014/main" id="{DEA62B9D-6C55-817E-8536-0C93C0F88D17}"/>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CA90522F-4116-942A-2193-0EA94A238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D8D8286-B653-2F4A-A469-667CCE178AB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0865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M&amp;E-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a:extLst>
              <a:ext uri="{FF2B5EF4-FFF2-40B4-BE49-F238E27FC236}">
                <a16:creationId xmlns:a16="http://schemas.microsoft.com/office/drawing/2014/main" id="{5F88E166-E569-D005-63BA-44A56C1D6D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grpSp>
        <p:nvGrpSpPr>
          <p:cNvPr id="6" name="Group 5">
            <a:extLst>
              <a:ext uri="{FF2B5EF4-FFF2-40B4-BE49-F238E27FC236}">
                <a16:creationId xmlns:a16="http://schemas.microsoft.com/office/drawing/2014/main" id="{3461D698-80C1-23BC-00C3-51759A90482D}"/>
              </a:ext>
            </a:extLst>
          </p:cNvPr>
          <p:cNvGrpSpPr/>
          <p:nvPr/>
        </p:nvGrpSpPr>
        <p:grpSpPr>
          <a:xfrm>
            <a:off x="0" y="8547569"/>
            <a:ext cx="6858000" cy="1358431"/>
            <a:chOff x="0" y="5917548"/>
            <a:chExt cx="12192000" cy="940452"/>
          </a:xfrm>
        </p:grpSpPr>
        <p:pic>
          <p:nvPicPr>
            <p:cNvPr id="7" name="Graphic 6">
              <a:extLst>
                <a:ext uri="{FF2B5EF4-FFF2-40B4-BE49-F238E27FC236}">
                  <a16:creationId xmlns:a16="http://schemas.microsoft.com/office/drawing/2014/main" id="{5FBF2BDD-D500-8524-78AF-CF3B41D3CF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E968E9D-11A3-FAB0-C8F1-85E64F5F0FD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6314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p:cSld name="M&amp;E-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white text&#10;&#10;Description automatically generated">
            <a:extLst>
              <a:ext uri="{FF2B5EF4-FFF2-40B4-BE49-F238E27FC236}">
                <a16:creationId xmlns:a16="http://schemas.microsoft.com/office/drawing/2014/main" id="{7E79B1DE-63F1-22E8-F559-5E7C5EC1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739" y="385233"/>
            <a:ext cx="1080135" cy="1849120"/>
          </a:xfrm>
          <a:prstGeom prst="rect">
            <a:avLst/>
          </a:prstGeom>
        </p:spPr>
      </p:pic>
      <p:grpSp>
        <p:nvGrpSpPr>
          <p:cNvPr id="2" name="Group 1">
            <a:extLst>
              <a:ext uri="{FF2B5EF4-FFF2-40B4-BE49-F238E27FC236}">
                <a16:creationId xmlns:a16="http://schemas.microsoft.com/office/drawing/2014/main" id="{2097C0BD-1585-7135-392A-4AE63B2B5F4C}"/>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B93DCE9C-A9D4-11BF-1211-1262383740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EDA542F-BD26-6EEE-7A9D-557CC5779BD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12995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5041" y="745244"/>
            <a:ext cx="1236378" cy="1078494"/>
          </a:xfrm>
          <a:prstGeom prst="rect">
            <a:avLst/>
          </a:prstGeom>
        </p:spPr>
      </p:pic>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r>
              <a:rPr lang="en-US"/>
              <a:t>Click icon to add picture</a:t>
            </a:r>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US" dirty="0"/>
          </a:p>
        </p:txBody>
      </p:sp>
      <p:grpSp>
        <p:nvGrpSpPr>
          <p:cNvPr id="10" name="Group 9">
            <a:extLst>
              <a:ext uri="{FF2B5EF4-FFF2-40B4-BE49-F238E27FC236}">
                <a16:creationId xmlns:a16="http://schemas.microsoft.com/office/drawing/2014/main" id="{82BF5A7A-E7A1-CDD6-5D8D-616ABDC7767C}"/>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07983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amp;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28089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amp;E-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467500"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59205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amp;E2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6966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amp;E_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7" y="624000"/>
            <a:ext cx="5475009"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262149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M&amp;E-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7" y="624000"/>
            <a:ext cx="5466291"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1" y="1560002"/>
            <a:ext cx="5474685"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90474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p:cSld name="M&amp;E-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Blue text on a black background&#10;&#10;Description automatically generated">
            <a:extLst>
              <a:ext uri="{FF2B5EF4-FFF2-40B4-BE49-F238E27FC236}">
                <a16:creationId xmlns:a16="http://schemas.microsoft.com/office/drawing/2014/main" id="{7E8748A3-B4E6-92ED-EA69-2E4660E0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43589" y="380647"/>
            <a:ext cx="800099" cy="1369718"/>
          </a:xfrm>
          <a:prstGeom prst="rect">
            <a:avLst/>
          </a:prstGeom>
        </p:spPr>
      </p:pic>
      <p:pic>
        <p:nvPicPr>
          <p:cNvPr id="3" name="Picture 2">
            <a:extLst>
              <a:ext uri="{FF2B5EF4-FFF2-40B4-BE49-F238E27FC236}">
                <a16:creationId xmlns:a16="http://schemas.microsoft.com/office/drawing/2014/main" id="{943E361C-CB23-E141-38EC-DB2F4DB0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10" name="object 15">
            <a:extLst>
              <a:ext uri="{FF2B5EF4-FFF2-40B4-BE49-F238E27FC236}">
                <a16:creationId xmlns:a16="http://schemas.microsoft.com/office/drawing/2014/main" id="{1CA3DD9A-757E-CFA6-332E-9DCF0AC1CFC2}"/>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1694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amp;E-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34372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amp;E-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309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amp;E-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43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mp;E-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594D8467-E391-642C-88B2-9027ADD6B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679B5E70-7F14-1F6E-E0CA-1028B3BC11A4}"/>
              </a:ext>
            </a:extLst>
          </p:cNvPr>
          <p:cNvSpPr txBox="1"/>
          <p:nvPr/>
        </p:nvSpPr>
        <p:spPr>
          <a:xfrm>
            <a:off x="316755" y="9079189"/>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75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B-Title Slide Sky Blue Pattern">
    <p:bg>
      <p:bgPr>
        <a:solidFill>
          <a:srgbClr val="B4EBFF"/>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38100" y="266967"/>
            <a:ext cx="1981200" cy="205740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5041" y="745244"/>
            <a:ext cx="1236378" cy="1078494"/>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0300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amp;E-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06119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amp;E-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67515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M&amp;E-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865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M&amp;E-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80995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M&amp;E-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467500"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44044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M&amp;E-Divider with Portal Pattern Dark">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pic>
        <p:nvPicPr>
          <p:cNvPr id="2" name="Picture 1">
            <a:extLst>
              <a:ext uri="{FF2B5EF4-FFF2-40B4-BE49-F238E27FC236}">
                <a16:creationId xmlns:a16="http://schemas.microsoft.com/office/drawing/2014/main" id="{D515E694-75A0-6B44-520F-F600ABBF42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9" name="object 15">
            <a:extLst>
              <a:ext uri="{FF2B5EF4-FFF2-40B4-BE49-F238E27FC236}">
                <a16:creationId xmlns:a16="http://schemas.microsoft.com/office/drawing/2014/main" id="{8AD2507B-B012-685C-0AC1-171BCB4FDEC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5789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mp;E-Divider with Line Pattern Light">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7" name="Picture 6">
            <a:extLst>
              <a:ext uri="{FF2B5EF4-FFF2-40B4-BE49-F238E27FC236}">
                <a16:creationId xmlns:a16="http://schemas.microsoft.com/office/drawing/2014/main" id="{EF283DAD-F58B-020E-2875-E25322B87E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pic>
        <p:nvPicPr>
          <p:cNvPr id="2" name="Picture 1">
            <a:extLst>
              <a:ext uri="{FF2B5EF4-FFF2-40B4-BE49-F238E27FC236}">
                <a16:creationId xmlns:a16="http://schemas.microsoft.com/office/drawing/2014/main" id="{4DE2A2A8-282A-F3A9-4C02-C00C457BF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3" name="object 15">
            <a:extLst>
              <a:ext uri="{FF2B5EF4-FFF2-40B4-BE49-F238E27FC236}">
                <a16:creationId xmlns:a16="http://schemas.microsoft.com/office/drawing/2014/main" id="{2946656A-072F-C7EC-03EB-334AD8C81628}"/>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4137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mp;E-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18270AB-6D75-3088-2924-1409C4CA23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pic>
        <p:nvPicPr>
          <p:cNvPr id="3" name="Picture 2">
            <a:extLst>
              <a:ext uri="{FF2B5EF4-FFF2-40B4-BE49-F238E27FC236}">
                <a16:creationId xmlns:a16="http://schemas.microsoft.com/office/drawing/2014/main" id="{ABE56D46-A07B-E492-DA17-19A7E9D77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4" name="object 15">
            <a:extLst>
              <a:ext uri="{FF2B5EF4-FFF2-40B4-BE49-F238E27FC236}">
                <a16:creationId xmlns:a16="http://schemas.microsoft.com/office/drawing/2014/main" id="{B85AE9E5-BDB6-C1E2-DB84-7B208EDE0CFB}"/>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8903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M&amp;E-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AD75E9F7-3276-EA2F-84D1-31E660F11D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78594" y="366889"/>
            <a:ext cx="1080135" cy="1849120"/>
          </a:xfrm>
          <a:prstGeom prst="rect">
            <a:avLst/>
          </a:prstGeom>
        </p:spPr>
      </p:pic>
      <p:pic>
        <p:nvPicPr>
          <p:cNvPr id="2" name="Picture 1">
            <a:extLst>
              <a:ext uri="{FF2B5EF4-FFF2-40B4-BE49-F238E27FC236}">
                <a16:creationId xmlns:a16="http://schemas.microsoft.com/office/drawing/2014/main" id="{C0851991-3103-5AE5-FB09-ECABB49DF9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B7527601-60B4-36F0-99E1-1BB84015F896}"/>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7654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M&amp;E-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4" name="Picture 3" descr="A black background with white text&#10;&#10;Description automatically generated">
            <a:extLst>
              <a:ext uri="{FF2B5EF4-FFF2-40B4-BE49-F238E27FC236}">
                <a16:creationId xmlns:a16="http://schemas.microsoft.com/office/drawing/2014/main" id="{4F6C2BD2-F0A7-7300-6048-A2CC11531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7844" y="385233"/>
            <a:ext cx="1080135" cy="1849120"/>
          </a:xfrm>
          <a:prstGeom prst="rect">
            <a:avLst/>
          </a:prstGeom>
        </p:spPr>
      </p:pic>
      <p:pic>
        <p:nvPicPr>
          <p:cNvPr id="3" name="Picture 2">
            <a:extLst>
              <a:ext uri="{FF2B5EF4-FFF2-40B4-BE49-F238E27FC236}">
                <a16:creationId xmlns:a16="http://schemas.microsoft.com/office/drawing/2014/main" id="{D98C911D-1E40-0C3A-A484-11E12092D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6" name="object 15">
            <a:extLst>
              <a:ext uri="{FF2B5EF4-FFF2-40B4-BE49-F238E27FC236}">
                <a16:creationId xmlns:a16="http://schemas.microsoft.com/office/drawing/2014/main" id="{0BB68AA4-58C2-A249-A5E2-E069163AB785}"/>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3648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B-Title Slide Dark Blue Pattern">
    <p:bg>
      <p:bgPr>
        <a:solidFill>
          <a:schemeClr val="accent3"/>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accent2">
              <a:alpha val="35000"/>
            </a:scheme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38100" y="266967"/>
            <a:ext cx="1981200" cy="205740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13"/>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325041" y="745244"/>
            <a:ext cx="1236378" cy="1078494"/>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53786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Dark">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21" name="object 6">
            <a:extLst>
              <a:ext uri="{FF2B5EF4-FFF2-40B4-BE49-F238E27FC236}">
                <a16:creationId xmlns:a16="http://schemas.microsoft.com/office/drawing/2014/main" id="{89246CF3-10ED-A400-74AE-51106001CCD1}"/>
              </a:ext>
            </a:extLst>
          </p:cNvPr>
          <p:cNvSpPr txBox="1"/>
          <p:nvPr/>
        </p:nvSpPr>
        <p:spPr>
          <a:xfrm>
            <a:off x="325041" y="9056447"/>
            <a:ext cx="6210598" cy="504773"/>
          </a:xfrm>
          <a:prstGeom prst="rect">
            <a:avLst/>
          </a:prstGeom>
          <a:noFill/>
        </p:spPr>
        <p:txBody>
          <a:bodyPr vert="horz" wrap="square" lIns="0" tIns="6931" rIns="0" bIns="0" rtlCol="0">
            <a:noAutofit/>
          </a:bodyPr>
          <a:lstStyle/>
          <a:p>
            <a:pPr marL="0" marR="1733" algn="just">
              <a:lnSpc>
                <a:spcPts val="478"/>
              </a:lnSpc>
              <a:spcBef>
                <a:spcPts val="0"/>
              </a:spcBef>
            </a:pPr>
            <a:r>
              <a:rPr lang="en-GB" sz="405"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712" y="226554"/>
            <a:ext cx="1682518" cy="1849120"/>
          </a:xfrm>
          <a:prstGeom prst="rect">
            <a:avLst/>
          </a:prstGeom>
        </p:spPr>
      </p:pic>
      <p:grpSp>
        <p:nvGrpSpPr>
          <p:cNvPr id="2" name="Group 1">
            <a:extLst>
              <a:ext uri="{FF2B5EF4-FFF2-40B4-BE49-F238E27FC236}">
                <a16:creationId xmlns:a16="http://schemas.microsoft.com/office/drawing/2014/main" id="{CE8DCA01-564E-2A69-3521-F7AF58575564}"/>
              </a:ext>
            </a:extLst>
          </p:cNvPr>
          <p:cNvGrpSpPr/>
          <p:nvPr/>
        </p:nvGrpSpPr>
        <p:grpSpPr>
          <a:xfrm>
            <a:off x="0" y="8547569"/>
            <a:ext cx="6858000" cy="1358431"/>
            <a:chOff x="0" y="5917548"/>
            <a:chExt cx="12192000" cy="940452"/>
          </a:xfrm>
        </p:grpSpPr>
        <p:pic>
          <p:nvPicPr>
            <p:cNvPr id="5" name="Graphic 4">
              <a:extLst>
                <a:ext uri="{FF2B5EF4-FFF2-40B4-BE49-F238E27FC236}">
                  <a16:creationId xmlns:a16="http://schemas.microsoft.com/office/drawing/2014/main" id="{968359B2-0301-63F4-2DDA-CB30AF093A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D7000016-EA2E-3397-A3EC-C06467159C1B}"/>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8756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EF01BAC1-DCA9-B31B-5694-07237BC2F78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grpSp>
        <p:nvGrpSpPr>
          <p:cNvPr id="2" name="Group 1">
            <a:extLst>
              <a:ext uri="{FF2B5EF4-FFF2-40B4-BE49-F238E27FC236}">
                <a16:creationId xmlns:a16="http://schemas.microsoft.com/office/drawing/2014/main" id="{754C5996-756B-4964-CD9D-1B5246DDEC8D}"/>
              </a:ext>
            </a:extLst>
          </p:cNvPr>
          <p:cNvGrpSpPr/>
          <p:nvPr/>
        </p:nvGrpSpPr>
        <p:grpSpPr>
          <a:xfrm>
            <a:off x="0" y="8547569"/>
            <a:ext cx="6858000" cy="1358431"/>
            <a:chOff x="0" y="5917548"/>
            <a:chExt cx="12192000" cy="940452"/>
          </a:xfrm>
        </p:grpSpPr>
        <p:pic>
          <p:nvPicPr>
            <p:cNvPr id="3" name="Graphic 2">
              <a:extLst>
                <a:ext uri="{FF2B5EF4-FFF2-40B4-BE49-F238E27FC236}">
                  <a16:creationId xmlns:a16="http://schemas.microsoft.com/office/drawing/2014/main" id="{011E59EA-F6F2-7944-DEDC-A9A07813DE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67767A1E-0066-B502-C81F-05805884BA1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1752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3D8A2C0E-7D13-811D-F13E-F66127F5EE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712" y="226554"/>
            <a:ext cx="1682518" cy="1849120"/>
          </a:xfrm>
          <a:prstGeom prst="rect">
            <a:avLst/>
          </a:prstGeom>
        </p:spPr>
      </p:pic>
      <p:grpSp>
        <p:nvGrpSpPr>
          <p:cNvPr id="2" name="Group 1">
            <a:extLst>
              <a:ext uri="{FF2B5EF4-FFF2-40B4-BE49-F238E27FC236}">
                <a16:creationId xmlns:a16="http://schemas.microsoft.com/office/drawing/2014/main" id="{DF4F0786-10E1-1674-9526-0F5A5A0ABECD}"/>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B841E84A-E7A2-BB40-92DA-359670E75B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F18BF76-C6D5-92F4-4F6E-E9407FCC855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5552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11126720-21B1-6952-6294-96E9FEEBD9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grpSp>
        <p:nvGrpSpPr>
          <p:cNvPr id="6" name="Group 5">
            <a:extLst>
              <a:ext uri="{FF2B5EF4-FFF2-40B4-BE49-F238E27FC236}">
                <a16:creationId xmlns:a16="http://schemas.microsoft.com/office/drawing/2014/main" id="{2DE56FDD-D56B-E7DF-659F-E1560D6592EB}"/>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03068641-6BC0-6F28-CBA1-A9DF69DB42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7D3AE72-4061-24EF-1C2E-25B138BCEF6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9529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Consulting-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1" name="Picture 10">
            <a:extLst>
              <a:ext uri="{FF2B5EF4-FFF2-40B4-BE49-F238E27FC236}">
                <a16:creationId xmlns:a16="http://schemas.microsoft.com/office/drawing/2014/main" id="{FDC3D883-8254-EC7E-27DC-20EE1EC49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grpSp>
        <p:nvGrpSpPr>
          <p:cNvPr id="6" name="Group 5">
            <a:extLst>
              <a:ext uri="{FF2B5EF4-FFF2-40B4-BE49-F238E27FC236}">
                <a16:creationId xmlns:a16="http://schemas.microsoft.com/office/drawing/2014/main" id="{20C2FABF-6D3A-6EBD-66B2-AE4F2F48FC86}"/>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B6256442-90B6-0DCE-CF8A-AECF70975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0A1A2328-EA93-F299-0BEB-EDD2290F6C1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695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Consulting-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D17037B3-E70D-4C26-AF2E-270BE899A0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grpSp>
        <p:nvGrpSpPr>
          <p:cNvPr id="9" name="Group 8">
            <a:extLst>
              <a:ext uri="{FF2B5EF4-FFF2-40B4-BE49-F238E27FC236}">
                <a16:creationId xmlns:a16="http://schemas.microsoft.com/office/drawing/2014/main" id="{7FFD3F46-7C18-D84F-36E3-F880E613D6E4}"/>
              </a:ext>
            </a:extLst>
          </p:cNvPr>
          <p:cNvGrpSpPr/>
          <p:nvPr/>
        </p:nvGrpSpPr>
        <p:grpSpPr>
          <a:xfrm>
            <a:off x="0" y="8547569"/>
            <a:ext cx="6858000" cy="1358431"/>
            <a:chOff x="0" y="5917548"/>
            <a:chExt cx="12192000" cy="940452"/>
          </a:xfrm>
        </p:grpSpPr>
        <p:pic>
          <p:nvPicPr>
            <p:cNvPr id="10" name="Graphic 9">
              <a:extLst>
                <a:ext uri="{FF2B5EF4-FFF2-40B4-BE49-F238E27FC236}">
                  <a16:creationId xmlns:a16="http://schemas.microsoft.com/office/drawing/2014/main" id="{AFE423E6-EE0D-4BEE-CCDB-57660B6A1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CA843CC0-99DD-ECCE-F31B-35006B75161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190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Consulting-Title Slide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3C0D2EC4-FADC-3F4F-B28C-084D73F0B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grpSp>
        <p:nvGrpSpPr>
          <p:cNvPr id="7" name="Group 6">
            <a:extLst>
              <a:ext uri="{FF2B5EF4-FFF2-40B4-BE49-F238E27FC236}">
                <a16:creationId xmlns:a16="http://schemas.microsoft.com/office/drawing/2014/main" id="{482BF38F-A14D-43B6-8DCA-225D7E396925}"/>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CDC012E9-912B-1717-6B1C-1A5257A724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BE7A38A-65EB-F275-A656-D7F6884E9BC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6318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Consluting-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C82ACC05-48BE-D1DF-2857-ECAE23ABEB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24712" y="226554"/>
            <a:ext cx="1682518" cy="1849120"/>
          </a:xfrm>
          <a:prstGeom prst="rect">
            <a:avLst/>
          </a:prstGeom>
        </p:spPr>
      </p:pic>
      <p:grpSp>
        <p:nvGrpSpPr>
          <p:cNvPr id="7" name="Group 6">
            <a:extLst>
              <a:ext uri="{FF2B5EF4-FFF2-40B4-BE49-F238E27FC236}">
                <a16:creationId xmlns:a16="http://schemas.microsoft.com/office/drawing/2014/main" id="{8731D240-7FF9-50E2-37A9-AB718AE81725}"/>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1EFF7940-2E0A-67D4-7E2A-990A2CF2D8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490C8772-BBA3-50BD-3514-1411DF11C79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5683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sulting-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57670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nsulting-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143732" cy="1248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99027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MB-Title Slide with L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0" name="Graphic 9">
            <a:extLst>
              <a:ext uri="{FF2B5EF4-FFF2-40B4-BE49-F238E27FC236}">
                <a16:creationId xmlns:a16="http://schemas.microsoft.com/office/drawing/2014/main" id="{42D8456B-B647-ED08-61BF-B0A30F1964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325041" y="745244"/>
            <a:ext cx="1236378" cy="1078494"/>
          </a:xfrm>
          <a:prstGeom prst="rect">
            <a:avLst/>
          </a:prstGeom>
        </p:spPr>
      </p:pic>
      <p:grpSp>
        <p:nvGrpSpPr>
          <p:cNvPr id="11" name="Group 10">
            <a:extLst>
              <a:ext uri="{FF2B5EF4-FFF2-40B4-BE49-F238E27FC236}">
                <a16:creationId xmlns:a16="http://schemas.microsoft.com/office/drawing/2014/main" id="{E7A5E257-23DA-E820-7CE7-D885B803BBE5}"/>
              </a:ext>
            </a:extLst>
          </p:cNvPr>
          <p:cNvGrpSpPr/>
          <p:nvPr/>
        </p:nvGrpSpPr>
        <p:grpSpPr>
          <a:xfrm>
            <a:off x="0" y="8547569"/>
            <a:ext cx="6858000" cy="1358431"/>
            <a:chOff x="0" y="5917548"/>
            <a:chExt cx="12192000" cy="940452"/>
          </a:xfrm>
        </p:grpSpPr>
        <p:pic>
          <p:nvPicPr>
            <p:cNvPr id="12" name="Graphic 11">
              <a:extLst>
                <a:ext uri="{FF2B5EF4-FFF2-40B4-BE49-F238E27FC236}">
                  <a16:creationId xmlns:a16="http://schemas.microsoft.com/office/drawing/2014/main" id="{2F94DD0D-B75B-1A79-BC47-8FE84C695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C00FF8DB-00EE-9A53-0EDD-A24357231D6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80443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sulting-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7529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sulting-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Tx/>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42427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Consulting-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2355065"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4505001" y="2593278"/>
            <a:ext cx="0" cy="5727762"/>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323702" y="2600000"/>
            <a:ext cx="1921876" cy="5720000"/>
          </a:xfrm>
        </p:spPr>
        <p:txBody>
          <a:bodyPr anchor="t" anchorCtr="0"/>
          <a:lstStyle>
            <a:lvl1pPr marL="0" indent="0">
              <a:spcBef>
                <a:spcPts val="0"/>
              </a:spcBef>
              <a:spcAft>
                <a:spcPts val="0"/>
              </a:spcAft>
              <a:buClrTx/>
              <a:buFontTx/>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2464736"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4605770" y="2601976"/>
            <a:ext cx="1921876"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63203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Consulting-Text layout image + 1 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64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 typeface="Arial" panose="020B0604020202020204" pitchFamily="34" charset="0"/>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2283222"/>
            <a:ext cx="3100001" cy="651410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2979524" y="8784522"/>
            <a:ext cx="3551865"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8BA5195-0A98-BB8F-DD8A-9B9A0519F4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451288" y="267660"/>
            <a:ext cx="1249871" cy="1373632"/>
          </a:xfrm>
          <a:prstGeom prst="rect">
            <a:avLst/>
          </a:prstGeom>
        </p:spPr>
      </p:pic>
      <p:pic>
        <p:nvPicPr>
          <p:cNvPr id="8" name="Picture 7">
            <a:extLst>
              <a:ext uri="{FF2B5EF4-FFF2-40B4-BE49-F238E27FC236}">
                <a16:creationId xmlns:a16="http://schemas.microsoft.com/office/drawing/2014/main" id="{00361653-EEF3-0673-17B7-58B43DC27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34E94869-0A15-B20B-32BC-2FA58F3978AF}"/>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7363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sulting-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3429000" y="2600000"/>
            <a:ext cx="3429000" cy="572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9484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sulting-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3470704" y="2600000"/>
            <a:ext cx="3064646" cy="572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6788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sulting-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322326" y="2600000"/>
            <a:ext cx="3060336" cy="572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9659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sulting-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4915400" y="5653665"/>
            <a:ext cx="1645920" cy="3144206"/>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3179105" y="5664859"/>
            <a:ext cx="1645920" cy="3125552"/>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324042" y="2587053"/>
            <a:ext cx="2770777" cy="6203359"/>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4908135" y="2597916"/>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3171840" y="2616571"/>
            <a:ext cx="1645920" cy="290576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386AFCC-F80A-23D1-A831-84104F10A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192A48F1-AAD6-E5C6-6B4C-97782C9BFEB6}"/>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19083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5547" userDrawn="1">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sulting-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143408"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8674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sulting-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49564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MB-Title Slide with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5041" y="745244"/>
            <a:ext cx="1236378" cy="1078496"/>
          </a:xfrm>
          <a:prstGeom prst="rect">
            <a:avLst/>
          </a:prstGeom>
        </p:spPr>
      </p:pic>
      <p:grpSp>
        <p:nvGrpSpPr>
          <p:cNvPr id="10" name="Group 9">
            <a:extLst>
              <a:ext uri="{FF2B5EF4-FFF2-40B4-BE49-F238E27FC236}">
                <a16:creationId xmlns:a16="http://schemas.microsoft.com/office/drawing/2014/main" id="{D665586F-3D6A-DB69-80E8-72297AB71741}"/>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C4C770D2-357F-ADA5-53C1-C0652F21EE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61166470-0903-B304-7C8F-44FF4A737A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25925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slulting-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2650" y="2600000"/>
            <a:ext cx="6212700" cy="5720000"/>
          </a:xfrm>
        </p:spPr>
        <p:txBody>
          <a:bodyPr anchor="t" anchorCtr="0"/>
          <a:lstStyle>
            <a:lvl1pPr marL="202696" indent="-202696">
              <a:spcBef>
                <a:spcPts val="675"/>
              </a:spcBef>
              <a:spcAft>
                <a:spcPts val="0"/>
              </a:spcAft>
              <a:buClrTx/>
              <a:buFont typeface="+mj-lt"/>
              <a:buAutoNum type="arabicPeriod"/>
              <a:tabLst/>
              <a:defRPr sz="1125" b="0" i="0">
                <a:latin typeface="Arial" panose="020B0604020202020204" pitchFamily="34" charset="0"/>
              </a:defRPr>
            </a:lvl1pPr>
            <a:lvl2pPr marL="300918" indent="-102687">
              <a:buClrTx/>
              <a:defRPr b="0" i="0">
                <a:latin typeface="Arial" panose="020B0604020202020204" pitchFamily="34" charset="0"/>
              </a:defRPr>
            </a:lvl2pPr>
            <a:lvl3pPr marL="405391" indent="-102687">
              <a:buClrTx/>
              <a:defRPr b="0" i="0">
                <a:latin typeface="Arial" panose="020B0604020202020204" pitchFamily="34" charset="0"/>
              </a:defRPr>
            </a:lvl3pPr>
            <a:lvl4pPr marL="503614" indent="-102687">
              <a:buClrTx/>
              <a:defRPr b="0" i="0">
                <a:latin typeface="Arial" panose="020B0604020202020204" pitchFamily="34" charset="0"/>
              </a:defRPr>
            </a:lvl4pPr>
            <a:lvl5pPr marL="608087" indent="-102687">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143696"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08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sulting-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143696"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997118" y="2795235"/>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997118" y="3753191"/>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997118" y="4711147"/>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997118" y="5669102"/>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997118" y="6627058"/>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997118" y="7585013"/>
            <a:ext cx="5541271" cy="78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97337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onsulting-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143732" cy="818896"/>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322362" y="1560002"/>
            <a:ext cx="5143696" cy="667280"/>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2236116" y="2795235"/>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325041" y="2795235"/>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2236116" y="3753191"/>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325041" y="3753191"/>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2236116" y="4711147"/>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325041" y="4711147"/>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2236116" y="5669102"/>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325041" y="5669102"/>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2236116" y="6627058"/>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325041" y="6627058"/>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2236116" y="7585013"/>
            <a:ext cx="4301403" cy="780000"/>
          </a:xfrm>
          <a:prstGeom prst="rect">
            <a:avLst/>
          </a:prstGeom>
          <a:noFill/>
        </p:spPr>
        <p:txBody>
          <a:bodyPr wrap="square" lIns="216000" anchor="ctr" anchorCtr="0">
            <a:noAutofit/>
          </a:bodyPr>
          <a:lstStyle>
            <a:lvl1pPr>
              <a:defRPr sz="9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325041" y="7585013"/>
            <a:ext cx="672077" cy="78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997118" y="2795235"/>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997118" y="3753191"/>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997118" y="4711147"/>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997118" y="5669102"/>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997118" y="7585013"/>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997118" y="6627058"/>
            <a:ext cx="1050358" cy="78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9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296804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nsulting-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325041" y="2600000"/>
            <a:ext cx="3037500" cy="3640000"/>
          </a:xfrm>
        </p:spPr>
        <p:txBody>
          <a:bodyPr/>
          <a:lstStyle>
            <a:lvl1pPr>
              <a:defRPr sz="2025"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a:extLst>
              <a:ext uri="{FF2B5EF4-FFF2-40B4-BE49-F238E27FC236}">
                <a16:creationId xmlns:a16="http://schemas.microsoft.com/office/drawing/2014/main" id="{17098A7B-3791-942B-A00E-8120855FBED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pic>
        <p:nvPicPr>
          <p:cNvPr id="10" name="Picture 9">
            <a:extLst>
              <a:ext uri="{FF2B5EF4-FFF2-40B4-BE49-F238E27FC236}">
                <a16:creationId xmlns:a16="http://schemas.microsoft.com/office/drawing/2014/main" id="{E834CB12-AD6A-898B-03F4-F8590CC675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84A53497-74AB-C557-B9B4-A8EC4FB103C6}"/>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7765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nsulting-Divider with Line Pattern">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325041" y="2600000"/>
            <a:ext cx="3037500" cy="3640000"/>
          </a:xfrm>
        </p:spPr>
        <p:txBody>
          <a:bodyPr/>
          <a:lstStyle>
            <a:lvl1pPr>
              <a:defRPr sz="2025"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11855"/>
            <a:ext cx="6857999" cy="2245360"/>
          </a:xfrm>
          <a:prstGeom prst="rect">
            <a:avLst/>
          </a:prstGeom>
        </p:spPr>
      </p:pic>
      <p:pic>
        <p:nvPicPr>
          <p:cNvPr id="2" name="Picture 1">
            <a:extLst>
              <a:ext uri="{FF2B5EF4-FFF2-40B4-BE49-F238E27FC236}">
                <a16:creationId xmlns:a16="http://schemas.microsoft.com/office/drawing/2014/main" id="{7244B1BC-AFAC-2BB6-5F80-3756EE38B02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pic>
        <p:nvPicPr>
          <p:cNvPr id="3" name="Picture 2">
            <a:extLst>
              <a:ext uri="{FF2B5EF4-FFF2-40B4-BE49-F238E27FC236}">
                <a16:creationId xmlns:a16="http://schemas.microsoft.com/office/drawing/2014/main" id="{50EFEB15-5B41-5F2F-2606-EE8B5A069E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21625C30-00F7-9052-4776-A653F3E1A60D}"/>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088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Consulting-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4184940" y="0"/>
            <a:ext cx="2673061" cy="8791992"/>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326025" y="2600000"/>
            <a:ext cx="3037500" cy="1820000"/>
          </a:xfrm>
        </p:spPr>
        <p:txBody>
          <a:bodyPr/>
          <a:lstStyle>
            <a:lvl1pPr>
              <a:defRPr sz="2025"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326025" y="4524000"/>
            <a:ext cx="3037500" cy="1040000"/>
          </a:xfrm>
        </p:spPr>
        <p:txBody>
          <a:bodyPr/>
          <a:lstStyle>
            <a:lvl1pPr>
              <a:defRPr sz="1125"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DD3F33A9-8892-9574-40F2-06184D8FB2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pic>
        <p:nvPicPr>
          <p:cNvPr id="4" name="Picture 3">
            <a:extLst>
              <a:ext uri="{FF2B5EF4-FFF2-40B4-BE49-F238E27FC236}">
                <a16:creationId xmlns:a16="http://schemas.microsoft.com/office/drawing/2014/main" id="{AA553593-A83C-1D78-E230-D3171BF7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09294C9B-CFC5-435B-2273-7C1887770BF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5218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nsulting-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3682280" y="0"/>
            <a:ext cx="3175721" cy="7989006"/>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326025" y="2600000"/>
            <a:ext cx="3037500" cy="780000"/>
          </a:xfrm>
        </p:spPr>
        <p:txBody>
          <a:bodyPr/>
          <a:lstStyle>
            <a:lvl1pPr>
              <a:defRPr sz="1125"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325934" y="3380000"/>
            <a:ext cx="3037880" cy="2080000"/>
          </a:xfrm>
        </p:spPr>
        <p:txBody>
          <a:bodyPr/>
          <a:lstStyle>
            <a:lvl1pPr>
              <a:defRPr sz="2025"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BF2A6B98-3C5A-66CC-9B68-964B2208DD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24712" y="226556"/>
            <a:ext cx="1682518" cy="1849119"/>
          </a:xfrm>
          <a:prstGeom prst="rect">
            <a:avLst/>
          </a:prstGeom>
        </p:spPr>
      </p:pic>
      <p:pic>
        <p:nvPicPr>
          <p:cNvPr id="7" name="Picture 6">
            <a:extLst>
              <a:ext uri="{FF2B5EF4-FFF2-40B4-BE49-F238E27FC236}">
                <a16:creationId xmlns:a16="http://schemas.microsoft.com/office/drawing/2014/main" id="{1AEE282C-2A66-4C7F-9009-BDC2ABA7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5" name="object 15">
            <a:extLst>
              <a:ext uri="{FF2B5EF4-FFF2-40B4-BE49-F238E27FC236}">
                <a16:creationId xmlns:a16="http://schemas.microsoft.com/office/drawing/2014/main" id="{11B11C2D-AD7C-38FE-47BE-E75723F3F144}"/>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1881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Consulting-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1" y="0"/>
            <a:ext cx="4500197" cy="8791992"/>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326025" y="2600000"/>
            <a:ext cx="3645000" cy="1820000"/>
          </a:xfrm>
        </p:spPr>
        <p:txBody>
          <a:bodyPr anchor="b" anchorCtr="0"/>
          <a:lstStyle>
            <a:lvl1pPr>
              <a:defRPr sz="2025"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325934" y="4420000"/>
            <a:ext cx="3645000" cy="1040000"/>
          </a:xfrm>
        </p:spPr>
        <p:txBody>
          <a:bodyPr/>
          <a:lstStyle>
            <a:lvl1pPr>
              <a:defRPr sz="1125"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E7F13EFE-2D59-F1EC-CF66-10AC83C815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62348" y="226554"/>
            <a:ext cx="1682518" cy="1849120"/>
          </a:xfrm>
          <a:prstGeom prst="rect">
            <a:avLst/>
          </a:prstGeom>
        </p:spPr>
      </p:pic>
      <p:pic>
        <p:nvPicPr>
          <p:cNvPr id="6" name="Picture 5">
            <a:extLst>
              <a:ext uri="{FF2B5EF4-FFF2-40B4-BE49-F238E27FC236}">
                <a16:creationId xmlns:a16="http://schemas.microsoft.com/office/drawing/2014/main" id="{BC923280-0940-6832-6B4A-EC043F69B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4" name="object 15">
            <a:extLst>
              <a:ext uri="{FF2B5EF4-FFF2-40B4-BE49-F238E27FC236}">
                <a16:creationId xmlns:a16="http://schemas.microsoft.com/office/drawing/2014/main" id="{A3519E38-BDBD-BAA7-193B-4E4AE212FBC3}"/>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9458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lect-Title Slide Dark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0729" y="254071"/>
            <a:ext cx="1168842" cy="1849120"/>
          </a:xfrm>
          <a:prstGeom prst="rect">
            <a:avLst/>
          </a:prstGeom>
        </p:spPr>
      </p:pic>
      <p:grpSp>
        <p:nvGrpSpPr>
          <p:cNvPr id="2" name="Group 1">
            <a:extLst>
              <a:ext uri="{FF2B5EF4-FFF2-40B4-BE49-F238E27FC236}">
                <a16:creationId xmlns:a16="http://schemas.microsoft.com/office/drawing/2014/main" id="{51222DAE-DA28-774D-7A42-C02C500B27FE}"/>
              </a:ext>
            </a:extLst>
          </p:cNvPr>
          <p:cNvGrpSpPr/>
          <p:nvPr/>
        </p:nvGrpSpPr>
        <p:grpSpPr>
          <a:xfrm>
            <a:off x="0" y="8547569"/>
            <a:ext cx="6858000" cy="1358431"/>
            <a:chOff x="0" y="5917548"/>
            <a:chExt cx="12192000" cy="940452"/>
          </a:xfrm>
        </p:grpSpPr>
        <p:pic>
          <p:nvPicPr>
            <p:cNvPr id="5" name="Graphic 4">
              <a:extLst>
                <a:ext uri="{FF2B5EF4-FFF2-40B4-BE49-F238E27FC236}">
                  <a16:creationId xmlns:a16="http://schemas.microsoft.com/office/drawing/2014/main" id="{73BFB718-B297-2045-E86F-E7E666FB3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95D9C258-A4D5-ED86-CB77-30BB415737F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01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4605226" y="1013745"/>
            <a:ext cx="1973670" cy="7330844"/>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3742679" y="4339273"/>
            <a:ext cx="1004305" cy="2790657"/>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440BECF2-9A2E-B461-0AC3-079008DB158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0729" y="254071"/>
            <a:ext cx="1168842" cy="1849120"/>
          </a:xfrm>
          <a:prstGeom prst="rect">
            <a:avLst/>
          </a:prstGeom>
        </p:spPr>
      </p:pic>
      <p:grpSp>
        <p:nvGrpSpPr>
          <p:cNvPr id="2" name="Group 1">
            <a:extLst>
              <a:ext uri="{FF2B5EF4-FFF2-40B4-BE49-F238E27FC236}">
                <a16:creationId xmlns:a16="http://schemas.microsoft.com/office/drawing/2014/main" id="{ED3A6D84-8CB2-3BEC-4D6E-2FDDA33E1405}"/>
              </a:ext>
            </a:extLst>
          </p:cNvPr>
          <p:cNvGrpSpPr/>
          <p:nvPr/>
        </p:nvGrpSpPr>
        <p:grpSpPr>
          <a:xfrm>
            <a:off x="0" y="8547569"/>
            <a:ext cx="6858000" cy="1358431"/>
            <a:chOff x="0" y="5917548"/>
            <a:chExt cx="12192000" cy="940452"/>
          </a:xfrm>
        </p:grpSpPr>
        <p:pic>
          <p:nvPicPr>
            <p:cNvPr id="3" name="Graphic 2">
              <a:extLst>
                <a:ext uri="{FF2B5EF4-FFF2-40B4-BE49-F238E27FC236}">
                  <a16:creationId xmlns:a16="http://schemas.microsoft.com/office/drawing/2014/main" id="{AE9843FB-E6D7-3DBF-7D44-3A5830900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E0456F96-AE94-3743-9F1F-6386114CD80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2232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B-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6213348" cy="818896"/>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mn-lt"/>
              </a:defRPr>
            </a:lvl1pPr>
            <a:lvl2pPr marL="203588" indent="-102687">
              <a:buClrTx/>
              <a:buFont typeface="Arial" panose="020B0604020202020204" pitchFamily="34" charset="0"/>
              <a:buChar char="•"/>
              <a:defRPr b="0" i="0">
                <a:latin typeface="+mn-lt"/>
              </a:defRPr>
            </a:lvl2pPr>
            <a:lvl3pPr marL="300025" indent="-102687">
              <a:buClrTx/>
              <a:defRPr b="0" i="0">
                <a:latin typeface="+mn-lt"/>
              </a:defRPr>
            </a:lvl3pPr>
            <a:lvl4pPr marL="402712" indent="-102687">
              <a:buClrTx/>
              <a:defRPr b="0" i="0">
                <a:latin typeface="+mn-lt"/>
              </a:defRPr>
            </a:lvl4pPr>
            <a:lvl5pPr marL="504506" indent="-101794">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6212700" cy="600781"/>
          </a:xfrm>
        </p:spPr>
        <p:txBody>
          <a:bodyPr/>
          <a:lstStyle>
            <a:lvl1pPr>
              <a:defRPr sz="135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71531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Select-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9471863E-DFFC-2CD6-AB52-CE484FDEF2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0729" y="254071"/>
            <a:ext cx="1168842" cy="1849120"/>
          </a:xfrm>
          <a:prstGeom prst="rect">
            <a:avLst/>
          </a:prstGeom>
        </p:spPr>
      </p:pic>
      <p:grpSp>
        <p:nvGrpSpPr>
          <p:cNvPr id="2" name="Group 1">
            <a:extLst>
              <a:ext uri="{FF2B5EF4-FFF2-40B4-BE49-F238E27FC236}">
                <a16:creationId xmlns:a16="http://schemas.microsoft.com/office/drawing/2014/main" id="{8F60CDCF-21D5-6B9E-5837-1C9FBBFD05A0}"/>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10A1E041-9F65-508E-6556-3ED2270420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E4C6FF8-738D-ED21-7041-D6264E9E0D1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60498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2">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3547766" y="4507799"/>
            <a:ext cx="3310235" cy="5398201"/>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5343578" y="1054102"/>
            <a:ext cx="1514422" cy="4503434"/>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4D55FD7F-764A-A598-3BA8-6A1F098619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10729" y="254071"/>
            <a:ext cx="1168842" cy="1849120"/>
          </a:xfrm>
          <a:prstGeom prst="rect">
            <a:avLst/>
          </a:prstGeom>
        </p:spPr>
      </p:pic>
      <p:grpSp>
        <p:nvGrpSpPr>
          <p:cNvPr id="6" name="Group 5">
            <a:extLst>
              <a:ext uri="{FF2B5EF4-FFF2-40B4-BE49-F238E27FC236}">
                <a16:creationId xmlns:a16="http://schemas.microsoft.com/office/drawing/2014/main" id="{BAF4FD88-11FF-D0B6-5049-4136B00996F9}"/>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5D80E161-BAD8-A318-9BCF-3258F14926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369AEDE-3D5F-B526-026A-7D07F25F3E2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1624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Select-Title Slide Portal Pattern">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6252" y="0"/>
            <a:ext cx="6845498" cy="9906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51435" tIns="25718" rIns="51435" bIns="25718" numCol="1" anchor="t" anchorCtr="0" compatLnSpc="1">
            <a:prstTxWarp prst="textNoShape">
              <a:avLst/>
            </a:prstTxWarp>
          </a:bodyPr>
          <a:lstStyle/>
          <a:p>
            <a:endParaRPr lang="en-GB"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80B1AC32-5EE0-AC5A-53BB-FA95E65778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581" y="110067"/>
            <a:ext cx="1461054" cy="2311400"/>
          </a:xfrm>
          <a:prstGeom prst="rect">
            <a:avLst/>
          </a:prstGeom>
        </p:spPr>
      </p:pic>
      <p:grpSp>
        <p:nvGrpSpPr>
          <p:cNvPr id="9" name="Group 8">
            <a:extLst>
              <a:ext uri="{FF2B5EF4-FFF2-40B4-BE49-F238E27FC236}">
                <a16:creationId xmlns:a16="http://schemas.microsoft.com/office/drawing/2014/main" id="{F66DCD73-6CB3-33A6-CD22-B67328170A26}"/>
              </a:ext>
            </a:extLst>
          </p:cNvPr>
          <p:cNvGrpSpPr/>
          <p:nvPr/>
        </p:nvGrpSpPr>
        <p:grpSpPr>
          <a:xfrm>
            <a:off x="0" y="8547569"/>
            <a:ext cx="6858000" cy="1358431"/>
            <a:chOff x="0" y="5917548"/>
            <a:chExt cx="12192000" cy="940452"/>
          </a:xfrm>
        </p:grpSpPr>
        <p:pic>
          <p:nvPicPr>
            <p:cNvPr id="11" name="Graphic 10">
              <a:extLst>
                <a:ext uri="{FF2B5EF4-FFF2-40B4-BE49-F238E27FC236}">
                  <a16:creationId xmlns:a16="http://schemas.microsoft.com/office/drawing/2014/main" id="{D51C6FC0-A7B4-1A86-F280-2DB829F1D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A603482E-B4C1-612E-8C3A-5AE010AB3A1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61308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Select-Title Slide with Line Pattern">
    <p:bg>
      <p:bgPr>
        <a:solidFill>
          <a:schemeClr val="accent2"/>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7860" y="-1834"/>
            <a:ext cx="6857999" cy="9909667"/>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sz="1013"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11855"/>
            <a:ext cx="6857999" cy="224536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B55C7BBD-F256-C740-6BA1-7B9954643A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8581" y="110067"/>
            <a:ext cx="1461054" cy="2311400"/>
          </a:xfrm>
          <a:prstGeom prst="rect">
            <a:avLst/>
          </a:prstGeom>
        </p:spPr>
      </p:pic>
      <p:grpSp>
        <p:nvGrpSpPr>
          <p:cNvPr id="9" name="Group 8">
            <a:extLst>
              <a:ext uri="{FF2B5EF4-FFF2-40B4-BE49-F238E27FC236}">
                <a16:creationId xmlns:a16="http://schemas.microsoft.com/office/drawing/2014/main" id="{8E371F28-2672-FD8A-3BB1-E951D8AA6419}"/>
              </a:ext>
            </a:extLst>
          </p:cNvPr>
          <p:cNvGrpSpPr/>
          <p:nvPr/>
        </p:nvGrpSpPr>
        <p:grpSpPr>
          <a:xfrm>
            <a:off x="0" y="8547569"/>
            <a:ext cx="6858000" cy="1358431"/>
            <a:chOff x="0" y="5917548"/>
            <a:chExt cx="12192000" cy="940452"/>
          </a:xfrm>
        </p:grpSpPr>
        <p:pic>
          <p:nvPicPr>
            <p:cNvPr id="10" name="Graphic 9">
              <a:extLst>
                <a:ext uri="{FF2B5EF4-FFF2-40B4-BE49-F238E27FC236}">
                  <a16:creationId xmlns:a16="http://schemas.microsoft.com/office/drawing/2014/main" id="{E6AA9274-D553-1DC4-1E0B-B06D1EEEC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5579492B-FC72-B03C-DC4E-9523EDD053E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2909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Select-Title Slide Liight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22DE14A8-C607-460E-02BA-2E6E5B759C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581" y="110067"/>
            <a:ext cx="1461054" cy="2311400"/>
          </a:xfrm>
          <a:prstGeom prst="rect">
            <a:avLst/>
          </a:prstGeom>
        </p:spPr>
      </p:pic>
      <p:grpSp>
        <p:nvGrpSpPr>
          <p:cNvPr id="7" name="Group 6">
            <a:extLst>
              <a:ext uri="{FF2B5EF4-FFF2-40B4-BE49-F238E27FC236}">
                <a16:creationId xmlns:a16="http://schemas.microsoft.com/office/drawing/2014/main" id="{188799D0-FFD4-23CD-813B-B0B86C586A0C}"/>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2340778E-2C26-9426-F4A7-681325E3E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9D6E084-2A61-031C-FEB6-29F573D8C9F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171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showMasterSp="0" preserve="1">
  <p:cSld name="Select-Title Slide Dark Background Imag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322362" y="3538424"/>
            <a:ext cx="3106638" cy="2469512"/>
          </a:xfrm>
        </p:spPr>
        <p:txBody>
          <a:bodyPr/>
          <a:lstStyle>
            <a:lvl1pPr>
              <a:defRPr lang="en-US" sz="2362" b="1" i="0" kern="1200" spc="-55"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322362" y="6134810"/>
            <a:ext cx="3106638" cy="878240"/>
          </a:xfrm>
        </p:spPr>
        <p:txBody>
          <a:bodyPr/>
          <a:lstStyle>
            <a:lvl1pPr marL="0" algn="l" defTabSz="514328" rtl="0" eaLnBrk="1" latinLnBrk="0" hangingPunct="1">
              <a:spcBef>
                <a:spcPts val="0"/>
              </a:spcBef>
              <a:defRPr lang="en-GB" sz="1126" b="0" i="0" kern="1200" spc="-1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0C349B61-6B77-0025-4648-E89C1D8BF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78581" y="110067"/>
            <a:ext cx="1461052" cy="2311400"/>
          </a:xfrm>
          <a:prstGeom prst="rect">
            <a:avLst/>
          </a:prstGeom>
        </p:spPr>
      </p:pic>
      <p:grpSp>
        <p:nvGrpSpPr>
          <p:cNvPr id="7" name="Group 6">
            <a:extLst>
              <a:ext uri="{FF2B5EF4-FFF2-40B4-BE49-F238E27FC236}">
                <a16:creationId xmlns:a16="http://schemas.microsoft.com/office/drawing/2014/main" id="{4C7F4784-A116-CE64-38CD-DD83089E592A}"/>
              </a:ext>
            </a:extLst>
          </p:cNvPr>
          <p:cNvGrpSpPr/>
          <p:nvPr/>
        </p:nvGrpSpPr>
        <p:grpSpPr>
          <a:xfrm>
            <a:off x="0" y="8547569"/>
            <a:ext cx="6858000" cy="1358431"/>
            <a:chOff x="0" y="5917548"/>
            <a:chExt cx="12192000" cy="940452"/>
          </a:xfrm>
        </p:grpSpPr>
        <p:pic>
          <p:nvPicPr>
            <p:cNvPr id="9" name="Graphic 8">
              <a:extLst>
                <a:ext uri="{FF2B5EF4-FFF2-40B4-BE49-F238E27FC236}">
                  <a16:creationId xmlns:a16="http://schemas.microsoft.com/office/drawing/2014/main" id="{1D894F5B-CB4B-E463-5F48-FD25CEE11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E6C38D5A-5443-A264-3D99-F26603875E3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1733" algn="just">
                <a:lnSpc>
                  <a:spcPts val="478"/>
                </a:lnSpc>
                <a:spcBef>
                  <a:spcPts val="0"/>
                </a:spcBef>
              </a:pPr>
              <a:r>
                <a:rPr lang="en-GB" sz="45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59761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lect-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600000"/>
            <a:ext cx="6210598"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18403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lect-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322326" y="624000"/>
            <a:ext cx="5467500" cy="1248000"/>
          </a:xfrm>
        </p:spPr>
        <p:txBody>
          <a:bodyPr/>
          <a:lstStyle>
            <a:lvl1pPr>
              <a:defRPr b="1" i="0">
                <a:latin typeface="Arial" panose="020B0604020202020204" pitchFamily="34" charset="0"/>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2" y="2860000"/>
            <a:ext cx="6210598" cy="546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208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20848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lect-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2600000"/>
            <a:ext cx="2986472" cy="5720000"/>
          </a:xfrm>
        </p:spPr>
        <p:txBody>
          <a:bodyPr anchor="t" anchorCtr="0"/>
          <a:lstStyle>
            <a:lvl1pPr marL="0" indent="0">
              <a:spcBef>
                <a:spcPts val="0"/>
              </a:spcBef>
              <a:spcAft>
                <a:spcPts val="0"/>
              </a:spcAft>
              <a:buClrTx/>
              <a:buFont typeface="Arial" panose="020B0604020202020204" pitchFamily="34" charset="0"/>
              <a:buNone/>
              <a:tabLst/>
              <a:defRPr sz="1125" b="0" i="0">
                <a:latin typeface="Arial" panose="020B0604020202020204" pitchFamily="34" charset="0"/>
              </a:defRPr>
            </a:lvl1pPr>
            <a:lvl2pPr marL="203588" indent="-102687">
              <a:buClrTx/>
              <a:buFont typeface="Arial" panose="020B0604020202020204" pitchFamily="34" charset="0"/>
              <a:buChar char="•"/>
              <a:defRPr b="0" i="0">
                <a:latin typeface="Arial" panose="020B0604020202020204" pitchFamily="34" charset="0"/>
              </a:defRPr>
            </a:lvl2pPr>
            <a:lvl3pPr marL="300025" indent="-102687">
              <a:buClrTx/>
              <a:defRPr b="0" i="0">
                <a:latin typeface="Arial" panose="020B0604020202020204" pitchFamily="34" charset="0"/>
              </a:defRPr>
            </a:lvl3pPr>
            <a:lvl4pPr marL="402712" indent="-102687">
              <a:buClrTx/>
              <a:defRPr b="0" i="0">
                <a:latin typeface="Arial" panose="020B0604020202020204" pitchFamily="34" charset="0"/>
              </a:defRPr>
            </a:lvl4pPr>
            <a:lvl5pPr marL="504506" indent="-101794">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476" y="2600000"/>
            <a:ext cx="2986875" cy="5720000"/>
          </a:xfrm>
        </p:spPr>
        <p:txBody>
          <a:bodyPr/>
          <a:lstStyle>
            <a:lvl1pPr marL="0" indent="0">
              <a:buClrTx/>
              <a:buFontTx/>
              <a:buNone/>
              <a:defRPr sz="1125" b="0" i="0">
                <a:latin typeface="Arial" panose="020B0604020202020204" pitchFamily="34" charset="0"/>
              </a:defRPr>
            </a:lvl1pPr>
            <a:lvl2pPr marL="203588" indent="-102687">
              <a:buFont typeface="Arial" panose="020B0604020202020204" pitchFamily="34" charset="0"/>
              <a:buChar char="•"/>
              <a:defRPr b="0" i="0">
                <a:latin typeface="Arial" panose="020B0604020202020204" pitchFamily="34" charset="0"/>
              </a:defRPr>
            </a:lvl2pPr>
            <a:lvl3pPr marL="351815" indent="-102687">
              <a:defRPr b="0" i="0">
                <a:latin typeface="Arial" panose="020B0604020202020204" pitchFamily="34" charset="0"/>
              </a:defRPr>
            </a:lvl3pPr>
            <a:lvl4pPr marL="504506" indent="-102687">
              <a:defRPr b="0" i="0">
                <a:latin typeface="Arial" panose="020B0604020202020204" pitchFamily="34" charset="0"/>
              </a:defRPr>
            </a:lvl4pPr>
            <a:lvl5pPr marL="606301" indent="-102687">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23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elect-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322326" y="624000"/>
            <a:ext cx="5467500" cy="818896"/>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323701" y="3380000"/>
            <a:ext cx="2986472" cy="4940000"/>
          </a:xfrm>
        </p:spPr>
        <p:txBody>
          <a:bodyPr anchor="t" anchorCtr="0"/>
          <a:lstStyle>
            <a:lvl1pPr marL="0" indent="0">
              <a:spcBef>
                <a:spcPts val="0"/>
              </a:spcBef>
              <a:spcAft>
                <a:spcPts val="0"/>
              </a:spcAft>
              <a:buClrTx/>
              <a:buFont typeface="Arial" panose="020B0604020202020204" pitchFamily="34" charset="0"/>
              <a:buNone/>
              <a:tabLst/>
              <a:defRPr sz="1013" b="0" i="0">
                <a:latin typeface="Arial" panose="020B0604020202020204" pitchFamily="34" charset="0"/>
              </a:defRPr>
            </a:lvl1pPr>
            <a:lvl2pPr marL="203588" indent="-102687">
              <a:buClrTx/>
              <a:buFont typeface="Arial" panose="020B0604020202020204" pitchFamily="34" charset="0"/>
              <a:buChar char="•"/>
              <a:defRPr sz="788" b="0" i="0">
                <a:latin typeface="Arial" panose="020B0604020202020204" pitchFamily="34" charset="0"/>
              </a:defRPr>
            </a:lvl2pPr>
            <a:lvl3pPr marL="300025" indent="-102687">
              <a:buClrTx/>
              <a:defRPr sz="675" b="0" i="0">
                <a:latin typeface="Arial" panose="020B0604020202020204" pitchFamily="34" charset="0"/>
              </a:defRPr>
            </a:lvl3pPr>
            <a:lvl4pPr marL="402712" indent="-102687">
              <a:buClrTx/>
              <a:defRPr sz="675" b="0" i="0">
                <a:latin typeface="Arial" panose="020B0604020202020204" pitchFamily="34" charset="0"/>
              </a:defRPr>
            </a:lvl4pPr>
            <a:lvl5pPr marL="504506" indent="-101794">
              <a:buClrTx/>
              <a:defRPr sz="619"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322650" y="1560002"/>
            <a:ext cx="5467500" cy="600781"/>
          </a:xfrm>
        </p:spPr>
        <p:txBody>
          <a:bodyPr/>
          <a:lstStyle>
            <a:lvl1pPr>
              <a:defRPr sz="135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3548765" y="3380000"/>
            <a:ext cx="2986875" cy="4940000"/>
          </a:xfrm>
        </p:spPr>
        <p:txBody>
          <a:bodyPr/>
          <a:lstStyle>
            <a:lvl1pPr marL="0" indent="0">
              <a:buClrTx/>
              <a:buFont typeface="Arial" panose="020B0604020202020204" pitchFamily="34" charset="0"/>
              <a:buNone/>
              <a:defRPr sz="1013" b="0" i="0">
                <a:latin typeface="Arial" panose="020B0604020202020204" pitchFamily="34" charset="0"/>
              </a:defRPr>
            </a:lvl1pPr>
            <a:lvl2pPr marL="203588" indent="-102687">
              <a:buFont typeface="Arial" panose="020B0604020202020204" pitchFamily="34" charset="0"/>
              <a:buChar char="•"/>
              <a:defRPr sz="788" b="0" i="0">
                <a:latin typeface="Arial" panose="020B0604020202020204" pitchFamily="34" charset="0"/>
              </a:defRPr>
            </a:lvl2pPr>
            <a:lvl3pPr marL="351815" indent="-102687">
              <a:defRPr sz="675" b="0" i="0">
                <a:latin typeface="Arial" panose="020B0604020202020204" pitchFamily="34" charset="0"/>
              </a:defRPr>
            </a:lvl3pPr>
            <a:lvl4pPr marL="504506" indent="-102687">
              <a:defRPr sz="675" b="0" i="0">
                <a:latin typeface="Arial" panose="020B0604020202020204" pitchFamily="34" charset="0"/>
              </a:defRPr>
            </a:lvl4pPr>
            <a:lvl5pPr marL="606301" indent="-102687">
              <a:defRPr sz="619"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324002" y="2533827"/>
            <a:ext cx="2987873" cy="780000"/>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3548658" y="2533827"/>
            <a:ext cx="2986981" cy="779639"/>
          </a:xfrm>
        </p:spPr>
        <p:txBody>
          <a:bodyPr anchor="ctr" anchorCtr="0"/>
          <a:lstStyle>
            <a:lvl1pPr algn="ctr">
              <a:defRPr sz="1125"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57382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2.sv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image" Target="../media/image3.png"/><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4.xml"/><Relationship Id="rId18" Type="http://schemas.openxmlformats.org/officeDocument/2006/relationships/slideLayout" Target="../slideLayouts/slideLayout49.xml"/><Relationship Id="rId26" Type="http://schemas.openxmlformats.org/officeDocument/2006/relationships/slideLayout" Target="../slideLayouts/slideLayout57.xml"/><Relationship Id="rId3" Type="http://schemas.openxmlformats.org/officeDocument/2006/relationships/slideLayout" Target="../slideLayouts/slideLayout34.xml"/><Relationship Id="rId21" Type="http://schemas.openxmlformats.org/officeDocument/2006/relationships/slideLayout" Target="../slideLayouts/slideLayout52.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5" Type="http://schemas.openxmlformats.org/officeDocument/2006/relationships/slideLayout" Target="../slideLayouts/slideLayout56.xml"/><Relationship Id="rId33" Type="http://schemas.openxmlformats.org/officeDocument/2006/relationships/image" Target="../media/image3.png"/><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slideLayout" Target="../slideLayouts/slideLayout51.xml"/><Relationship Id="rId29" Type="http://schemas.openxmlformats.org/officeDocument/2006/relationships/theme" Target="../theme/theme2.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24" Type="http://schemas.openxmlformats.org/officeDocument/2006/relationships/slideLayout" Target="../slideLayouts/slideLayout55.xml"/><Relationship Id="rId32" Type="http://schemas.openxmlformats.org/officeDocument/2006/relationships/image" Target="../media/image10.png"/><Relationship Id="rId5" Type="http://schemas.openxmlformats.org/officeDocument/2006/relationships/slideLayout" Target="../slideLayouts/slideLayout36.xml"/><Relationship Id="rId15" Type="http://schemas.openxmlformats.org/officeDocument/2006/relationships/slideLayout" Target="../slideLayouts/slideLayout46.xml"/><Relationship Id="rId23" Type="http://schemas.openxmlformats.org/officeDocument/2006/relationships/slideLayout" Target="../slideLayouts/slideLayout54.xml"/><Relationship Id="rId28" Type="http://schemas.openxmlformats.org/officeDocument/2006/relationships/slideLayout" Target="../slideLayouts/slideLayout59.xml"/><Relationship Id="rId10" Type="http://schemas.openxmlformats.org/officeDocument/2006/relationships/slideLayout" Target="../slideLayouts/slideLayout41.xml"/><Relationship Id="rId19" Type="http://schemas.openxmlformats.org/officeDocument/2006/relationships/slideLayout" Target="../slideLayouts/slideLayout50.xml"/><Relationship Id="rId31" Type="http://schemas.openxmlformats.org/officeDocument/2006/relationships/image" Target="../media/image2.svg"/><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slideLayout" Target="../slideLayouts/slideLayout53.xml"/><Relationship Id="rId27" Type="http://schemas.openxmlformats.org/officeDocument/2006/relationships/slideLayout" Target="../slideLayouts/slideLayout58.xml"/><Relationship Id="rId30" Type="http://schemas.openxmlformats.org/officeDocument/2006/relationships/image" Target="../media/image1.png"/><Relationship Id="rId8" Type="http://schemas.openxmlformats.org/officeDocument/2006/relationships/slideLayout" Target="../slideLayouts/slideLayout39.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2.xml"/><Relationship Id="rId18" Type="http://schemas.openxmlformats.org/officeDocument/2006/relationships/slideLayout" Target="../slideLayouts/slideLayout77.xml"/><Relationship Id="rId26" Type="http://schemas.openxmlformats.org/officeDocument/2006/relationships/slideLayout" Target="../slideLayouts/slideLayout85.xml"/><Relationship Id="rId3" Type="http://schemas.openxmlformats.org/officeDocument/2006/relationships/slideLayout" Target="../slideLayouts/slideLayout62.xml"/><Relationship Id="rId21" Type="http://schemas.openxmlformats.org/officeDocument/2006/relationships/slideLayout" Target="../slideLayouts/slideLayout80.xml"/><Relationship Id="rId7" Type="http://schemas.openxmlformats.org/officeDocument/2006/relationships/slideLayout" Target="../slideLayouts/slideLayout66.xml"/><Relationship Id="rId12" Type="http://schemas.openxmlformats.org/officeDocument/2006/relationships/slideLayout" Target="../slideLayouts/slideLayout71.xml"/><Relationship Id="rId17" Type="http://schemas.openxmlformats.org/officeDocument/2006/relationships/slideLayout" Target="../slideLayouts/slideLayout76.xml"/><Relationship Id="rId25" Type="http://schemas.openxmlformats.org/officeDocument/2006/relationships/slideLayout" Target="../slideLayouts/slideLayout84.xml"/><Relationship Id="rId33" Type="http://schemas.openxmlformats.org/officeDocument/2006/relationships/image" Target="../media/image3.png"/><Relationship Id="rId2" Type="http://schemas.openxmlformats.org/officeDocument/2006/relationships/slideLayout" Target="../slideLayouts/slideLayout61.xml"/><Relationship Id="rId16" Type="http://schemas.openxmlformats.org/officeDocument/2006/relationships/slideLayout" Target="../slideLayouts/slideLayout75.xml"/><Relationship Id="rId20" Type="http://schemas.openxmlformats.org/officeDocument/2006/relationships/slideLayout" Target="../slideLayouts/slideLayout79.xml"/><Relationship Id="rId29" Type="http://schemas.openxmlformats.org/officeDocument/2006/relationships/theme" Target="../theme/theme3.xml"/><Relationship Id="rId1" Type="http://schemas.openxmlformats.org/officeDocument/2006/relationships/slideLayout" Target="../slideLayouts/slideLayout60.xml"/><Relationship Id="rId6" Type="http://schemas.openxmlformats.org/officeDocument/2006/relationships/slideLayout" Target="../slideLayouts/slideLayout65.xml"/><Relationship Id="rId11" Type="http://schemas.openxmlformats.org/officeDocument/2006/relationships/slideLayout" Target="../slideLayouts/slideLayout70.xml"/><Relationship Id="rId24" Type="http://schemas.openxmlformats.org/officeDocument/2006/relationships/slideLayout" Target="../slideLayouts/slideLayout83.xml"/><Relationship Id="rId32" Type="http://schemas.openxmlformats.org/officeDocument/2006/relationships/image" Target="../media/image14.png"/><Relationship Id="rId5" Type="http://schemas.openxmlformats.org/officeDocument/2006/relationships/slideLayout" Target="../slideLayouts/slideLayout64.xml"/><Relationship Id="rId15" Type="http://schemas.openxmlformats.org/officeDocument/2006/relationships/slideLayout" Target="../slideLayouts/slideLayout74.xml"/><Relationship Id="rId23" Type="http://schemas.openxmlformats.org/officeDocument/2006/relationships/slideLayout" Target="../slideLayouts/slideLayout82.xml"/><Relationship Id="rId28" Type="http://schemas.openxmlformats.org/officeDocument/2006/relationships/slideLayout" Target="../slideLayouts/slideLayout87.xml"/><Relationship Id="rId10" Type="http://schemas.openxmlformats.org/officeDocument/2006/relationships/slideLayout" Target="../slideLayouts/slideLayout69.xml"/><Relationship Id="rId19" Type="http://schemas.openxmlformats.org/officeDocument/2006/relationships/slideLayout" Target="../slideLayouts/slideLayout78.xml"/><Relationship Id="rId31" Type="http://schemas.openxmlformats.org/officeDocument/2006/relationships/image" Target="../media/image2.svg"/><Relationship Id="rId4" Type="http://schemas.openxmlformats.org/officeDocument/2006/relationships/slideLayout" Target="../slideLayouts/slideLayout63.xml"/><Relationship Id="rId9" Type="http://schemas.openxmlformats.org/officeDocument/2006/relationships/slideLayout" Target="../slideLayouts/slideLayout68.xml"/><Relationship Id="rId14" Type="http://schemas.openxmlformats.org/officeDocument/2006/relationships/slideLayout" Target="../slideLayouts/slideLayout73.xml"/><Relationship Id="rId22" Type="http://schemas.openxmlformats.org/officeDocument/2006/relationships/slideLayout" Target="../slideLayouts/slideLayout81.xml"/><Relationship Id="rId27" Type="http://schemas.openxmlformats.org/officeDocument/2006/relationships/slideLayout" Target="../slideLayouts/slideLayout86.xml"/><Relationship Id="rId30" Type="http://schemas.openxmlformats.org/officeDocument/2006/relationships/image" Target="../media/image1.png"/><Relationship Id="rId8" Type="http://schemas.openxmlformats.org/officeDocument/2006/relationships/slideLayout" Target="../slideLayouts/slideLayout67.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100.xml"/><Relationship Id="rId18" Type="http://schemas.openxmlformats.org/officeDocument/2006/relationships/slideLayout" Target="../slideLayouts/slideLayout105.xml"/><Relationship Id="rId26" Type="http://schemas.openxmlformats.org/officeDocument/2006/relationships/slideLayout" Target="../slideLayouts/slideLayout113.xml"/><Relationship Id="rId3" Type="http://schemas.openxmlformats.org/officeDocument/2006/relationships/slideLayout" Target="../slideLayouts/slideLayout90.xml"/><Relationship Id="rId21" Type="http://schemas.openxmlformats.org/officeDocument/2006/relationships/slideLayout" Target="../slideLayouts/slideLayout108.xml"/><Relationship Id="rId7" Type="http://schemas.openxmlformats.org/officeDocument/2006/relationships/slideLayout" Target="../slideLayouts/slideLayout94.xml"/><Relationship Id="rId12" Type="http://schemas.openxmlformats.org/officeDocument/2006/relationships/slideLayout" Target="../slideLayouts/slideLayout99.xml"/><Relationship Id="rId17" Type="http://schemas.openxmlformats.org/officeDocument/2006/relationships/slideLayout" Target="../slideLayouts/slideLayout104.xml"/><Relationship Id="rId25" Type="http://schemas.openxmlformats.org/officeDocument/2006/relationships/slideLayout" Target="../slideLayouts/slideLayout112.xml"/><Relationship Id="rId33" Type="http://schemas.openxmlformats.org/officeDocument/2006/relationships/image" Target="../media/image3.png"/><Relationship Id="rId2" Type="http://schemas.openxmlformats.org/officeDocument/2006/relationships/slideLayout" Target="../slideLayouts/slideLayout89.xml"/><Relationship Id="rId16" Type="http://schemas.openxmlformats.org/officeDocument/2006/relationships/slideLayout" Target="../slideLayouts/slideLayout103.xml"/><Relationship Id="rId20" Type="http://schemas.openxmlformats.org/officeDocument/2006/relationships/slideLayout" Target="../slideLayouts/slideLayout107.xml"/><Relationship Id="rId29" Type="http://schemas.openxmlformats.org/officeDocument/2006/relationships/theme" Target="../theme/theme4.xml"/><Relationship Id="rId1" Type="http://schemas.openxmlformats.org/officeDocument/2006/relationships/slideLayout" Target="../slideLayouts/slideLayout88.xml"/><Relationship Id="rId6" Type="http://schemas.openxmlformats.org/officeDocument/2006/relationships/slideLayout" Target="../slideLayouts/slideLayout93.xml"/><Relationship Id="rId11" Type="http://schemas.openxmlformats.org/officeDocument/2006/relationships/slideLayout" Target="../slideLayouts/slideLayout98.xml"/><Relationship Id="rId24" Type="http://schemas.openxmlformats.org/officeDocument/2006/relationships/slideLayout" Target="../slideLayouts/slideLayout111.xml"/><Relationship Id="rId32" Type="http://schemas.openxmlformats.org/officeDocument/2006/relationships/image" Target="../media/image16.png"/><Relationship Id="rId5" Type="http://schemas.openxmlformats.org/officeDocument/2006/relationships/slideLayout" Target="../slideLayouts/slideLayout92.xml"/><Relationship Id="rId15" Type="http://schemas.openxmlformats.org/officeDocument/2006/relationships/slideLayout" Target="../slideLayouts/slideLayout102.xml"/><Relationship Id="rId23" Type="http://schemas.openxmlformats.org/officeDocument/2006/relationships/slideLayout" Target="../slideLayouts/slideLayout110.xml"/><Relationship Id="rId28" Type="http://schemas.openxmlformats.org/officeDocument/2006/relationships/slideLayout" Target="../slideLayouts/slideLayout115.xml"/><Relationship Id="rId10" Type="http://schemas.openxmlformats.org/officeDocument/2006/relationships/slideLayout" Target="../slideLayouts/slideLayout97.xml"/><Relationship Id="rId19" Type="http://schemas.openxmlformats.org/officeDocument/2006/relationships/slideLayout" Target="../slideLayouts/slideLayout106.xml"/><Relationship Id="rId31" Type="http://schemas.openxmlformats.org/officeDocument/2006/relationships/image" Target="../media/image2.svg"/><Relationship Id="rId4" Type="http://schemas.openxmlformats.org/officeDocument/2006/relationships/slideLayout" Target="../slideLayouts/slideLayout91.xml"/><Relationship Id="rId9" Type="http://schemas.openxmlformats.org/officeDocument/2006/relationships/slideLayout" Target="../slideLayouts/slideLayout96.xml"/><Relationship Id="rId14" Type="http://schemas.openxmlformats.org/officeDocument/2006/relationships/slideLayout" Target="../slideLayouts/slideLayout101.xml"/><Relationship Id="rId22" Type="http://schemas.openxmlformats.org/officeDocument/2006/relationships/slideLayout" Target="../slideLayouts/slideLayout109.xml"/><Relationship Id="rId27" Type="http://schemas.openxmlformats.org/officeDocument/2006/relationships/slideLayout" Target="../slideLayouts/slideLayout114.xml"/><Relationship Id="rId30" Type="http://schemas.openxmlformats.org/officeDocument/2006/relationships/image" Target="../media/image1.png"/><Relationship Id="rId8" Type="http://schemas.openxmlformats.org/officeDocument/2006/relationships/slideLayout" Target="../slideLayouts/slideLayout95.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image" Target="../media/image2.svg"/><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image" Target="../media/image1.png"/><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image" Target="../media/image3.png"/><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theme" Target="../theme/theme5.xml"/><Relationship Id="rId30"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26" Type="http://schemas.openxmlformats.org/officeDocument/2006/relationships/slideLayout" Target="../slideLayouts/slideLayout167.xml"/><Relationship Id="rId3" Type="http://schemas.openxmlformats.org/officeDocument/2006/relationships/slideLayout" Target="../slideLayouts/slideLayout144.xml"/><Relationship Id="rId21" Type="http://schemas.openxmlformats.org/officeDocument/2006/relationships/slideLayout" Target="../slideLayouts/slideLayout162.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5" Type="http://schemas.openxmlformats.org/officeDocument/2006/relationships/slideLayout" Target="../slideLayouts/slideLayout166.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slideLayout" Target="../slideLayouts/slideLayout161.xml"/><Relationship Id="rId29" Type="http://schemas.openxmlformats.org/officeDocument/2006/relationships/image" Target="../media/image2.svg"/><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24" Type="http://schemas.openxmlformats.org/officeDocument/2006/relationships/slideLayout" Target="../slideLayouts/slideLayout165.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23" Type="http://schemas.openxmlformats.org/officeDocument/2006/relationships/slideLayout" Target="../slideLayouts/slideLayout164.xml"/><Relationship Id="rId28" Type="http://schemas.openxmlformats.org/officeDocument/2006/relationships/image" Target="../media/image1.png"/><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31" Type="http://schemas.openxmlformats.org/officeDocument/2006/relationships/image" Target="../media/image3.png"/><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slideLayout" Target="../slideLayouts/slideLayout163.xml"/><Relationship Id="rId27" Type="http://schemas.openxmlformats.org/officeDocument/2006/relationships/theme" Target="../theme/theme6.xml"/><Relationship Id="rId30" Type="http://schemas.openxmlformats.org/officeDocument/2006/relationships/image" Target="../media/image22.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26" Type="http://schemas.openxmlformats.org/officeDocument/2006/relationships/slideLayout" Target="../slideLayouts/slideLayout193.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34" Type="http://schemas.openxmlformats.org/officeDocument/2006/relationships/image" Target="../media/image2.svg"/><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image" Target="../media/image1.png"/><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29" Type="http://schemas.openxmlformats.org/officeDocument/2006/relationships/slideLayout" Target="../slideLayouts/slideLayout19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32" Type="http://schemas.openxmlformats.org/officeDocument/2006/relationships/theme" Target="../theme/theme7.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image" Target="../media/image3.png"/><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31" Type="http://schemas.openxmlformats.org/officeDocument/2006/relationships/slideLayout" Target="../slideLayouts/slideLayout198.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image" Target="../media/image24.png"/><Relationship Id="rId8" Type="http://schemas.openxmlformats.org/officeDocument/2006/relationships/slideLayout" Target="../slideLayouts/slideLayout175.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11.xml"/><Relationship Id="rId18" Type="http://schemas.openxmlformats.org/officeDocument/2006/relationships/slideLayout" Target="../slideLayouts/slideLayout216.xml"/><Relationship Id="rId26" Type="http://schemas.openxmlformats.org/officeDocument/2006/relationships/slideLayout" Target="../slideLayouts/slideLayout224.xml"/><Relationship Id="rId3" Type="http://schemas.openxmlformats.org/officeDocument/2006/relationships/slideLayout" Target="../slideLayouts/slideLayout201.xml"/><Relationship Id="rId21" Type="http://schemas.openxmlformats.org/officeDocument/2006/relationships/slideLayout" Target="../slideLayouts/slideLayout219.xml"/><Relationship Id="rId34" Type="http://schemas.openxmlformats.org/officeDocument/2006/relationships/image" Target="../media/image2.svg"/><Relationship Id="rId7" Type="http://schemas.openxmlformats.org/officeDocument/2006/relationships/slideLayout" Target="../slideLayouts/slideLayout205.xml"/><Relationship Id="rId12" Type="http://schemas.openxmlformats.org/officeDocument/2006/relationships/slideLayout" Target="../slideLayouts/slideLayout210.xml"/><Relationship Id="rId17" Type="http://schemas.openxmlformats.org/officeDocument/2006/relationships/slideLayout" Target="../slideLayouts/slideLayout215.xml"/><Relationship Id="rId25" Type="http://schemas.openxmlformats.org/officeDocument/2006/relationships/slideLayout" Target="../slideLayouts/slideLayout223.xml"/><Relationship Id="rId33" Type="http://schemas.openxmlformats.org/officeDocument/2006/relationships/image" Target="../media/image1.png"/><Relationship Id="rId2" Type="http://schemas.openxmlformats.org/officeDocument/2006/relationships/slideLayout" Target="../slideLayouts/slideLayout200.xml"/><Relationship Id="rId16" Type="http://schemas.openxmlformats.org/officeDocument/2006/relationships/slideLayout" Target="../slideLayouts/slideLayout214.xml"/><Relationship Id="rId20" Type="http://schemas.openxmlformats.org/officeDocument/2006/relationships/slideLayout" Target="../slideLayouts/slideLayout218.xml"/><Relationship Id="rId29" Type="http://schemas.openxmlformats.org/officeDocument/2006/relationships/slideLayout" Target="../slideLayouts/slideLayout227.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24" Type="http://schemas.openxmlformats.org/officeDocument/2006/relationships/slideLayout" Target="../slideLayouts/slideLayout222.xml"/><Relationship Id="rId32" Type="http://schemas.openxmlformats.org/officeDocument/2006/relationships/theme" Target="../theme/theme8.xml"/><Relationship Id="rId5" Type="http://schemas.openxmlformats.org/officeDocument/2006/relationships/slideLayout" Target="../slideLayouts/slideLayout203.xml"/><Relationship Id="rId15" Type="http://schemas.openxmlformats.org/officeDocument/2006/relationships/slideLayout" Target="../slideLayouts/slideLayout213.xml"/><Relationship Id="rId23" Type="http://schemas.openxmlformats.org/officeDocument/2006/relationships/slideLayout" Target="../slideLayouts/slideLayout221.xml"/><Relationship Id="rId28" Type="http://schemas.openxmlformats.org/officeDocument/2006/relationships/slideLayout" Target="../slideLayouts/slideLayout226.xml"/><Relationship Id="rId36" Type="http://schemas.openxmlformats.org/officeDocument/2006/relationships/image" Target="../media/image26.png"/><Relationship Id="rId10" Type="http://schemas.openxmlformats.org/officeDocument/2006/relationships/slideLayout" Target="../slideLayouts/slideLayout208.xml"/><Relationship Id="rId19" Type="http://schemas.openxmlformats.org/officeDocument/2006/relationships/slideLayout" Target="../slideLayouts/slideLayout217.xml"/><Relationship Id="rId31" Type="http://schemas.openxmlformats.org/officeDocument/2006/relationships/slideLayout" Target="../slideLayouts/slideLayout229.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 Id="rId22" Type="http://schemas.openxmlformats.org/officeDocument/2006/relationships/slideLayout" Target="../slideLayouts/slideLayout220.xml"/><Relationship Id="rId27" Type="http://schemas.openxmlformats.org/officeDocument/2006/relationships/slideLayout" Target="../slideLayouts/slideLayout225.xml"/><Relationship Id="rId30" Type="http://schemas.openxmlformats.org/officeDocument/2006/relationships/slideLayout" Target="../slideLayouts/slideLayout228.xml"/><Relationship Id="rId35" Type="http://schemas.openxmlformats.org/officeDocument/2006/relationships/image" Target="../media/image3.png"/><Relationship Id="rId8" Type="http://schemas.openxmlformats.org/officeDocument/2006/relationships/slideLayout" Target="../slideLayouts/slideLayout2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6" y="624000"/>
            <a:ext cx="6213348" cy="818896"/>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sp>
        <p:nvSpPr>
          <p:cNvPr id="21" name="object 15">
            <a:extLst>
              <a:ext uri="{FF2B5EF4-FFF2-40B4-BE49-F238E27FC236}">
                <a16:creationId xmlns:a16="http://schemas.microsoft.com/office/drawing/2014/main" id="{300B432D-B6EF-D781-4D1E-F99BB85C8C83}"/>
              </a:ext>
            </a:extLst>
          </p:cNvPr>
          <p:cNvSpPr txBox="1"/>
          <p:nvPr/>
        </p:nvSpPr>
        <p:spPr>
          <a:xfrm>
            <a:off x="316754" y="9078344"/>
            <a:ext cx="4186666"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pic>
        <p:nvPicPr>
          <p:cNvPr id="23" name="Picture 22">
            <a:extLst>
              <a:ext uri="{FF2B5EF4-FFF2-40B4-BE49-F238E27FC236}">
                <a16:creationId xmlns:a16="http://schemas.microsoft.com/office/drawing/2014/main" id="{5D115D83-76C5-0F9B-8175-9074FD5CE234}"/>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Tree>
    <p:extLst>
      <p:ext uri="{BB962C8B-B14F-4D97-AF65-F5344CB8AC3E}">
        <p14:creationId xmlns:p14="http://schemas.microsoft.com/office/powerpoint/2010/main" val="287712597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4101" r:id="rId5"/>
    <p:sldLayoutId id="2147484102" r:id="rId6"/>
    <p:sldLayoutId id="2147483856" r:id="rId7"/>
    <p:sldLayoutId id="2147483857" r:id="rId8"/>
    <p:sldLayoutId id="2147483858" r:id="rId9"/>
    <p:sldLayoutId id="2147483860" r:id="rId10"/>
    <p:sldLayoutId id="2147483859" r:id="rId11"/>
    <p:sldLayoutId id="2147483873" r:id="rId12"/>
    <p:sldLayoutId id="2147484053" r:id="rId13"/>
    <p:sldLayoutId id="2147483869" r:id="rId14"/>
    <p:sldLayoutId id="2147483870" r:id="rId15"/>
    <p:sldLayoutId id="2147483871" r:id="rId16"/>
    <p:sldLayoutId id="2147483872" r:id="rId17"/>
    <p:sldLayoutId id="2147484100" r:id="rId18"/>
    <p:sldLayoutId id="2147483862" r:id="rId19"/>
    <p:sldLayoutId id="2147483863" r:id="rId20"/>
    <p:sldLayoutId id="2147483861" r:id="rId21"/>
    <p:sldLayoutId id="2147484014" r:id="rId22"/>
    <p:sldLayoutId id="2147484015" r:id="rId23"/>
    <p:sldLayoutId id="2147483864" r:id="rId24"/>
    <p:sldLayoutId id="2147483865" r:id="rId25"/>
    <p:sldLayoutId id="2147483904" r:id="rId26"/>
    <p:sldLayoutId id="2147483905" r:id="rId27"/>
    <p:sldLayoutId id="2147483866" r:id="rId28"/>
    <p:sldLayoutId id="2147483867" r:id="rId29"/>
    <p:sldLayoutId id="2147483868" r:id="rId30"/>
    <p:sldLayoutId id="2147484140"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mj-lt"/>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mn-lt"/>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mn-lt"/>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mn-lt"/>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mn-lt"/>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mn-lt"/>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5" y="624000"/>
            <a:ext cx="5467500"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Blue text on a black background&#10;&#10;Description automatically generated">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5843589" y="380647"/>
            <a:ext cx="800099" cy="1369718"/>
          </a:xfrm>
          <a:prstGeom prst="rect">
            <a:avLst/>
          </a:prstGeom>
        </p:spPr>
      </p:pic>
      <p:pic>
        <p:nvPicPr>
          <p:cNvPr id="8" name="Picture 7">
            <a:extLst>
              <a:ext uri="{FF2B5EF4-FFF2-40B4-BE49-F238E27FC236}">
                <a16:creationId xmlns:a16="http://schemas.microsoft.com/office/drawing/2014/main" id="{B2E0E1EE-E324-26CA-0C6E-6E613F8F04C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7" name="object 15">
            <a:extLst>
              <a:ext uri="{FF2B5EF4-FFF2-40B4-BE49-F238E27FC236}">
                <a16:creationId xmlns:a16="http://schemas.microsoft.com/office/drawing/2014/main" id="{9E56EF95-6DE5-3A79-3C87-BC4798C4E9FF}"/>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8373087"/>
      </p:ext>
    </p:extLst>
  </p:cSld>
  <p:clrMap bg1="lt1" tx1="dk1" bg2="lt2" tx2="dk2" accent1="accent1" accent2="accent2" accent3="accent3" accent4="accent4" accent5="accent5" accent6="accent6" hlink="hlink" folHlink="folHlink"/>
  <p:sldLayoutIdLst>
    <p:sldLayoutId id="2147483875" r:id="rId1"/>
    <p:sldLayoutId id="2147484008" r:id="rId2"/>
    <p:sldLayoutId id="2147484006" r:id="rId3"/>
    <p:sldLayoutId id="2147484007" r:id="rId4"/>
    <p:sldLayoutId id="2147483907" r:id="rId5"/>
    <p:sldLayoutId id="2147483899" r:id="rId6"/>
    <p:sldLayoutId id="2147483881" r:id="rId7"/>
    <p:sldLayoutId id="2147483882" r:id="rId8"/>
    <p:sldLayoutId id="2147483883" r:id="rId9"/>
    <p:sldLayoutId id="2147483890" r:id="rId10"/>
    <p:sldLayoutId id="2147483884" r:id="rId11"/>
    <p:sldLayoutId id="2147483885" r:id="rId12"/>
    <p:sldLayoutId id="2147484056" r:id="rId13"/>
    <p:sldLayoutId id="2147483886" r:id="rId14"/>
    <p:sldLayoutId id="2147483887" r:id="rId15"/>
    <p:sldLayoutId id="2147483888" r:id="rId16"/>
    <p:sldLayoutId id="2147483889" r:id="rId17"/>
    <p:sldLayoutId id="2147484099" r:id="rId18"/>
    <p:sldLayoutId id="2147483892" r:id="rId19"/>
    <p:sldLayoutId id="2147483893" r:id="rId20"/>
    <p:sldLayoutId id="2147483891" r:id="rId21"/>
    <p:sldLayoutId id="2147484016" r:id="rId22"/>
    <p:sldLayoutId id="2147484017" r:id="rId23"/>
    <p:sldLayoutId id="2147483894" r:id="rId24"/>
    <p:sldLayoutId id="2147483895" r:id="rId25"/>
    <p:sldLayoutId id="2147484018" r:id="rId26"/>
    <p:sldLayoutId id="2147483897" r:id="rId27"/>
    <p:sldLayoutId id="214748389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6" y="624000"/>
            <a:ext cx="5169886"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5451288" y="267660"/>
            <a:ext cx="1249871" cy="1373632"/>
          </a:xfrm>
          <a:prstGeom prst="rect">
            <a:avLst/>
          </a:prstGeom>
        </p:spPr>
      </p:pic>
      <p:pic>
        <p:nvPicPr>
          <p:cNvPr id="7" name="Picture 6">
            <a:extLst>
              <a:ext uri="{FF2B5EF4-FFF2-40B4-BE49-F238E27FC236}">
                <a16:creationId xmlns:a16="http://schemas.microsoft.com/office/drawing/2014/main" id="{AF35C189-F8C3-687B-B75B-28EFB2748DA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BFC13DC0-23A9-44BB-B581-372C42D28B6F}"/>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40430344"/>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98"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 id="2147484085"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5" y="624000"/>
            <a:ext cx="5467500"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5843587" y="277460"/>
            <a:ext cx="834888" cy="1320800"/>
          </a:xfrm>
          <a:prstGeom prst="rect">
            <a:avLst/>
          </a:prstGeom>
        </p:spPr>
      </p:pic>
      <p:pic>
        <p:nvPicPr>
          <p:cNvPr id="7" name="Picture 6">
            <a:extLst>
              <a:ext uri="{FF2B5EF4-FFF2-40B4-BE49-F238E27FC236}">
                <a16:creationId xmlns:a16="http://schemas.microsoft.com/office/drawing/2014/main" id="{DFF4E469-C722-0D86-217B-DD701D378980}"/>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410C61F4-C0C1-4B48-44E6-D51543A651CC}"/>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9564560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41" r:id="rId10"/>
    <p:sldLayoutId id="2147484035" r:id="rId11"/>
    <p:sldLayoutId id="2147484036" r:id="rId12"/>
    <p:sldLayoutId id="2147484087" r:id="rId13"/>
    <p:sldLayoutId id="2147484037" r:id="rId14"/>
    <p:sldLayoutId id="2147484038" r:id="rId15"/>
    <p:sldLayoutId id="2147484039" r:id="rId16"/>
    <p:sldLayoutId id="2147484040" r:id="rId17"/>
    <p:sldLayoutId id="2147484097" r:id="rId18"/>
    <p:sldLayoutId id="2147484045" r:id="rId19"/>
    <p:sldLayoutId id="2147484046" r:id="rId20"/>
    <p:sldLayoutId id="2147484042" r:id="rId21"/>
    <p:sldLayoutId id="2147484043" r:id="rId22"/>
    <p:sldLayoutId id="2147484044" r:id="rId23"/>
    <p:sldLayoutId id="2147484047" r:id="rId24"/>
    <p:sldLayoutId id="2147484048" r:id="rId25"/>
    <p:sldLayoutId id="2147484049" r:id="rId26"/>
    <p:sldLayoutId id="2147484050" r:id="rId27"/>
    <p:sldLayoutId id="2147484051"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5" y="624000"/>
            <a:ext cx="5467500"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A blue text with a yellow and blue text&#10;&#10;Description automatically generated">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5788571" y="247753"/>
            <a:ext cx="1059508" cy="1366456"/>
          </a:xfrm>
          <a:prstGeom prst="rect">
            <a:avLst/>
          </a:prstGeom>
        </p:spPr>
      </p:pic>
      <p:pic>
        <p:nvPicPr>
          <p:cNvPr id="7" name="Picture 6">
            <a:extLst>
              <a:ext uri="{FF2B5EF4-FFF2-40B4-BE49-F238E27FC236}">
                <a16:creationId xmlns:a16="http://schemas.microsoft.com/office/drawing/2014/main" id="{64A45CFB-340E-274B-485E-B90FFBF890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902396" y="9006205"/>
            <a:ext cx="632257" cy="528320"/>
          </a:xfrm>
          <a:prstGeom prst="rect">
            <a:avLst/>
          </a:prstGeom>
        </p:spPr>
      </p:pic>
      <p:sp>
        <p:nvSpPr>
          <p:cNvPr id="8" name="object 15">
            <a:extLst>
              <a:ext uri="{FF2B5EF4-FFF2-40B4-BE49-F238E27FC236}">
                <a16:creationId xmlns:a16="http://schemas.microsoft.com/office/drawing/2014/main" id="{56FC0745-6378-7C3F-A863-F5A6DDEC6A39}"/>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28853057"/>
      </p:ext>
    </p:extLst>
  </p:cSld>
  <p:clrMap bg1="lt1" tx1="dk1" bg2="lt2" tx2="dk2" accent1="accent1" accent2="accent2" accent3="accent3" accent4="accent4" accent5="accent5" accent6="accent6" hlink="hlink" folHlink="folHlink"/>
  <p:sldLayoutIdLst>
    <p:sldLayoutId id="2147483917" r:id="rId1"/>
    <p:sldLayoutId id="2147483922" r:id="rId2"/>
    <p:sldLayoutId id="2147483949" r:id="rId3"/>
    <p:sldLayoutId id="2147483926" r:id="rId4"/>
    <p:sldLayoutId id="2147483928" r:id="rId5"/>
    <p:sldLayoutId id="2147483929" r:id="rId6"/>
    <p:sldLayoutId id="2147483930" r:id="rId7"/>
    <p:sldLayoutId id="2147483937" r:id="rId8"/>
    <p:sldLayoutId id="2147483931" r:id="rId9"/>
    <p:sldLayoutId id="2147483932" r:id="rId10"/>
    <p:sldLayoutId id="2147484091" r:id="rId11"/>
    <p:sldLayoutId id="2147483933" r:id="rId12"/>
    <p:sldLayoutId id="2147483934" r:id="rId13"/>
    <p:sldLayoutId id="2147483935" r:id="rId14"/>
    <p:sldLayoutId id="2147483936" r:id="rId15"/>
    <p:sldLayoutId id="2147484096" r:id="rId16"/>
    <p:sldLayoutId id="2147483941" r:id="rId17"/>
    <p:sldLayoutId id="2147483942" r:id="rId18"/>
    <p:sldLayoutId id="2147483938" r:id="rId19"/>
    <p:sldLayoutId id="2147483939" r:id="rId20"/>
    <p:sldLayoutId id="2147483940" r:id="rId21"/>
    <p:sldLayoutId id="2147483943" r:id="rId22"/>
    <p:sldLayoutId id="2147483944" r:id="rId23"/>
    <p:sldLayoutId id="2147484103" r:id="rId24"/>
    <p:sldLayoutId id="2147483946" r:id="rId25"/>
    <p:sldLayoutId id="2147483947"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5" y="624000"/>
            <a:ext cx="5467500"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5954443" y="247753"/>
            <a:ext cx="737783" cy="1366456"/>
          </a:xfrm>
          <a:prstGeom prst="rect">
            <a:avLst/>
          </a:prstGeom>
        </p:spPr>
      </p:pic>
      <p:pic>
        <p:nvPicPr>
          <p:cNvPr id="7" name="Picture 6">
            <a:extLst>
              <a:ext uri="{FF2B5EF4-FFF2-40B4-BE49-F238E27FC236}">
                <a16:creationId xmlns:a16="http://schemas.microsoft.com/office/drawing/2014/main" id="{5EDD8CA0-9EF7-31AE-E41D-79A2C365391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6F4D6479-9AE7-974D-857C-51F3FF06475E}"/>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630920606"/>
      </p:ext>
    </p:extLst>
  </p:cSld>
  <p:clrMap bg1="lt1" tx1="dk1" bg2="lt2" tx2="dk2" accent1="accent1" accent2="accent2" accent3="accent3" accent4="accent4" accent5="accent5" accent6="accent6" hlink="hlink" folHlink="folHlink"/>
  <p:sldLayoutIdLst>
    <p:sldLayoutId id="2147483952" r:id="rId1"/>
    <p:sldLayoutId id="2147483954" r:id="rId2"/>
    <p:sldLayoutId id="2147483953" r:id="rId3"/>
    <p:sldLayoutId id="2147483956" r:id="rId4"/>
    <p:sldLayoutId id="2147483957" r:id="rId5"/>
    <p:sldLayoutId id="2147483958" r:id="rId6"/>
    <p:sldLayoutId id="2147483959" r:id="rId7"/>
    <p:sldLayoutId id="2147483966" r:id="rId8"/>
    <p:sldLayoutId id="2147483960" r:id="rId9"/>
    <p:sldLayoutId id="2147483961" r:id="rId10"/>
    <p:sldLayoutId id="2147484092" r:id="rId11"/>
    <p:sldLayoutId id="2147483962" r:id="rId12"/>
    <p:sldLayoutId id="2147483963" r:id="rId13"/>
    <p:sldLayoutId id="2147483964" r:id="rId14"/>
    <p:sldLayoutId id="2147483965" r:id="rId15"/>
    <p:sldLayoutId id="2147484095" r:id="rId16"/>
    <p:sldLayoutId id="2147483967" r:id="rId17"/>
    <p:sldLayoutId id="2147483968" r:id="rId18"/>
    <p:sldLayoutId id="2147483969" r:id="rId19"/>
    <p:sldLayoutId id="2147483970" r:id="rId20"/>
    <p:sldLayoutId id="2147483971" r:id="rId21"/>
    <p:sldLayoutId id="2147483972" r:id="rId22"/>
    <p:sldLayoutId id="2147483973" r:id="rId23"/>
    <p:sldLayoutId id="2147484104" r:id="rId24"/>
    <p:sldLayoutId id="2147483974" r:id="rId25"/>
    <p:sldLayoutId id="2147483975"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tx2"/>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tx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tx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tx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tx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tx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322326" y="640107"/>
            <a:ext cx="5222618"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5530335" y="262509"/>
            <a:ext cx="1165003" cy="1373632"/>
          </a:xfrm>
          <a:prstGeom prst="rect">
            <a:avLst/>
          </a:prstGeom>
        </p:spPr>
      </p:pic>
      <p:pic>
        <p:nvPicPr>
          <p:cNvPr id="7" name="Picture 6">
            <a:extLst>
              <a:ext uri="{FF2B5EF4-FFF2-40B4-BE49-F238E27FC236}">
                <a16:creationId xmlns:a16="http://schemas.microsoft.com/office/drawing/2014/main" id="{3144A079-AC24-3106-95AF-8BD0E94F3369}"/>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Arial" panose="020B0604020202020204" pitchFamily="34" charset="0"/>
              <a:cs typeface="Arial"/>
            </a:endParaRPr>
          </a:p>
          <a:p>
            <a:pPr marL="0">
              <a:lnSpc>
                <a:spcPts val="478"/>
              </a:lnSpc>
            </a:pPr>
            <a:r>
              <a:rPr sz="450" b="0" i="0" dirty="0">
                <a:solidFill>
                  <a:srgbClr val="888B8D"/>
                </a:solidFill>
                <a:latin typeface="Arial" panose="020B0604020202020204" pitchFamily="34" charset="0"/>
                <a:cs typeface="Arial"/>
              </a:rPr>
              <a:t>This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document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contains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unpublished,</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confidential,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and</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proprietary</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information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American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Global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Business</a:t>
            </a:r>
            <a:r>
              <a:rPr sz="450" b="0" i="0" spc="-3"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Travel</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spc="-3" dirty="0">
                <a:solidFill>
                  <a:srgbClr val="888B8D"/>
                </a:solidFill>
                <a:latin typeface="Arial" panose="020B0604020202020204" pitchFamily="34" charset="0"/>
                <a:cs typeface="Arial"/>
              </a:rPr>
              <a:t>GBT).</a:t>
            </a:r>
            <a:endParaRPr sz="450" b="0" i="0" dirty="0">
              <a:solidFill>
                <a:srgbClr val="888B8D"/>
              </a:solidFill>
              <a:latin typeface="Arial" panose="020B0604020202020204" pitchFamily="34" charset="0"/>
              <a:cs typeface="Arial"/>
            </a:endParaRPr>
          </a:p>
          <a:p>
            <a:pPr marL="0">
              <a:lnSpc>
                <a:spcPts val="484"/>
              </a:lnSpc>
            </a:pPr>
            <a:r>
              <a:rPr sz="450" b="0" i="0" dirty="0">
                <a:solidFill>
                  <a:srgbClr val="888B8D"/>
                </a:solidFill>
                <a:latin typeface="Arial" panose="020B0604020202020204" pitchFamily="34" charset="0"/>
                <a:cs typeface="Arial"/>
              </a:rPr>
              <a:t>No</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disclosure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or</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use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any</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portion</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these</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materials</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may</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be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made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without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the</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express</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written</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consent</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of</a:t>
            </a:r>
            <a:r>
              <a:rPr sz="450" b="0" i="0" spc="-7"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Amex</a:t>
            </a:r>
            <a:r>
              <a:rPr sz="450" b="0" i="0" spc="-5" dirty="0">
                <a:solidFill>
                  <a:srgbClr val="888B8D"/>
                </a:solidFill>
                <a:latin typeface="Arial" panose="020B0604020202020204" pitchFamily="34" charset="0"/>
                <a:cs typeface="Arial"/>
              </a:rPr>
              <a:t> </a:t>
            </a:r>
            <a:r>
              <a:rPr sz="450" b="0" i="0" dirty="0">
                <a:solidFill>
                  <a:srgbClr val="888B8D"/>
                </a:solidFill>
                <a:latin typeface="Arial" panose="020B0604020202020204" pitchFamily="34" charset="0"/>
                <a:cs typeface="Arial"/>
              </a:rPr>
              <a:t>GBT.</a:t>
            </a:r>
            <a:r>
              <a:rPr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2024</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GBT</a:t>
            </a:r>
            <a:r>
              <a:rPr lang="en-GB" sz="450" b="0" i="0" spc="-5"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Travel</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Services</a:t>
            </a:r>
            <a:r>
              <a:rPr lang="en-GB" sz="450" b="0" i="0" spc="-7" dirty="0">
                <a:solidFill>
                  <a:srgbClr val="888B8D"/>
                </a:solidFill>
                <a:latin typeface="Arial" panose="020B0604020202020204" pitchFamily="34" charset="0"/>
                <a:cs typeface="Arial"/>
              </a:rPr>
              <a:t> </a:t>
            </a:r>
            <a:r>
              <a:rPr lang="en-GB" sz="450" b="0" i="0" dirty="0">
                <a:solidFill>
                  <a:srgbClr val="888B8D"/>
                </a:solidFill>
                <a:latin typeface="Arial" panose="020B0604020202020204" pitchFamily="34" charset="0"/>
                <a:cs typeface="Arial"/>
              </a:rPr>
              <a:t>UK</a:t>
            </a:r>
            <a:r>
              <a:rPr lang="en-GB" sz="450" b="0" i="0" spc="-5" dirty="0">
                <a:solidFill>
                  <a:srgbClr val="888B8D"/>
                </a:solidFill>
                <a:latin typeface="Arial" panose="020B0604020202020204" pitchFamily="34" charset="0"/>
                <a:cs typeface="Arial"/>
              </a:rPr>
              <a:t> </a:t>
            </a:r>
            <a:r>
              <a:rPr lang="en-GB" sz="450" b="0" i="0" spc="-3" dirty="0">
                <a:solidFill>
                  <a:srgbClr val="888B8D"/>
                </a:solidFill>
                <a:latin typeface="Arial" panose="020B0604020202020204" pitchFamily="34" charset="0"/>
                <a:cs typeface="Arial"/>
              </a:rPr>
              <a:t>Limited.</a:t>
            </a:r>
            <a:endParaRPr sz="45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8509957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4019" r:id="rId3"/>
    <p:sldLayoutId id="2147484106" r:id="rId4"/>
    <p:sldLayoutId id="2147483982" r:id="rId5"/>
    <p:sldLayoutId id="2147484020" r:id="rId6"/>
    <p:sldLayoutId id="2147483983" r:id="rId7"/>
    <p:sldLayoutId id="2147484022" r:id="rId8"/>
    <p:sldLayoutId id="2147483984" r:id="rId9"/>
    <p:sldLayoutId id="2147484023" r:id="rId10"/>
    <p:sldLayoutId id="2147484093" r:id="rId11"/>
    <p:sldLayoutId id="2147484094" r:id="rId12"/>
    <p:sldLayoutId id="2147483985" r:id="rId13"/>
    <p:sldLayoutId id="2147483986" r:id="rId14"/>
    <p:sldLayoutId id="2147483987" r:id="rId15"/>
    <p:sldLayoutId id="2147483988" r:id="rId16"/>
    <p:sldLayoutId id="2147484090" r:id="rId17"/>
    <p:sldLayoutId id="2147483989" r:id="rId18"/>
    <p:sldLayoutId id="2147484024" r:id="rId19"/>
    <p:sldLayoutId id="2147483990" r:id="rId20"/>
    <p:sldLayoutId id="2147483991" r:id="rId21"/>
    <p:sldLayoutId id="2147483992" r:id="rId22"/>
    <p:sldLayoutId id="2147483993" r:id="rId23"/>
    <p:sldLayoutId id="2147484021" r:id="rId24"/>
    <p:sldLayoutId id="2147483994" r:id="rId25"/>
    <p:sldLayoutId id="2147484005" r:id="rId26"/>
    <p:sldLayoutId id="2147483995" r:id="rId27"/>
    <p:sldLayoutId id="2147483996" r:id="rId28"/>
    <p:sldLayoutId id="2147484105" r:id="rId29"/>
    <p:sldLayoutId id="2147483997" r:id="rId30"/>
    <p:sldLayoutId id="214748399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bg1"/>
          </a:solidFill>
          <a:latin typeface="Arial" panose="020B0604020202020204" pitchFamily="34" charset="0"/>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bg1"/>
          </a:solidFill>
          <a:latin typeface="Arial" panose="020B0604020202020204" pitchFamily="34" charset="0"/>
          <a:ea typeface="+mn-ea"/>
          <a:cs typeface="+mn-cs"/>
        </a:defRPr>
      </a:lvl1pPr>
      <a:lvl2pPr marL="102866" indent="-102866" algn="l" defTabSz="514328" rtl="0" eaLnBrk="1" latinLnBrk="0" hangingPunct="1">
        <a:lnSpc>
          <a:spcPct val="105000"/>
        </a:lnSpc>
        <a:spcBef>
          <a:spcPts val="225"/>
        </a:spcBef>
        <a:spcAft>
          <a:spcPts val="281"/>
        </a:spcAft>
        <a:buClrTx/>
        <a:buFont typeface="Arial" panose="020B0604020202020204" pitchFamily="34" charset="0"/>
        <a:buChar char="•"/>
        <a:defRPr sz="844" b="0" i="0" kern="1200">
          <a:solidFill>
            <a:schemeClr val="bg1"/>
          </a:solidFill>
          <a:latin typeface="Arial" panose="020B0604020202020204" pitchFamily="34" charset="0"/>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Arial" panose="020B0604020202020204" pitchFamily="34" charset="0"/>
        <a:buChar char="–"/>
        <a:defRPr sz="788" b="0" i="0" kern="1200">
          <a:solidFill>
            <a:schemeClr val="bg1"/>
          </a:solidFill>
          <a:latin typeface="Arial" panose="020B0604020202020204" pitchFamily="34" charset="0"/>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bg1"/>
          </a:solidFill>
          <a:latin typeface="Arial" panose="020B0604020202020204" pitchFamily="34" charset="0"/>
          <a:ea typeface="+mn-ea"/>
          <a:cs typeface="+mn-cs"/>
        </a:defRPr>
      </a:lvl4pPr>
      <a:lvl5pPr marL="442322" indent="-102866" algn="l" defTabSz="514328" rtl="0" eaLnBrk="1" latinLnBrk="0" hangingPunct="1">
        <a:lnSpc>
          <a:spcPct val="105000"/>
        </a:lnSpc>
        <a:spcBef>
          <a:spcPts val="0"/>
        </a:spcBef>
        <a:spcAft>
          <a:spcPts val="338"/>
        </a:spcAft>
        <a:buClrTx/>
        <a:buFont typeface="Arial" panose="020B0604020202020204" pitchFamily="34" charset="0"/>
        <a:buChar char="–"/>
        <a:defRPr sz="675" b="0" i="0" kern="1200">
          <a:solidFill>
            <a:schemeClr val="bg1"/>
          </a:solidFill>
          <a:latin typeface="Arial" panose="020B0604020202020204" pitchFamily="34" charset="0"/>
          <a:ea typeface="+mn-ea"/>
          <a:cs typeface="+mn-cs"/>
        </a:defRPr>
      </a:lvl5pPr>
      <a:lvl6pPr marL="550331"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Arial"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Arial"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8547569"/>
            <a:ext cx="6858000" cy="1358431"/>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5196448" y="9383398"/>
            <a:ext cx="385763" cy="138807"/>
          </a:xfrm>
          <a:prstGeom prst="rect">
            <a:avLst/>
          </a:prstGeom>
        </p:spPr>
        <p:txBody>
          <a:bodyPr vert="horz" lIns="0" tIns="0" rIns="0" bIns="0" rtlCol="0" anchor="t"/>
          <a:lstStyle>
            <a:lvl1pPr algn="r">
              <a:defRPr sz="450">
                <a:solidFill>
                  <a:srgbClr val="888B8D"/>
                </a:solidFill>
                <a:latin typeface="+mn-lt"/>
              </a:defRPr>
            </a:lvl1pPr>
          </a:lstStyle>
          <a:p>
            <a:r>
              <a:rPr lang="en-US"/>
              <a:t>P.</a:t>
            </a:r>
            <a:fld id="{8C1BCF7C-2884-4FE2-A9ED-57CF9A0CDEFF}" type="slidenum">
              <a:rPr lang="en-US" smtClean="0"/>
              <a:pPr/>
              <a:t>‹#›</a:t>
            </a:fld>
            <a:endParaRPr lang="en-US" dirty="0"/>
          </a:p>
        </p:txBody>
      </p:sp>
      <p:sp>
        <p:nvSpPr>
          <p:cNvPr id="2" name="Title Placeholder 1"/>
          <p:cNvSpPr>
            <a:spLocks noGrp="1"/>
          </p:cNvSpPr>
          <p:nvPr>
            <p:ph type="title"/>
          </p:nvPr>
        </p:nvSpPr>
        <p:spPr>
          <a:xfrm>
            <a:off x="322326" y="640107"/>
            <a:ext cx="5222618" cy="818896"/>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322969" y="2600000"/>
            <a:ext cx="6212062" cy="572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318040" y="8784522"/>
            <a:ext cx="6213348"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144A079-AC24-3106-95AF-8BD0E94F3369}"/>
              </a:ext>
              <a:ext uri="{C183D7F6-B498-43B3-948B-1728B52AA6E4}">
                <adec:decorative xmlns:adec="http://schemas.microsoft.com/office/drawing/2017/decorative" val="1"/>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5903382" y="9006205"/>
            <a:ext cx="632257" cy="52832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316755" y="9078344"/>
            <a:ext cx="4215241" cy="491162"/>
          </a:xfrm>
          <a:prstGeom prst="rect">
            <a:avLst/>
          </a:prstGeom>
        </p:spPr>
        <p:txBody>
          <a:bodyPr vert="horz" wrap="square" lIns="0" tIns="3682" rIns="0" bIns="0" rtlCol="0">
            <a:noAutofit/>
          </a:bodyPr>
          <a:lstStyle/>
          <a:p>
            <a:pPr marL="0">
              <a:lnSpc>
                <a:spcPts val="484"/>
              </a:lnSpc>
              <a:spcBef>
                <a:spcPts val="29"/>
              </a:spcBef>
            </a:pPr>
            <a:endParaRPr lang="en-GB" sz="450" b="0" i="0" dirty="0">
              <a:solidFill>
                <a:srgbClr val="888B8D"/>
              </a:solidFill>
              <a:latin typeface="+mn-lt"/>
              <a:cs typeface="BentonSans Regular"/>
            </a:endParaRPr>
          </a:p>
          <a:p>
            <a:pPr marL="0">
              <a:lnSpc>
                <a:spcPts val="478"/>
              </a:lnSpc>
            </a:pPr>
            <a:r>
              <a:rPr sz="450" b="0" i="0" dirty="0">
                <a:solidFill>
                  <a:srgbClr val="888B8D"/>
                </a:solidFill>
                <a:latin typeface="+mn-lt"/>
                <a:cs typeface="BentonSans Regular"/>
              </a:rPr>
              <a:t>This</a:t>
            </a:r>
            <a:r>
              <a:rPr sz="450" b="0" i="0" spc="-5" dirty="0">
                <a:solidFill>
                  <a:srgbClr val="888B8D"/>
                </a:solidFill>
                <a:latin typeface="+mn-lt"/>
                <a:cs typeface="BentonSans Regular"/>
              </a:rPr>
              <a:t> </a:t>
            </a:r>
            <a:r>
              <a:rPr sz="450" b="0" i="0" dirty="0">
                <a:solidFill>
                  <a:srgbClr val="888B8D"/>
                </a:solidFill>
                <a:latin typeface="+mn-lt"/>
                <a:cs typeface="BentonSans Regular"/>
              </a:rPr>
              <a:t>document</a:t>
            </a:r>
            <a:r>
              <a:rPr sz="450" b="0" i="0" spc="-5" dirty="0">
                <a:solidFill>
                  <a:srgbClr val="888B8D"/>
                </a:solidFill>
                <a:latin typeface="+mn-lt"/>
                <a:cs typeface="BentonSans Regular"/>
              </a:rPr>
              <a:t> </a:t>
            </a:r>
            <a:r>
              <a:rPr sz="450" b="0" i="0" dirty="0">
                <a:solidFill>
                  <a:srgbClr val="888B8D"/>
                </a:solidFill>
                <a:latin typeface="+mn-lt"/>
                <a:cs typeface="BentonSans Regular"/>
              </a:rPr>
              <a:t>contains</a:t>
            </a:r>
            <a:r>
              <a:rPr sz="450" b="0" i="0" spc="-3" dirty="0">
                <a:solidFill>
                  <a:srgbClr val="888B8D"/>
                </a:solidFill>
                <a:latin typeface="+mn-lt"/>
                <a:cs typeface="BentonSans Regular"/>
              </a:rPr>
              <a:t> </a:t>
            </a:r>
            <a:r>
              <a:rPr sz="450" b="0" i="0" dirty="0">
                <a:solidFill>
                  <a:srgbClr val="888B8D"/>
                </a:solidFill>
                <a:latin typeface="+mn-lt"/>
                <a:cs typeface="BentonSans Regular"/>
              </a:rPr>
              <a:t>unpublished,</a:t>
            </a:r>
            <a:r>
              <a:rPr sz="450" b="0" i="0" spc="-5" dirty="0">
                <a:solidFill>
                  <a:srgbClr val="888B8D"/>
                </a:solidFill>
                <a:latin typeface="+mn-lt"/>
                <a:cs typeface="BentonSans Regular"/>
              </a:rPr>
              <a:t> </a:t>
            </a:r>
            <a:r>
              <a:rPr sz="450" b="0" i="0" spc="-3" dirty="0">
                <a:solidFill>
                  <a:srgbClr val="888B8D"/>
                </a:solidFill>
                <a:latin typeface="+mn-lt"/>
                <a:cs typeface="BentonSans Regular"/>
              </a:rPr>
              <a:t>confidential,</a:t>
            </a:r>
            <a:r>
              <a:rPr sz="450" b="0" i="0" spc="-5" dirty="0">
                <a:solidFill>
                  <a:srgbClr val="888B8D"/>
                </a:solidFill>
                <a:latin typeface="+mn-lt"/>
                <a:cs typeface="BentonSans Regular"/>
              </a:rPr>
              <a:t> </a:t>
            </a:r>
            <a:r>
              <a:rPr sz="450" b="0" i="0" dirty="0">
                <a:solidFill>
                  <a:srgbClr val="888B8D"/>
                </a:solidFill>
                <a:latin typeface="+mn-lt"/>
                <a:cs typeface="BentonSans Regular"/>
              </a:rPr>
              <a:t>and</a:t>
            </a:r>
            <a:r>
              <a:rPr sz="450" b="0" i="0" spc="-3" dirty="0">
                <a:solidFill>
                  <a:srgbClr val="888B8D"/>
                </a:solidFill>
                <a:latin typeface="+mn-lt"/>
                <a:cs typeface="BentonSans Regular"/>
              </a:rPr>
              <a:t> </a:t>
            </a:r>
            <a:r>
              <a:rPr sz="450" b="0" i="0" dirty="0">
                <a:solidFill>
                  <a:srgbClr val="888B8D"/>
                </a:solidFill>
                <a:latin typeface="+mn-lt"/>
                <a:cs typeface="BentonSans Regular"/>
              </a:rPr>
              <a:t>proprietary</a:t>
            </a:r>
            <a:r>
              <a:rPr sz="450" b="0" i="0" spc="-5" dirty="0">
                <a:solidFill>
                  <a:srgbClr val="888B8D"/>
                </a:solidFill>
                <a:latin typeface="+mn-lt"/>
                <a:cs typeface="BentonSans Regular"/>
              </a:rPr>
              <a:t> </a:t>
            </a:r>
            <a:r>
              <a:rPr sz="450" b="0" i="0" spc="-3" dirty="0">
                <a:solidFill>
                  <a:srgbClr val="888B8D"/>
                </a:solidFill>
                <a:latin typeface="+mn-lt"/>
                <a:cs typeface="BentonSans Regular"/>
              </a:rPr>
              <a:t>information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American</a:t>
            </a:r>
            <a:r>
              <a:rPr sz="450" b="0" i="0" spc="-5" dirty="0">
                <a:solidFill>
                  <a:srgbClr val="888B8D"/>
                </a:solidFill>
                <a:latin typeface="+mn-lt"/>
                <a:cs typeface="BentonSans Regular"/>
              </a:rPr>
              <a:t> </a:t>
            </a:r>
            <a:r>
              <a:rPr sz="450" b="0" i="0" dirty="0">
                <a:solidFill>
                  <a:srgbClr val="888B8D"/>
                </a:solidFill>
                <a:latin typeface="+mn-lt"/>
                <a:cs typeface="BentonSans Regular"/>
              </a:rPr>
              <a:t>Express</a:t>
            </a:r>
            <a:r>
              <a:rPr sz="450" b="0" i="0" spc="-3" dirty="0">
                <a:solidFill>
                  <a:srgbClr val="888B8D"/>
                </a:solidFill>
                <a:latin typeface="+mn-lt"/>
                <a:cs typeface="BentonSans Regular"/>
              </a:rPr>
              <a:t> </a:t>
            </a:r>
            <a:r>
              <a:rPr sz="450" b="0" i="0" dirty="0">
                <a:solidFill>
                  <a:srgbClr val="888B8D"/>
                </a:solidFill>
                <a:latin typeface="+mn-lt"/>
                <a:cs typeface="BentonSans Regular"/>
              </a:rPr>
              <a:t>Global</a:t>
            </a:r>
            <a:r>
              <a:rPr sz="450" b="0" i="0" spc="-5" dirty="0">
                <a:solidFill>
                  <a:srgbClr val="888B8D"/>
                </a:solidFill>
                <a:latin typeface="+mn-lt"/>
                <a:cs typeface="BentonSans Regular"/>
              </a:rPr>
              <a:t> </a:t>
            </a:r>
            <a:r>
              <a:rPr sz="450" b="0" i="0" dirty="0">
                <a:solidFill>
                  <a:srgbClr val="888B8D"/>
                </a:solidFill>
                <a:latin typeface="+mn-lt"/>
                <a:cs typeface="BentonSans Regular"/>
              </a:rPr>
              <a:t>Business</a:t>
            </a:r>
            <a:r>
              <a:rPr sz="450" b="0" i="0" spc="-3" dirty="0">
                <a:solidFill>
                  <a:srgbClr val="888B8D"/>
                </a:solidFill>
                <a:latin typeface="+mn-lt"/>
                <a:cs typeface="BentonSans Regular"/>
              </a:rPr>
              <a:t> </a:t>
            </a:r>
            <a:r>
              <a:rPr sz="450" b="0" i="0" dirty="0">
                <a:solidFill>
                  <a:srgbClr val="888B8D"/>
                </a:solidFill>
                <a:latin typeface="+mn-lt"/>
                <a:cs typeface="BentonSans Regular"/>
              </a:rPr>
              <a:t>Travel</a:t>
            </a:r>
            <a:r>
              <a:rPr sz="450" b="0" i="0" spc="-5"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spc="-3" dirty="0">
                <a:solidFill>
                  <a:srgbClr val="888B8D"/>
                </a:solidFill>
                <a:latin typeface="+mn-lt"/>
                <a:cs typeface="BentonSans Regular"/>
              </a:rPr>
              <a:t>GBT).</a:t>
            </a:r>
            <a:endParaRPr sz="450" b="0" i="0" dirty="0">
              <a:solidFill>
                <a:srgbClr val="888B8D"/>
              </a:solidFill>
              <a:latin typeface="+mn-lt"/>
              <a:cs typeface="BentonSans Regular"/>
            </a:endParaRPr>
          </a:p>
          <a:p>
            <a:pPr marL="0">
              <a:lnSpc>
                <a:spcPts val="484"/>
              </a:lnSpc>
            </a:pPr>
            <a:r>
              <a:rPr sz="450" b="0" i="0" dirty="0">
                <a:solidFill>
                  <a:srgbClr val="888B8D"/>
                </a:solidFill>
                <a:latin typeface="+mn-lt"/>
                <a:cs typeface="BentonSans Regular"/>
              </a:rPr>
              <a:t>No</a:t>
            </a:r>
            <a:r>
              <a:rPr sz="450" b="0" i="0" spc="-7" dirty="0">
                <a:solidFill>
                  <a:srgbClr val="888B8D"/>
                </a:solidFill>
                <a:latin typeface="+mn-lt"/>
                <a:cs typeface="BentonSans Regular"/>
              </a:rPr>
              <a:t> </a:t>
            </a:r>
            <a:r>
              <a:rPr sz="450" b="0" i="0" dirty="0">
                <a:solidFill>
                  <a:srgbClr val="888B8D"/>
                </a:solidFill>
                <a:latin typeface="+mn-lt"/>
                <a:cs typeface="BentonSans Regular"/>
              </a:rPr>
              <a:t>disclosure</a:t>
            </a:r>
            <a:r>
              <a:rPr sz="450" b="0" i="0" spc="-7" dirty="0">
                <a:solidFill>
                  <a:srgbClr val="888B8D"/>
                </a:solidFill>
                <a:latin typeface="+mn-lt"/>
                <a:cs typeface="BentonSans Regular"/>
              </a:rPr>
              <a:t> </a:t>
            </a:r>
            <a:r>
              <a:rPr sz="450" b="0" i="0" dirty="0">
                <a:solidFill>
                  <a:srgbClr val="888B8D"/>
                </a:solidFill>
                <a:latin typeface="+mn-lt"/>
                <a:cs typeface="BentonSans Regular"/>
              </a:rPr>
              <a:t>or</a:t>
            </a:r>
            <a:r>
              <a:rPr sz="450" b="0" i="0" spc="-5" dirty="0">
                <a:solidFill>
                  <a:srgbClr val="888B8D"/>
                </a:solidFill>
                <a:latin typeface="+mn-lt"/>
                <a:cs typeface="BentonSans Regular"/>
              </a:rPr>
              <a:t> </a:t>
            </a:r>
            <a:r>
              <a:rPr sz="450" b="0" i="0" dirty="0">
                <a:solidFill>
                  <a:srgbClr val="888B8D"/>
                </a:solidFill>
                <a:latin typeface="+mn-lt"/>
                <a:cs typeface="BentonSans Regular"/>
              </a:rPr>
              <a:t>use</a:t>
            </a:r>
            <a:r>
              <a:rPr sz="450" b="0" i="0" spc="-7" dirty="0">
                <a:solidFill>
                  <a:srgbClr val="888B8D"/>
                </a:solidFill>
                <a:latin typeface="+mn-lt"/>
                <a:cs typeface="BentonSans Regular"/>
              </a:rPr>
              <a:t> </a:t>
            </a:r>
            <a:r>
              <a:rPr sz="450" b="0" i="0" dirty="0">
                <a:solidFill>
                  <a:srgbClr val="888B8D"/>
                </a:solidFill>
                <a:latin typeface="+mn-lt"/>
                <a:cs typeface="BentonSans Regular"/>
              </a:rPr>
              <a:t>of</a:t>
            </a:r>
            <a:r>
              <a:rPr sz="450" b="0" i="0" spc="-5" dirty="0">
                <a:solidFill>
                  <a:srgbClr val="888B8D"/>
                </a:solidFill>
                <a:latin typeface="+mn-lt"/>
                <a:cs typeface="BentonSans Regular"/>
              </a:rPr>
              <a:t> </a:t>
            </a:r>
            <a:r>
              <a:rPr sz="450" b="0" i="0" dirty="0">
                <a:solidFill>
                  <a:srgbClr val="888B8D"/>
                </a:solidFill>
                <a:latin typeface="+mn-lt"/>
                <a:cs typeface="BentonSans Regular"/>
              </a:rPr>
              <a:t>any</a:t>
            </a:r>
            <a:r>
              <a:rPr sz="450" b="0" i="0" spc="-7" dirty="0">
                <a:solidFill>
                  <a:srgbClr val="888B8D"/>
                </a:solidFill>
                <a:latin typeface="+mn-lt"/>
                <a:cs typeface="BentonSans Regular"/>
              </a:rPr>
              <a:t> </a:t>
            </a:r>
            <a:r>
              <a:rPr sz="450" b="0" i="0" dirty="0">
                <a:solidFill>
                  <a:srgbClr val="888B8D"/>
                </a:solidFill>
                <a:latin typeface="+mn-lt"/>
                <a:cs typeface="BentonSans Regular"/>
              </a:rPr>
              <a:t>portion</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these</a:t>
            </a:r>
            <a:r>
              <a:rPr sz="450" b="0" i="0" spc="-5" dirty="0">
                <a:solidFill>
                  <a:srgbClr val="888B8D"/>
                </a:solidFill>
                <a:latin typeface="+mn-lt"/>
                <a:cs typeface="BentonSans Regular"/>
              </a:rPr>
              <a:t> </a:t>
            </a:r>
            <a:r>
              <a:rPr sz="450" b="0" i="0" dirty="0">
                <a:solidFill>
                  <a:srgbClr val="888B8D"/>
                </a:solidFill>
                <a:latin typeface="+mn-lt"/>
                <a:cs typeface="BentonSans Regular"/>
              </a:rPr>
              <a:t>materials</a:t>
            </a:r>
            <a:r>
              <a:rPr sz="450" b="0" i="0" spc="-7" dirty="0">
                <a:solidFill>
                  <a:srgbClr val="888B8D"/>
                </a:solidFill>
                <a:latin typeface="+mn-lt"/>
                <a:cs typeface="BentonSans Regular"/>
              </a:rPr>
              <a:t> </a:t>
            </a:r>
            <a:r>
              <a:rPr sz="450" b="0" i="0" dirty="0">
                <a:solidFill>
                  <a:srgbClr val="888B8D"/>
                </a:solidFill>
                <a:latin typeface="+mn-lt"/>
                <a:cs typeface="BentonSans Regular"/>
              </a:rPr>
              <a:t>may</a:t>
            </a:r>
            <a:r>
              <a:rPr sz="450" b="0" i="0" spc="-5" dirty="0">
                <a:solidFill>
                  <a:srgbClr val="888B8D"/>
                </a:solidFill>
                <a:latin typeface="+mn-lt"/>
                <a:cs typeface="BentonSans Regular"/>
              </a:rPr>
              <a:t> </a:t>
            </a:r>
            <a:r>
              <a:rPr sz="450" b="0" i="0" dirty="0">
                <a:solidFill>
                  <a:srgbClr val="888B8D"/>
                </a:solidFill>
                <a:latin typeface="+mn-lt"/>
                <a:cs typeface="BentonSans Regular"/>
              </a:rPr>
              <a:t>be</a:t>
            </a:r>
            <a:r>
              <a:rPr sz="450" b="0" i="0" spc="-7" dirty="0">
                <a:solidFill>
                  <a:srgbClr val="888B8D"/>
                </a:solidFill>
                <a:latin typeface="+mn-lt"/>
                <a:cs typeface="BentonSans Regular"/>
              </a:rPr>
              <a:t> </a:t>
            </a:r>
            <a:r>
              <a:rPr sz="450" b="0" i="0" dirty="0">
                <a:solidFill>
                  <a:srgbClr val="888B8D"/>
                </a:solidFill>
                <a:latin typeface="+mn-lt"/>
                <a:cs typeface="BentonSans Regular"/>
              </a:rPr>
              <a:t>made</a:t>
            </a:r>
            <a:r>
              <a:rPr sz="450" b="0" i="0" spc="-7" dirty="0">
                <a:solidFill>
                  <a:srgbClr val="888B8D"/>
                </a:solidFill>
                <a:latin typeface="+mn-lt"/>
                <a:cs typeface="BentonSans Regular"/>
              </a:rPr>
              <a:t> </a:t>
            </a:r>
            <a:r>
              <a:rPr sz="450" b="0" i="0" dirty="0">
                <a:solidFill>
                  <a:srgbClr val="888B8D"/>
                </a:solidFill>
                <a:latin typeface="+mn-lt"/>
                <a:cs typeface="BentonSans Regular"/>
              </a:rPr>
              <a:t>without</a:t>
            </a:r>
            <a:r>
              <a:rPr sz="450" b="0" i="0" spc="-5" dirty="0">
                <a:solidFill>
                  <a:srgbClr val="888B8D"/>
                </a:solidFill>
                <a:latin typeface="+mn-lt"/>
                <a:cs typeface="BentonSans Regular"/>
              </a:rPr>
              <a:t> </a:t>
            </a:r>
            <a:r>
              <a:rPr sz="450" b="0" i="0" dirty="0">
                <a:solidFill>
                  <a:srgbClr val="888B8D"/>
                </a:solidFill>
                <a:latin typeface="+mn-lt"/>
                <a:cs typeface="BentonSans Regular"/>
              </a:rPr>
              <a:t>the</a:t>
            </a:r>
            <a:r>
              <a:rPr sz="450" b="0" i="0" spc="-7" dirty="0">
                <a:solidFill>
                  <a:srgbClr val="888B8D"/>
                </a:solidFill>
                <a:latin typeface="+mn-lt"/>
                <a:cs typeface="BentonSans Regular"/>
              </a:rPr>
              <a:t> </a:t>
            </a:r>
            <a:r>
              <a:rPr sz="450" b="0" i="0" dirty="0">
                <a:solidFill>
                  <a:srgbClr val="888B8D"/>
                </a:solidFill>
                <a:latin typeface="+mn-lt"/>
                <a:cs typeface="BentonSans Regular"/>
              </a:rPr>
              <a:t>express</a:t>
            </a:r>
            <a:r>
              <a:rPr sz="450" b="0" i="0" spc="-5" dirty="0">
                <a:solidFill>
                  <a:srgbClr val="888B8D"/>
                </a:solidFill>
                <a:latin typeface="+mn-lt"/>
                <a:cs typeface="BentonSans Regular"/>
              </a:rPr>
              <a:t> </a:t>
            </a:r>
            <a:r>
              <a:rPr sz="450" b="0" i="0" dirty="0">
                <a:solidFill>
                  <a:srgbClr val="888B8D"/>
                </a:solidFill>
                <a:latin typeface="+mn-lt"/>
                <a:cs typeface="BentonSans Regular"/>
              </a:rPr>
              <a:t>written</a:t>
            </a:r>
            <a:r>
              <a:rPr sz="450" b="0" i="0" spc="-7" dirty="0">
                <a:solidFill>
                  <a:srgbClr val="888B8D"/>
                </a:solidFill>
                <a:latin typeface="+mn-lt"/>
                <a:cs typeface="BentonSans Regular"/>
              </a:rPr>
              <a:t> </a:t>
            </a:r>
            <a:r>
              <a:rPr sz="450" b="0" i="0" dirty="0">
                <a:solidFill>
                  <a:srgbClr val="888B8D"/>
                </a:solidFill>
                <a:latin typeface="+mn-lt"/>
                <a:cs typeface="BentonSans Regular"/>
              </a:rPr>
              <a:t>consent</a:t>
            </a:r>
            <a:r>
              <a:rPr sz="450" b="0" i="0" spc="-5" dirty="0">
                <a:solidFill>
                  <a:srgbClr val="888B8D"/>
                </a:solidFill>
                <a:latin typeface="+mn-lt"/>
                <a:cs typeface="BentonSans Regular"/>
              </a:rPr>
              <a:t> </a:t>
            </a:r>
            <a:r>
              <a:rPr sz="450" b="0" i="0" dirty="0">
                <a:solidFill>
                  <a:srgbClr val="888B8D"/>
                </a:solidFill>
                <a:latin typeface="+mn-lt"/>
                <a:cs typeface="BentonSans Regular"/>
              </a:rPr>
              <a:t>of</a:t>
            </a:r>
            <a:r>
              <a:rPr sz="450" b="0" i="0" spc="-7" dirty="0">
                <a:solidFill>
                  <a:srgbClr val="888B8D"/>
                </a:solidFill>
                <a:latin typeface="+mn-lt"/>
                <a:cs typeface="BentonSans Regular"/>
              </a:rPr>
              <a:t> </a:t>
            </a:r>
            <a:r>
              <a:rPr sz="450" b="0" i="0" dirty="0">
                <a:solidFill>
                  <a:srgbClr val="888B8D"/>
                </a:solidFill>
                <a:latin typeface="+mn-lt"/>
                <a:cs typeface="BentonSans Regular"/>
              </a:rPr>
              <a:t>Amex</a:t>
            </a:r>
            <a:r>
              <a:rPr sz="450" b="0" i="0" spc="-5" dirty="0">
                <a:solidFill>
                  <a:srgbClr val="888B8D"/>
                </a:solidFill>
                <a:latin typeface="+mn-lt"/>
                <a:cs typeface="BentonSans Regular"/>
              </a:rPr>
              <a:t> </a:t>
            </a:r>
            <a:r>
              <a:rPr sz="450" b="0" i="0" dirty="0">
                <a:solidFill>
                  <a:srgbClr val="888B8D"/>
                </a:solidFill>
                <a:latin typeface="+mn-lt"/>
                <a:cs typeface="BentonSans Regular"/>
              </a:rPr>
              <a:t>GBT.</a:t>
            </a:r>
            <a:r>
              <a:rPr sz="450" b="0" i="0" spc="-7" dirty="0">
                <a:solidFill>
                  <a:srgbClr val="888B8D"/>
                </a:solidFill>
                <a:latin typeface="+mn-lt"/>
                <a:cs typeface="BentonSans Regular"/>
              </a:rPr>
              <a:t> </a:t>
            </a:r>
            <a:r>
              <a:rPr lang="en-GB" sz="450" b="0" i="0" dirty="0">
                <a:solidFill>
                  <a:srgbClr val="888B8D"/>
                </a:solidFill>
                <a:latin typeface="+mn-lt"/>
                <a:cs typeface="BentonSans Regular"/>
              </a:rPr>
              <a: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2024</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GBT</a:t>
            </a:r>
            <a:r>
              <a:rPr lang="en-GB" sz="450" b="0" i="0" spc="-5" dirty="0">
                <a:solidFill>
                  <a:srgbClr val="888B8D"/>
                </a:solidFill>
                <a:latin typeface="+mn-lt"/>
                <a:cs typeface="BentonSans Regular"/>
              </a:rPr>
              <a:t> </a:t>
            </a:r>
            <a:r>
              <a:rPr lang="en-GB" sz="450" b="0" i="0" dirty="0">
                <a:solidFill>
                  <a:srgbClr val="888B8D"/>
                </a:solidFill>
                <a:latin typeface="+mn-lt"/>
                <a:cs typeface="BentonSans Regular"/>
              </a:rPr>
              <a:t>Travel</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Services</a:t>
            </a:r>
            <a:r>
              <a:rPr lang="en-GB" sz="450" b="0" i="0" spc="-7" dirty="0">
                <a:solidFill>
                  <a:srgbClr val="888B8D"/>
                </a:solidFill>
                <a:latin typeface="+mn-lt"/>
                <a:cs typeface="BentonSans Regular"/>
              </a:rPr>
              <a:t> </a:t>
            </a:r>
            <a:r>
              <a:rPr lang="en-GB" sz="450" b="0" i="0" dirty="0">
                <a:solidFill>
                  <a:srgbClr val="888B8D"/>
                </a:solidFill>
                <a:latin typeface="+mn-lt"/>
                <a:cs typeface="BentonSans Regular"/>
              </a:rPr>
              <a:t>UK</a:t>
            </a:r>
            <a:r>
              <a:rPr lang="en-GB" sz="450" b="0" i="0" spc="-5" dirty="0">
                <a:solidFill>
                  <a:srgbClr val="888B8D"/>
                </a:solidFill>
                <a:latin typeface="+mn-lt"/>
                <a:cs typeface="BentonSans Regular"/>
              </a:rPr>
              <a:t> </a:t>
            </a:r>
            <a:r>
              <a:rPr lang="en-GB" sz="450" b="0" i="0" spc="-3" dirty="0">
                <a:solidFill>
                  <a:srgbClr val="888B8D"/>
                </a:solidFill>
                <a:latin typeface="+mn-lt"/>
                <a:cs typeface="BentonSans Regular"/>
              </a:rPr>
              <a:t>Limited.</a:t>
            </a:r>
            <a:endParaRPr sz="450" b="0" i="0" dirty="0">
              <a:solidFill>
                <a:srgbClr val="888B8D"/>
              </a:solidFill>
              <a:latin typeface="+mn-lt"/>
              <a:cs typeface="BentonSans Regular"/>
            </a:endParaRPr>
          </a:p>
        </p:txBody>
      </p:sp>
      <p:pic>
        <p:nvPicPr>
          <p:cNvPr id="13" name="Picture 12" descr="A black background with white text&#10;&#10;Description automatically generated">
            <a:extLst>
              <a:ext uri="{FF2B5EF4-FFF2-40B4-BE49-F238E27FC236}">
                <a16:creationId xmlns:a16="http://schemas.microsoft.com/office/drawing/2014/main" id="{6125F07F-32C4-A729-F041-45D8922B9175}"/>
              </a:ext>
            </a:extLst>
          </p:cNvPr>
          <p:cNvPicPr>
            <a:picLocks noChangeAspect="1"/>
          </p:cNvPicPr>
          <p:nvPr userDrawn="1"/>
        </p:nvPicPr>
        <p:blipFill>
          <a:blip r:embed="rId36">
            <a:extLst>
              <a:ext uri="{28A0092B-C50C-407E-A947-70E740481C1C}">
                <a14:useLocalDpi xmlns:a14="http://schemas.microsoft.com/office/drawing/2010/main" val="0"/>
              </a:ext>
            </a:extLst>
          </a:blip>
          <a:stretch>
            <a:fillRect/>
          </a:stretch>
        </p:blipFill>
        <p:spPr>
          <a:xfrm>
            <a:off x="5582211" y="362739"/>
            <a:ext cx="889663" cy="1373632"/>
          </a:xfrm>
          <a:prstGeom prst="rect">
            <a:avLst/>
          </a:prstGeom>
        </p:spPr>
      </p:pic>
    </p:spTree>
    <p:extLst>
      <p:ext uri="{BB962C8B-B14F-4D97-AF65-F5344CB8AC3E}">
        <p14:creationId xmlns:p14="http://schemas.microsoft.com/office/powerpoint/2010/main" val="41983324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 id="2147484131" r:id="rId24"/>
    <p:sldLayoutId id="2147484132" r:id="rId25"/>
    <p:sldLayoutId id="2147484133" r:id="rId26"/>
    <p:sldLayoutId id="2147484134" r:id="rId27"/>
    <p:sldLayoutId id="2147484135" r:id="rId28"/>
    <p:sldLayoutId id="2147484136" r:id="rId29"/>
    <p:sldLayoutId id="2147484137" r:id="rId30"/>
    <p:sldLayoutId id="214748413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514328" rtl="0" eaLnBrk="1" latinLnBrk="0" hangingPunct="1">
        <a:lnSpc>
          <a:spcPct val="92000"/>
        </a:lnSpc>
        <a:spcBef>
          <a:spcPct val="0"/>
        </a:spcBef>
        <a:buNone/>
        <a:defRPr sz="1688" b="1" i="0" kern="1200">
          <a:solidFill>
            <a:schemeClr val="bg1"/>
          </a:solidFill>
          <a:latin typeface="+mj-lt"/>
          <a:ea typeface="+mj-ea"/>
          <a:cs typeface="+mj-cs"/>
        </a:defRPr>
      </a:lvl1pPr>
    </p:titleStyle>
    <p:bodyStyle>
      <a:lvl1pPr marL="0" indent="0" algn="l" defTabSz="514328" rtl="0" eaLnBrk="1" latinLnBrk="0" hangingPunct="1">
        <a:lnSpc>
          <a:spcPct val="105000"/>
        </a:lnSpc>
        <a:spcBef>
          <a:spcPts val="675"/>
        </a:spcBef>
        <a:spcAft>
          <a:spcPts val="169"/>
        </a:spcAft>
        <a:buClrTx/>
        <a:buFontTx/>
        <a:buNone/>
        <a:defRPr sz="1013" b="0" i="0" kern="1200">
          <a:solidFill>
            <a:schemeClr val="bg1"/>
          </a:solidFill>
          <a:latin typeface="+mn-lt"/>
          <a:ea typeface="+mn-ea"/>
          <a:cs typeface="+mn-cs"/>
        </a:defRPr>
      </a:lvl1pPr>
      <a:lvl2pPr marL="102866" indent="-102866" algn="l" defTabSz="514328" rtl="0" eaLnBrk="1" latinLnBrk="0" hangingPunct="1">
        <a:lnSpc>
          <a:spcPct val="105000"/>
        </a:lnSpc>
        <a:spcBef>
          <a:spcPts val="225"/>
        </a:spcBef>
        <a:spcAft>
          <a:spcPts val="281"/>
        </a:spcAft>
        <a:buClrTx/>
        <a:buFont typeface="BentonSans Book" panose="020B0604020202020204" pitchFamily="34" charset="0"/>
        <a:buChar char="•"/>
        <a:defRPr sz="844" b="0" i="0" kern="1200">
          <a:solidFill>
            <a:schemeClr val="bg1"/>
          </a:solidFill>
          <a:latin typeface="+mn-lt"/>
          <a:ea typeface="+mn-ea"/>
          <a:cs typeface="+mn-cs"/>
        </a:defRPr>
      </a:lvl2pPr>
      <a:lvl3pPr marL="216018" indent="-102866" algn="l" defTabSz="514328" rtl="0" eaLnBrk="1" latinLnBrk="0" hangingPunct="1">
        <a:lnSpc>
          <a:spcPct val="105000"/>
        </a:lnSpc>
        <a:spcBef>
          <a:spcPts val="0"/>
        </a:spcBef>
        <a:spcAft>
          <a:spcPts val="338"/>
        </a:spcAft>
        <a:buClrTx/>
        <a:buSzPct val="100000"/>
        <a:buFont typeface="BentonSans Book" panose="020B0604020202020204" pitchFamily="34" charset="0"/>
        <a:buChar char="–"/>
        <a:defRPr sz="788" b="0" i="0" kern="1200">
          <a:solidFill>
            <a:schemeClr val="bg1"/>
          </a:solidFill>
          <a:latin typeface="+mn-lt"/>
          <a:ea typeface="+mn-ea"/>
          <a:cs typeface="+mn-cs"/>
        </a:defRPr>
      </a:lvl3pPr>
      <a:lvl4pPr marL="324027" indent="-102866" algn="l" defTabSz="514328" rtl="0" eaLnBrk="1" latinLnBrk="0" hangingPunct="1">
        <a:lnSpc>
          <a:spcPct val="105000"/>
        </a:lnSpc>
        <a:spcBef>
          <a:spcPts val="0"/>
        </a:spcBef>
        <a:spcAft>
          <a:spcPts val="338"/>
        </a:spcAft>
        <a:buClrTx/>
        <a:buFont typeface="Wingdings" panose="05000000000000000000" pitchFamily="2" charset="2"/>
        <a:buChar char="ú"/>
        <a:defRPr sz="731" b="0" i="0" kern="1200">
          <a:solidFill>
            <a:schemeClr val="bg1"/>
          </a:solidFill>
          <a:latin typeface="+mn-lt"/>
          <a:ea typeface="+mn-ea"/>
          <a:cs typeface="+mn-cs"/>
        </a:defRPr>
      </a:lvl4pPr>
      <a:lvl5pPr marL="442322" indent="-102866" algn="l" defTabSz="514328" rtl="0" eaLnBrk="1" latinLnBrk="0" hangingPunct="1">
        <a:lnSpc>
          <a:spcPct val="105000"/>
        </a:lnSpc>
        <a:spcBef>
          <a:spcPts val="0"/>
        </a:spcBef>
        <a:spcAft>
          <a:spcPts val="338"/>
        </a:spcAft>
        <a:buClrTx/>
        <a:buFont typeface="BentonSans Book" panose="020B0604020202020204" pitchFamily="34" charset="0"/>
        <a:buChar char="–"/>
        <a:defRPr sz="675" b="0" i="0" kern="1200">
          <a:solidFill>
            <a:schemeClr val="bg1"/>
          </a:solidFill>
          <a:latin typeface="+mn-lt"/>
          <a:ea typeface="+mn-ea"/>
          <a:cs typeface="+mn-cs"/>
        </a:defRPr>
      </a:lvl5pPr>
      <a:lvl6pPr marL="550331"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6pPr>
      <a:lvl7pPr marL="668627"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7pPr>
      <a:lvl8pPr marL="781779"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baseline="0">
          <a:solidFill>
            <a:schemeClr val="tx1"/>
          </a:solidFill>
          <a:latin typeface="+mn-lt"/>
          <a:ea typeface="+mn-ea"/>
          <a:cs typeface="+mn-cs"/>
        </a:defRPr>
      </a:lvl8pPr>
      <a:lvl9pPr marL="900075" indent="-102866" algn="l" defTabSz="514328" rtl="0" eaLnBrk="1" latinLnBrk="0" hangingPunct="1">
        <a:lnSpc>
          <a:spcPct val="105000"/>
        </a:lnSpc>
        <a:spcBef>
          <a:spcPts val="0"/>
        </a:spcBef>
        <a:spcAft>
          <a:spcPts val="338"/>
        </a:spcAft>
        <a:buFont typeface="BentonSans Book" panose="020B0604020202020204" pitchFamily="34" charset="0"/>
        <a:buChar char="–"/>
        <a:defRPr sz="731" kern="1200">
          <a:solidFill>
            <a:schemeClr val="tx1"/>
          </a:solidFill>
          <a:latin typeface="+mn-lt"/>
          <a:ea typeface="+mn-ea"/>
          <a:cs typeface="+mn-cs"/>
        </a:defRPr>
      </a:lvl9pPr>
    </p:bodyStyle>
    <p:otherStyle>
      <a:defPPr>
        <a:defRPr lang="en-US"/>
      </a:defPPr>
      <a:lvl1pPr marL="0" algn="l" defTabSz="514328" rtl="0" eaLnBrk="1" latinLnBrk="0" hangingPunct="1">
        <a:defRPr sz="1013" kern="1200">
          <a:solidFill>
            <a:schemeClr val="tx1"/>
          </a:solidFill>
          <a:latin typeface="+mn-lt"/>
          <a:ea typeface="+mn-ea"/>
          <a:cs typeface="+mn-cs"/>
        </a:defRPr>
      </a:lvl1pPr>
      <a:lvl2pPr marL="257164" algn="l" defTabSz="514328" rtl="0" eaLnBrk="1" latinLnBrk="0" hangingPunct="1">
        <a:defRPr sz="1013" kern="1200">
          <a:solidFill>
            <a:schemeClr val="tx1"/>
          </a:solidFill>
          <a:latin typeface="+mn-lt"/>
          <a:ea typeface="+mn-ea"/>
          <a:cs typeface="+mn-cs"/>
        </a:defRPr>
      </a:lvl2pPr>
      <a:lvl3pPr marL="514328" algn="l" defTabSz="514328" rtl="0" eaLnBrk="1" latinLnBrk="0" hangingPunct="1">
        <a:defRPr sz="1013" kern="1200">
          <a:solidFill>
            <a:schemeClr val="tx1"/>
          </a:solidFill>
          <a:latin typeface="+mn-lt"/>
          <a:ea typeface="+mn-ea"/>
          <a:cs typeface="+mn-cs"/>
        </a:defRPr>
      </a:lvl3pPr>
      <a:lvl4pPr marL="771493" algn="l" defTabSz="514328" rtl="0" eaLnBrk="1" latinLnBrk="0" hangingPunct="1">
        <a:defRPr sz="1013" kern="1200">
          <a:solidFill>
            <a:schemeClr val="tx1"/>
          </a:solidFill>
          <a:latin typeface="+mn-lt"/>
          <a:ea typeface="+mn-ea"/>
          <a:cs typeface="+mn-cs"/>
        </a:defRPr>
      </a:lvl4pPr>
      <a:lvl5pPr marL="1028657" algn="l" defTabSz="514328" rtl="0" eaLnBrk="1" latinLnBrk="0" hangingPunct="1">
        <a:defRPr sz="1013" kern="1200">
          <a:solidFill>
            <a:schemeClr val="tx1"/>
          </a:solidFill>
          <a:latin typeface="+mn-lt"/>
          <a:ea typeface="+mn-ea"/>
          <a:cs typeface="+mn-cs"/>
        </a:defRPr>
      </a:lvl5pPr>
      <a:lvl6pPr marL="1285821" algn="l" defTabSz="514328" rtl="0" eaLnBrk="1" latinLnBrk="0" hangingPunct="1">
        <a:defRPr sz="1013" kern="1200">
          <a:solidFill>
            <a:schemeClr val="tx1"/>
          </a:solidFill>
          <a:latin typeface="+mn-lt"/>
          <a:ea typeface="+mn-ea"/>
          <a:cs typeface="+mn-cs"/>
        </a:defRPr>
      </a:lvl6pPr>
      <a:lvl7pPr marL="1542985" algn="l" defTabSz="514328" rtl="0" eaLnBrk="1" latinLnBrk="0" hangingPunct="1">
        <a:defRPr sz="1013" kern="1200">
          <a:solidFill>
            <a:schemeClr val="tx1"/>
          </a:solidFill>
          <a:latin typeface="+mn-lt"/>
          <a:ea typeface="+mn-ea"/>
          <a:cs typeface="+mn-cs"/>
        </a:defRPr>
      </a:lvl7pPr>
      <a:lvl8pPr marL="1800150" algn="l" defTabSz="514328" rtl="0" eaLnBrk="1" latinLnBrk="0" hangingPunct="1">
        <a:defRPr sz="1013" kern="1200">
          <a:solidFill>
            <a:schemeClr val="tx1"/>
          </a:solidFill>
          <a:latin typeface="+mn-lt"/>
          <a:ea typeface="+mn-ea"/>
          <a:cs typeface="+mn-cs"/>
        </a:defRPr>
      </a:lvl8pPr>
      <a:lvl9pPr marL="2057314" algn="l" defTabSz="514328" rtl="0" eaLnBrk="1" latinLnBrk="0" hangingPunct="1">
        <a:defRPr sz="1013"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2160" userDrawn="1">
          <p15:clr>
            <a:srgbClr val="F26B43"/>
          </p15:clr>
        </p15:guide>
        <p15:guide id="11" orient="horz" pos="5096" userDrawn="1">
          <p15:clr>
            <a:srgbClr val="F26B43"/>
          </p15:clr>
        </p15:guide>
        <p15:guide id="12" orient="horz" pos="5577" userDrawn="1">
          <p15:clr>
            <a:srgbClr val="F26B43"/>
          </p15:clr>
        </p15:guide>
        <p15:guide id="13" orient="horz" pos="6006" userDrawn="1">
          <p15:clr>
            <a:srgbClr val="F26B43"/>
          </p15:clr>
        </p15:guide>
        <p15:guide id="14" pos="205" userDrawn="1">
          <p15:clr>
            <a:srgbClr val="F26B43"/>
          </p15:clr>
        </p15:guide>
        <p15:guide id="15" pos="4117" userDrawn="1">
          <p15:clr>
            <a:srgbClr val="F26B43"/>
          </p15:clr>
        </p15:guide>
        <p15:guide id="16" orient="horz" pos="725" userDrawn="1">
          <p15:clr>
            <a:srgbClr val="F26B43"/>
          </p15:clr>
        </p15:guide>
        <p15:guide id="17" orient="horz" pos="1761" userDrawn="1">
          <p15:clr>
            <a:srgbClr val="F26B43"/>
          </p15:clr>
        </p15:guide>
        <p15:guide id="18" orient="horz" pos="469"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emf"/><Relationship Id="rId1" Type="http://schemas.openxmlformats.org/officeDocument/2006/relationships/slideLayout" Target="../slideLayouts/slideLayout31.xml"/><Relationship Id="rId6" Type="http://schemas.openxmlformats.org/officeDocument/2006/relationships/image" Target="../media/image32.png"/><Relationship Id="rId5" Type="http://schemas.openxmlformats.org/officeDocument/2006/relationships/image" Target="../media/image31.emf"/><Relationship Id="rId4" Type="http://schemas.openxmlformats.org/officeDocument/2006/relationships/image" Target="../media/image30.png"/></Relationships>
</file>

<file path=ppt/slides/_rels/slide2.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33.png"/><Relationship Id="rId1" Type="http://schemas.openxmlformats.org/officeDocument/2006/relationships/slideLayout" Target="../slideLayouts/slideLayout31.xml"/><Relationship Id="rId6" Type="http://schemas.openxmlformats.org/officeDocument/2006/relationships/image" Target="../media/image31.emf"/><Relationship Id="rId5" Type="http://schemas.openxmlformats.org/officeDocument/2006/relationships/image" Target="../media/image30.png"/><Relationship Id="rId4" Type="http://schemas.openxmlformats.org/officeDocument/2006/relationships/image" Target="../media/image29.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CDCCE700-29BA-9CCE-A7AF-AAD3602DBB11}"/>
            </a:ext>
          </a:extLst>
        </p:cNvPr>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D1C8BCD-605E-53B7-5FD4-B733EC0F2ACD}"/>
              </a:ext>
            </a:extLst>
          </p:cNvPr>
          <p:cNvSpPr/>
          <p:nvPr/>
        </p:nvSpPr>
        <p:spPr>
          <a:xfrm>
            <a:off x="3558861" y="1697704"/>
            <a:ext cx="5003754" cy="6575012"/>
          </a:xfrm>
          <a:prstGeom prst="roundRect">
            <a:avLst>
              <a:gd name="adj" fmla="val 50000"/>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E040843B-A95F-C597-879C-67E687CF8808}"/>
              </a:ext>
            </a:extLst>
          </p:cNvPr>
          <p:cNvSpPr/>
          <p:nvPr/>
        </p:nvSpPr>
        <p:spPr>
          <a:xfrm>
            <a:off x="-557919" y="-4714147"/>
            <a:ext cx="5003754" cy="1058374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Google Shape;93;p1">
            <a:extLst>
              <a:ext uri="{FF2B5EF4-FFF2-40B4-BE49-F238E27FC236}">
                <a16:creationId xmlns:a16="http://schemas.microsoft.com/office/drawing/2014/main" id="{2C973131-B999-B311-E143-AD7865726A05}"/>
              </a:ext>
            </a:extLst>
          </p:cNvPr>
          <p:cNvSpPr txBox="1"/>
          <p:nvPr/>
        </p:nvSpPr>
        <p:spPr>
          <a:xfrm>
            <a:off x="322361" y="2738289"/>
            <a:ext cx="4893659" cy="343497"/>
          </a:xfrm>
          <a:prstGeom prst="rect">
            <a:avLst/>
          </a:prstGeom>
          <a:noFill/>
          <a:ln>
            <a:noFill/>
          </a:ln>
        </p:spPr>
        <p:txBody>
          <a:bodyPr spcFirstLastPara="1" wrap="square" lIns="0" tIns="0" rIns="0" bIns="0" anchor="t" anchorCtr="0">
            <a:noAutofit/>
          </a:bodyPr>
          <a:lstStyle/>
          <a:p>
            <a:pPr>
              <a:buClr>
                <a:srgbClr val="000000"/>
              </a:buClr>
              <a:buSzPts val="4400"/>
            </a:pPr>
            <a:r>
              <a:rPr lang="en-US" dirty="0">
                <a:solidFill>
                  <a:schemeClr val="accent3"/>
                </a:solidFill>
                <a:latin typeface="Arial" panose="020B0604020202020204" pitchFamily="34" charset="0"/>
                <a:ea typeface="Roboto Medium"/>
                <a:cs typeface="Arial" panose="020B0604020202020204" pitchFamily="34" charset="0"/>
                <a:sym typeface="Roboto Medium"/>
              </a:rPr>
              <a:t>Real-time trip management.</a:t>
            </a:r>
          </a:p>
        </p:txBody>
      </p:sp>
      <p:sp>
        <p:nvSpPr>
          <p:cNvPr id="15" name="Google Shape;93;p1">
            <a:extLst>
              <a:ext uri="{FF2B5EF4-FFF2-40B4-BE49-F238E27FC236}">
                <a16:creationId xmlns:a16="http://schemas.microsoft.com/office/drawing/2014/main" id="{F65F011F-74F1-6B8A-A17F-37DC8CAC7DA3}"/>
              </a:ext>
            </a:extLst>
          </p:cNvPr>
          <p:cNvSpPr txBox="1"/>
          <p:nvPr/>
        </p:nvSpPr>
        <p:spPr>
          <a:xfrm>
            <a:off x="322363" y="1615178"/>
            <a:ext cx="3866108" cy="546438"/>
          </a:xfrm>
          <a:prstGeom prst="rect">
            <a:avLst/>
          </a:prstGeom>
          <a:noFill/>
          <a:ln>
            <a:noFill/>
          </a:ln>
        </p:spPr>
        <p:txBody>
          <a:bodyPr spcFirstLastPara="1" wrap="square" lIns="0" tIns="0" rIns="0" bIns="0" anchor="t" anchorCtr="0">
            <a:noAutofit/>
          </a:bodyPr>
          <a:lstStyle/>
          <a:p>
            <a:r>
              <a:rPr lang="en-US" sz="3200" b="1" dirty="0">
                <a:solidFill>
                  <a:schemeClr val="tx2"/>
                </a:solidFill>
                <a:latin typeface="Arial" panose="020B0604020202020204" pitchFamily="34" charset="0"/>
                <a:cs typeface="Arial" panose="020B0604020202020204" pitchFamily="34" charset="0"/>
              </a:rPr>
              <a:t>The Amex GBT Mobile app</a:t>
            </a:r>
            <a:endParaRPr lang="en-US" sz="3200" b="1" dirty="0">
              <a:latin typeface="Arial" panose="020B0604020202020204" pitchFamily="34" charset="0"/>
              <a:cs typeface="Arial" panose="020B0604020202020204" pitchFamily="34" charset="0"/>
            </a:endParaRPr>
          </a:p>
        </p:txBody>
      </p:sp>
      <p:sp>
        <p:nvSpPr>
          <p:cNvPr id="3" name="TextBox 62">
            <a:extLst>
              <a:ext uri="{FF2B5EF4-FFF2-40B4-BE49-F238E27FC236}">
                <a16:creationId xmlns:a16="http://schemas.microsoft.com/office/drawing/2014/main" id="{D72B9DD5-F38A-EE30-0377-3D7810D23B83}"/>
              </a:ext>
            </a:extLst>
          </p:cNvPr>
          <p:cNvSpPr txBox="1"/>
          <p:nvPr/>
        </p:nvSpPr>
        <p:spPr>
          <a:xfrm>
            <a:off x="321830" y="3216580"/>
            <a:ext cx="3237031" cy="125675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71450" indent="-171450">
              <a:spcBef>
                <a:spcPts val="200"/>
              </a:spcBef>
              <a:spcAft>
                <a:spcPts val="200"/>
              </a:spcAft>
              <a:buFont typeface="Arial" panose="020B0604020202020204" pitchFamily="34" charset="0"/>
              <a:buChar char="•"/>
              <a:defRPr sz="1400" b="1"/>
            </a:pPr>
            <a:r>
              <a:rPr lang="en-US" sz="1400" b="0" dirty="0"/>
              <a:t>One tap access to all your trips.</a:t>
            </a:r>
          </a:p>
          <a:p>
            <a:pPr marL="171450" indent="-171450">
              <a:spcBef>
                <a:spcPts val="200"/>
              </a:spcBef>
              <a:spcAft>
                <a:spcPts val="200"/>
              </a:spcAft>
              <a:buFont typeface="Arial" panose="020B0604020202020204" pitchFamily="34" charset="0"/>
              <a:buChar char="•"/>
              <a:defRPr sz="1400" b="1"/>
            </a:pPr>
            <a:r>
              <a:rPr lang="en-US" sz="1400" b="0" dirty="0"/>
              <a:t>Flight check-in.</a:t>
            </a:r>
          </a:p>
          <a:p>
            <a:pPr marL="171450" indent="-171450">
              <a:spcBef>
                <a:spcPts val="200"/>
              </a:spcBef>
              <a:spcAft>
                <a:spcPts val="200"/>
              </a:spcAft>
              <a:buFont typeface="Arial" panose="020B0604020202020204" pitchFamily="34" charset="0"/>
              <a:buChar char="•"/>
              <a:defRPr sz="1400" b="1"/>
            </a:pPr>
            <a:r>
              <a:rPr lang="en-US" sz="1400" b="0" dirty="0"/>
              <a:t>Travel assistance chat available 24/7.</a:t>
            </a:r>
          </a:p>
          <a:p>
            <a:pPr marL="171450" indent="-171450">
              <a:spcBef>
                <a:spcPts val="200"/>
              </a:spcBef>
              <a:spcAft>
                <a:spcPts val="200"/>
              </a:spcAft>
              <a:buFont typeface="Arial" panose="020B0604020202020204" pitchFamily="34" charset="0"/>
              <a:buChar char="•"/>
              <a:defRPr sz="1400" b="1"/>
            </a:pPr>
            <a:r>
              <a:rPr lang="en-US" sz="1400" b="0" dirty="0"/>
              <a:t>The ability to modify trips on-the-go.</a:t>
            </a:r>
          </a:p>
          <a:p>
            <a:pPr marL="171450" indent="-171450">
              <a:buFont typeface="Arial" panose="020B0604020202020204" pitchFamily="34" charset="0"/>
              <a:buChar char="•"/>
              <a:defRPr sz="1400" b="1"/>
            </a:pPr>
            <a:endParaRPr lang="en-US" sz="1400" b="0" dirty="0"/>
          </a:p>
        </p:txBody>
      </p:sp>
      <p:pic>
        <p:nvPicPr>
          <p:cNvPr id="14" name="Picture 13">
            <a:extLst>
              <a:ext uri="{FF2B5EF4-FFF2-40B4-BE49-F238E27FC236}">
                <a16:creationId xmlns:a16="http://schemas.microsoft.com/office/drawing/2014/main" id="{85ECF15A-0BFE-AC13-BAC0-9DD752FF41C8}"/>
              </a:ext>
            </a:extLst>
          </p:cNvPr>
          <p:cNvPicPr>
            <a:picLocks noChangeAspect="1"/>
          </p:cNvPicPr>
          <p:nvPr/>
        </p:nvPicPr>
        <p:blipFill>
          <a:blip r:embed="rId2"/>
          <a:stretch>
            <a:fillRect/>
          </a:stretch>
        </p:blipFill>
        <p:spPr>
          <a:xfrm>
            <a:off x="321831" y="502481"/>
            <a:ext cx="1390577" cy="575193"/>
          </a:xfrm>
          <a:prstGeom prst="rect">
            <a:avLst/>
          </a:prstGeom>
        </p:spPr>
      </p:pic>
      <p:pic>
        <p:nvPicPr>
          <p:cNvPr id="9" name="Google Shape;101;p1" descr="A close up of a sign&#10;&#10;Description automatically generated">
            <a:extLst>
              <a:ext uri="{FF2B5EF4-FFF2-40B4-BE49-F238E27FC236}">
                <a16:creationId xmlns:a16="http://schemas.microsoft.com/office/drawing/2014/main" id="{F3EA3CF6-86CB-08DF-400A-9C28C9554748}"/>
              </a:ext>
            </a:extLst>
          </p:cNvPr>
          <p:cNvPicPr preferRelativeResize="0"/>
          <p:nvPr/>
        </p:nvPicPr>
        <p:blipFill rotWithShape="1">
          <a:blip r:embed="rId3">
            <a:alphaModFix/>
          </a:blip>
          <a:srcRect/>
          <a:stretch/>
        </p:blipFill>
        <p:spPr>
          <a:xfrm>
            <a:off x="338671" y="7496989"/>
            <a:ext cx="1250544" cy="775727"/>
          </a:xfrm>
          <a:prstGeom prst="rect">
            <a:avLst/>
          </a:prstGeom>
          <a:noFill/>
          <a:ln>
            <a:noFill/>
          </a:ln>
        </p:spPr>
      </p:pic>
      <p:pic>
        <p:nvPicPr>
          <p:cNvPr id="16" name="Picture 15">
            <a:extLst>
              <a:ext uri="{FF2B5EF4-FFF2-40B4-BE49-F238E27FC236}">
                <a16:creationId xmlns:a16="http://schemas.microsoft.com/office/drawing/2014/main" id="{911B7525-0E81-07C8-B853-99E8A5079A6C}"/>
              </a:ext>
            </a:extLst>
          </p:cNvPr>
          <p:cNvPicPr>
            <a:picLocks noChangeAspect="1"/>
          </p:cNvPicPr>
          <p:nvPr/>
        </p:nvPicPr>
        <p:blipFill>
          <a:blip r:embed="rId4">
            <a:extLst>
              <a:ext uri="{28A0092B-C50C-407E-A947-70E740481C1C}">
                <a14:useLocalDpi xmlns:a14="http://schemas.microsoft.com/office/drawing/2010/main" val="0"/>
              </a:ext>
            </a:extLst>
          </a:blip>
          <a:srcRect t="11319" b="11319"/>
          <a:stretch/>
        </p:blipFill>
        <p:spPr>
          <a:xfrm>
            <a:off x="1509077" y="7257251"/>
            <a:ext cx="1250544" cy="1252001"/>
          </a:xfrm>
          <a:prstGeom prst="rect">
            <a:avLst/>
          </a:prstGeom>
        </p:spPr>
      </p:pic>
      <p:pic>
        <p:nvPicPr>
          <p:cNvPr id="12" name="Picture 11">
            <a:extLst>
              <a:ext uri="{FF2B5EF4-FFF2-40B4-BE49-F238E27FC236}">
                <a16:creationId xmlns:a16="http://schemas.microsoft.com/office/drawing/2014/main" id="{0389A861-C94B-42F6-AA5C-70FEC5B4891A}"/>
              </a:ext>
            </a:extLst>
          </p:cNvPr>
          <p:cNvPicPr>
            <a:picLocks noChangeAspect="1"/>
          </p:cNvPicPr>
          <p:nvPr/>
        </p:nvPicPr>
        <p:blipFill>
          <a:blip r:embed="rId5"/>
          <a:stretch>
            <a:fillRect/>
          </a:stretch>
        </p:blipFill>
        <p:spPr>
          <a:xfrm>
            <a:off x="5155510" y="8582721"/>
            <a:ext cx="1354226" cy="439425"/>
          </a:xfrm>
          <a:prstGeom prst="rect">
            <a:avLst/>
          </a:prstGeom>
        </p:spPr>
      </p:pic>
      <p:sp>
        <p:nvSpPr>
          <p:cNvPr id="21" name="TextBox 20">
            <a:extLst>
              <a:ext uri="{FF2B5EF4-FFF2-40B4-BE49-F238E27FC236}">
                <a16:creationId xmlns:a16="http://schemas.microsoft.com/office/drawing/2014/main" id="{605A8FF6-1446-9B9C-B448-E6E640050F02}"/>
              </a:ext>
            </a:extLst>
          </p:cNvPr>
          <p:cNvSpPr txBox="1"/>
          <p:nvPr/>
        </p:nvSpPr>
        <p:spPr>
          <a:xfrm>
            <a:off x="322361" y="7064478"/>
            <a:ext cx="2356218" cy="246221"/>
          </a:xfrm>
          <a:prstGeom prst="rect">
            <a:avLst/>
          </a:prstGeom>
          <a:noFill/>
        </p:spPr>
        <p:txBody>
          <a:bodyPr wrap="square" lIns="0" tIns="0" rIns="0" bIns="0" rtlCol="0">
            <a:spAutoFit/>
          </a:bodyPr>
          <a:lstStyle/>
          <a:p>
            <a:r>
              <a:rPr lang="en-US" sz="1600" b="1" dirty="0">
                <a:solidFill>
                  <a:schemeClr val="tx2"/>
                </a:solidFill>
                <a:latin typeface="Arial" panose="020B0604020202020204" pitchFamily="34" charset="0"/>
                <a:ea typeface="Roboto"/>
                <a:cs typeface="Arial" panose="020B0604020202020204" pitchFamily="34" charset="0"/>
                <a:sym typeface="Roboto"/>
              </a:rPr>
              <a:t>Download the app now</a:t>
            </a:r>
            <a:endParaRPr lang="en-US" sz="1600" b="1" dirty="0">
              <a:solidFill>
                <a:schemeClr val="tx2"/>
              </a:solidFill>
              <a:latin typeface="Arial" panose="020B0604020202020204" pitchFamily="34" charset="0"/>
              <a:cs typeface="Arial" panose="020B0604020202020204" pitchFamily="34" charset="0"/>
            </a:endParaRPr>
          </a:p>
        </p:txBody>
      </p:sp>
      <p:pic>
        <p:nvPicPr>
          <p:cNvPr id="6" name="Picture 5">
            <a:extLst>
              <a:ext uri="{FF2B5EF4-FFF2-40B4-BE49-F238E27FC236}">
                <a16:creationId xmlns:a16="http://schemas.microsoft.com/office/drawing/2014/main" id="{6F3C76D2-78EC-CD96-A0F0-3104903B42C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4499901" y="1888397"/>
            <a:ext cx="3138433" cy="6193626"/>
          </a:xfrm>
          <a:prstGeom prst="rect">
            <a:avLst/>
          </a:prstGeom>
        </p:spPr>
      </p:pic>
      <p:sp>
        <p:nvSpPr>
          <p:cNvPr id="25" name="TextBox 24">
            <a:extLst>
              <a:ext uri="{FF2B5EF4-FFF2-40B4-BE49-F238E27FC236}">
                <a16:creationId xmlns:a16="http://schemas.microsoft.com/office/drawing/2014/main" id="{22A6FA9A-88C5-D972-3D87-7B7F29FFBBC0}"/>
              </a:ext>
            </a:extLst>
          </p:cNvPr>
          <p:cNvSpPr txBox="1"/>
          <p:nvPr/>
        </p:nvSpPr>
        <p:spPr>
          <a:xfrm>
            <a:off x="322361" y="8582721"/>
            <a:ext cx="4522907" cy="1107996"/>
          </a:xfrm>
          <a:prstGeom prst="rect">
            <a:avLst/>
          </a:prstGeom>
          <a:noFill/>
        </p:spPr>
        <p:txBody>
          <a:bodyPr wrap="square" lIns="0" tIns="0" rIns="0" bIns="0" rtlCol="0">
            <a:spAutoFit/>
          </a:bodyPr>
          <a:lstStyle/>
          <a:p>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br>
              <a:rPr lang="en-GB" sz="800" b="0" i="0" dirty="0">
                <a:solidFill>
                  <a:srgbClr val="888B8D"/>
                </a:solidFill>
                <a:latin typeface="+mn-lt"/>
                <a:cs typeface="BentonSans Regular"/>
              </a:rPr>
            </a:br>
            <a:r>
              <a:rPr lang="en-GB" sz="800" b="0" i="0" dirty="0">
                <a:solidFill>
                  <a:srgbClr val="888B8D"/>
                </a:solidFill>
                <a:latin typeface="+mn-lt"/>
                <a:cs typeface="BentonSans Regular"/>
              </a:rPr>
              <a:t>© 2024 GBT Travel Services UK Limited.</a:t>
            </a:r>
          </a:p>
        </p:txBody>
      </p:sp>
      <p:sp>
        <p:nvSpPr>
          <p:cNvPr id="27" name="Freeform 26">
            <a:extLst>
              <a:ext uri="{FF2B5EF4-FFF2-40B4-BE49-F238E27FC236}">
                <a16:creationId xmlns:a16="http://schemas.microsoft.com/office/drawing/2014/main" id="{BF3C9652-3822-09A9-5556-D9C9D2B966BA}"/>
              </a:ext>
            </a:extLst>
          </p:cNvPr>
          <p:cNvSpPr/>
          <p:nvPr/>
        </p:nvSpPr>
        <p:spPr>
          <a:xfrm>
            <a:off x="3558861" y="2290348"/>
            <a:ext cx="886974" cy="2986604"/>
          </a:xfrm>
          <a:custGeom>
            <a:avLst/>
            <a:gdLst>
              <a:gd name="connsiteX0" fmla="*/ 886974 w 886974"/>
              <a:gd name="connsiteY0" fmla="*/ 0 h 2986604"/>
              <a:gd name="connsiteX1" fmla="*/ 886974 w 886974"/>
              <a:gd name="connsiteY1" fmla="*/ 1077371 h 2986604"/>
              <a:gd name="connsiteX2" fmla="*/ 154192 w 886974"/>
              <a:gd name="connsiteY2" fmla="*/ 2846466 h 2986604"/>
              <a:gd name="connsiteX3" fmla="*/ 0 w 886974"/>
              <a:gd name="connsiteY3" fmla="*/ 2986604 h 2986604"/>
              <a:gd name="connsiteX4" fmla="*/ 0 w 886974"/>
              <a:gd name="connsiteY4" fmla="*/ 1909233 h 2986604"/>
              <a:gd name="connsiteX5" fmla="*/ 732783 w 886974"/>
              <a:gd name="connsiteY5" fmla="*/ 140139 h 298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6974" h="2986604">
                <a:moveTo>
                  <a:pt x="886974" y="0"/>
                </a:moveTo>
                <a:lnTo>
                  <a:pt x="886974" y="1077371"/>
                </a:lnTo>
                <a:cubicBezTo>
                  <a:pt x="886974" y="1768246"/>
                  <a:pt x="606942" y="2393715"/>
                  <a:pt x="154192" y="2846466"/>
                </a:cubicBezTo>
                <a:lnTo>
                  <a:pt x="0" y="2986604"/>
                </a:lnTo>
                <a:lnTo>
                  <a:pt x="0" y="1909233"/>
                </a:lnTo>
                <a:cubicBezTo>
                  <a:pt x="0" y="1218359"/>
                  <a:pt x="280032" y="592889"/>
                  <a:pt x="732783" y="14013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 name="Rectangle 6">
            <a:extLst>
              <a:ext uri="{FF2B5EF4-FFF2-40B4-BE49-F238E27FC236}">
                <a16:creationId xmlns:a16="http://schemas.microsoft.com/office/drawing/2014/main" id="{E13D1883-6C1D-8392-4338-602844DAA7AA}"/>
              </a:ext>
            </a:extLst>
          </p:cNvPr>
          <p:cNvSpPr/>
          <p:nvPr/>
        </p:nvSpPr>
        <p:spPr>
          <a:xfrm>
            <a:off x="4834393" y="546873"/>
            <a:ext cx="1699017" cy="581124"/>
          </a:xfrm>
          <a:prstGeom prst="rect">
            <a:avLst/>
          </a:prstGeom>
          <a:noFill/>
          <a:ln>
            <a:solidFill>
              <a:srgbClr val="A7A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93;p1">
            <a:extLst>
              <a:ext uri="{FF2B5EF4-FFF2-40B4-BE49-F238E27FC236}">
                <a16:creationId xmlns:a16="http://schemas.microsoft.com/office/drawing/2014/main" id="{5399E181-F432-C263-D53D-E6EC5CD45FD8}"/>
              </a:ext>
            </a:extLst>
          </p:cNvPr>
          <p:cNvSpPr txBox="1"/>
          <p:nvPr/>
        </p:nvSpPr>
        <p:spPr>
          <a:xfrm>
            <a:off x="4834392" y="702373"/>
            <a:ext cx="1699017" cy="270124"/>
          </a:xfrm>
          <a:prstGeom prst="rect">
            <a:avLst/>
          </a:prstGeom>
          <a:noFill/>
          <a:ln>
            <a:noFill/>
          </a:ln>
        </p:spPr>
        <p:txBody>
          <a:bodyPr spcFirstLastPara="1" wrap="square" lIns="0" tIns="0" rIns="0" bIns="0" anchor="t" anchorCtr="0">
            <a:noAutofit/>
          </a:bodyPr>
          <a:lstStyle/>
          <a:p>
            <a:pPr algn="ctr"/>
            <a:r>
              <a:rPr lang="en-US" dirty="0">
                <a:solidFill>
                  <a:srgbClr val="A7A8AA"/>
                </a:solidFill>
                <a:latin typeface="Arial" panose="020B0604020202020204" pitchFamily="34" charset="0"/>
                <a:cs typeface="Arial" panose="020B0604020202020204" pitchFamily="34" charset="0"/>
              </a:rPr>
              <a:t>Your logo</a:t>
            </a:r>
          </a:p>
        </p:txBody>
      </p:sp>
    </p:spTree>
    <p:extLst>
      <p:ext uri="{BB962C8B-B14F-4D97-AF65-F5344CB8AC3E}">
        <p14:creationId xmlns:p14="http://schemas.microsoft.com/office/powerpoint/2010/main" val="8811567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a:extLst>
            <a:ext uri="{FF2B5EF4-FFF2-40B4-BE49-F238E27FC236}">
              <a16:creationId xmlns:a16="http://schemas.microsoft.com/office/drawing/2014/main" id="{CDCCE700-29BA-9CCE-A7AF-AAD3602DBB11}"/>
            </a:ext>
          </a:extLst>
        </p:cNvPr>
        <p:cNvGrpSpPr/>
        <p:nvPr/>
      </p:nvGrpSpPr>
      <p:grpSpPr>
        <a:xfrm>
          <a:off x="0" y="0"/>
          <a:ext cx="0" cy="0"/>
          <a:chOff x="0" y="0"/>
          <a:chExt cx="0" cy="0"/>
        </a:xfrm>
      </p:grpSpPr>
      <p:sp>
        <p:nvSpPr>
          <p:cNvPr id="26" name="Rounded Rectangle 25">
            <a:extLst>
              <a:ext uri="{FF2B5EF4-FFF2-40B4-BE49-F238E27FC236}">
                <a16:creationId xmlns:a16="http://schemas.microsoft.com/office/drawing/2014/main" id="{FD1C8BCD-605E-53B7-5FD4-B733EC0F2ACD}"/>
              </a:ext>
            </a:extLst>
          </p:cNvPr>
          <p:cNvSpPr/>
          <p:nvPr/>
        </p:nvSpPr>
        <p:spPr>
          <a:xfrm>
            <a:off x="3558861" y="1697704"/>
            <a:ext cx="5003754" cy="6575012"/>
          </a:xfrm>
          <a:prstGeom prst="roundRect">
            <a:avLst>
              <a:gd name="adj" fmla="val 50000"/>
            </a:avLst>
          </a:prstGeom>
          <a:blipFill dpi="0" rotWithShape="1">
            <a:blip r:embed="rId2"/>
            <a:srcRect/>
            <a:stretch>
              <a:fillRect l="-19320" t="-17034" r="-46634" b="-717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E040843B-A95F-C597-879C-67E687CF8808}"/>
              </a:ext>
            </a:extLst>
          </p:cNvPr>
          <p:cNvSpPr/>
          <p:nvPr/>
        </p:nvSpPr>
        <p:spPr>
          <a:xfrm>
            <a:off x="-557919" y="-4714147"/>
            <a:ext cx="5003754" cy="10583743"/>
          </a:xfrm>
          <a:prstGeom prst="roundRect">
            <a:avLst>
              <a:gd name="adj" fmla="val 5000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85ECF15A-0BFE-AC13-BAC0-9DD752FF41C8}"/>
              </a:ext>
            </a:extLst>
          </p:cNvPr>
          <p:cNvPicPr>
            <a:picLocks noChangeAspect="1"/>
          </p:cNvPicPr>
          <p:nvPr/>
        </p:nvPicPr>
        <p:blipFill>
          <a:blip r:embed="rId3"/>
          <a:stretch>
            <a:fillRect/>
          </a:stretch>
        </p:blipFill>
        <p:spPr>
          <a:xfrm>
            <a:off x="321831" y="502481"/>
            <a:ext cx="1390577" cy="575193"/>
          </a:xfrm>
          <a:prstGeom prst="rect">
            <a:avLst/>
          </a:prstGeom>
        </p:spPr>
      </p:pic>
      <p:pic>
        <p:nvPicPr>
          <p:cNvPr id="9" name="Google Shape;101;p1" descr="A close up of a sign&#10;&#10;Description automatically generated">
            <a:extLst>
              <a:ext uri="{FF2B5EF4-FFF2-40B4-BE49-F238E27FC236}">
                <a16:creationId xmlns:a16="http://schemas.microsoft.com/office/drawing/2014/main" id="{F3EA3CF6-86CB-08DF-400A-9C28C9554748}"/>
              </a:ext>
            </a:extLst>
          </p:cNvPr>
          <p:cNvPicPr preferRelativeResize="0"/>
          <p:nvPr/>
        </p:nvPicPr>
        <p:blipFill rotWithShape="1">
          <a:blip r:embed="rId4">
            <a:alphaModFix/>
          </a:blip>
          <a:srcRect/>
          <a:stretch/>
        </p:blipFill>
        <p:spPr>
          <a:xfrm>
            <a:off x="338671" y="7496989"/>
            <a:ext cx="1250544" cy="775727"/>
          </a:xfrm>
          <a:prstGeom prst="rect">
            <a:avLst/>
          </a:prstGeom>
          <a:noFill/>
          <a:ln>
            <a:noFill/>
          </a:ln>
        </p:spPr>
      </p:pic>
      <p:sp>
        <p:nvSpPr>
          <p:cNvPr id="21" name="TextBox 20">
            <a:extLst>
              <a:ext uri="{FF2B5EF4-FFF2-40B4-BE49-F238E27FC236}">
                <a16:creationId xmlns:a16="http://schemas.microsoft.com/office/drawing/2014/main" id="{605A8FF6-1446-9B9C-B448-E6E640050F02}"/>
              </a:ext>
            </a:extLst>
          </p:cNvPr>
          <p:cNvSpPr txBox="1"/>
          <p:nvPr/>
        </p:nvSpPr>
        <p:spPr>
          <a:xfrm>
            <a:off x="322361" y="7064478"/>
            <a:ext cx="2356218" cy="246221"/>
          </a:xfrm>
          <a:prstGeom prst="rect">
            <a:avLst/>
          </a:prstGeom>
          <a:noFill/>
        </p:spPr>
        <p:txBody>
          <a:bodyPr wrap="square" lIns="0" tIns="0" rIns="0" bIns="0" rtlCol="0">
            <a:spAutoFit/>
          </a:bodyPr>
          <a:lstStyle/>
          <a:p>
            <a:r>
              <a:rPr lang="en-US" sz="1600" b="1" dirty="0">
                <a:solidFill>
                  <a:schemeClr val="tx2"/>
                </a:solidFill>
                <a:latin typeface="Arial" panose="020B0604020202020204" pitchFamily="34" charset="0"/>
                <a:ea typeface="Roboto"/>
                <a:cs typeface="Arial" panose="020B0604020202020204" pitchFamily="34" charset="0"/>
                <a:sym typeface="Roboto"/>
              </a:rPr>
              <a:t>Download the app now</a:t>
            </a:r>
            <a:endParaRPr lang="en-US" sz="1600" b="1" dirty="0">
              <a:solidFill>
                <a:schemeClr val="tx2"/>
              </a:solidFill>
              <a:latin typeface="Arial" panose="020B0604020202020204" pitchFamily="34" charset="0"/>
              <a:cs typeface="Arial" panose="020B0604020202020204" pitchFamily="34" charset="0"/>
            </a:endParaRPr>
          </a:p>
        </p:txBody>
      </p:sp>
      <p:sp>
        <p:nvSpPr>
          <p:cNvPr id="27" name="Freeform 26">
            <a:extLst>
              <a:ext uri="{FF2B5EF4-FFF2-40B4-BE49-F238E27FC236}">
                <a16:creationId xmlns:a16="http://schemas.microsoft.com/office/drawing/2014/main" id="{BF3C9652-3822-09A9-5556-D9C9D2B966BA}"/>
              </a:ext>
            </a:extLst>
          </p:cNvPr>
          <p:cNvSpPr/>
          <p:nvPr/>
        </p:nvSpPr>
        <p:spPr>
          <a:xfrm>
            <a:off x="3558861" y="2290348"/>
            <a:ext cx="886974" cy="2986604"/>
          </a:xfrm>
          <a:custGeom>
            <a:avLst/>
            <a:gdLst>
              <a:gd name="connsiteX0" fmla="*/ 886974 w 886974"/>
              <a:gd name="connsiteY0" fmla="*/ 0 h 2986604"/>
              <a:gd name="connsiteX1" fmla="*/ 886974 w 886974"/>
              <a:gd name="connsiteY1" fmla="*/ 1077371 h 2986604"/>
              <a:gd name="connsiteX2" fmla="*/ 154192 w 886974"/>
              <a:gd name="connsiteY2" fmla="*/ 2846466 h 2986604"/>
              <a:gd name="connsiteX3" fmla="*/ 0 w 886974"/>
              <a:gd name="connsiteY3" fmla="*/ 2986604 h 2986604"/>
              <a:gd name="connsiteX4" fmla="*/ 0 w 886974"/>
              <a:gd name="connsiteY4" fmla="*/ 1909233 h 2986604"/>
              <a:gd name="connsiteX5" fmla="*/ 732783 w 886974"/>
              <a:gd name="connsiteY5" fmla="*/ 140139 h 2986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6974" h="2986604">
                <a:moveTo>
                  <a:pt x="886974" y="0"/>
                </a:moveTo>
                <a:lnTo>
                  <a:pt x="886974" y="1077371"/>
                </a:lnTo>
                <a:cubicBezTo>
                  <a:pt x="886974" y="1768246"/>
                  <a:pt x="606942" y="2393715"/>
                  <a:pt x="154192" y="2846466"/>
                </a:cubicBezTo>
                <a:lnTo>
                  <a:pt x="0" y="2986604"/>
                </a:lnTo>
                <a:lnTo>
                  <a:pt x="0" y="1909233"/>
                </a:lnTo>
                <a:cubicBezTo>
                  <a:pt x="0" y="1218359"/>
                  <a:pt x="280032" y="592889"/>
                  <a:pt x="732783" y="140139"/>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Google Shape;93;p1">
            <a:extLst>
              <a:ext uri="{FF2B5EF4-FFF2-40B4-BE49-F238E27FC236}">
                <a16:creationId xmlns:a16="http://schemas.microsoft.com/office/drawing/2014/main" id="{4AD14E92-9636-9F42-CE29-CEC382FB7777}"/>
              </a:ext>
            </a:extLst>
          </p:cNvPr>
          <p:cNvSpPr txBox="1"/>
          <p:nvPr/>
        </p:nvSpPr>
        <p:spPr>
          <a:xfrm>
            <a:off x="312420" y="2260645"/>
            <a:ext cx="3246441" cy="343497"/>
          </a:xfrm>
          <a:prstGeom prst="rect">
            <a:avLst/>
          </a:prstGeom>
          <a:noFill/>
          <a:ln>
            <a:noFill/>
          </a:ln>
        </p:spPr>
        <p:txBody>
          <a:bodyPr spcFirstLastPara="1" wrap="square" lIns="0" tIns="0" rIns="0" bIns="0" anchor="t" anchorCtr="0">
            <a:noAutofit/>
          </a:bodyPr>
          <a:lstStyle/>
          <a:p>
            <a:pPr>
              <a:buClr>
                <a:srgbClr val="000000"/>
              </a:buClr>
              <a:buSzPts val="4400"/>
            </a:pPr>
            <a:r>
              <a:rPr lang="en-US" dirty="0">
                <a:solidFill>
                  <a:schemeClr val="accent3"/>
                </a:solidFill>
                <a:latin typeface="Arial" panose="020B0604020202020204" pitchFamily="34" charset="0"/>
                <a:ea typeface="Roboto Medium"/>
                <a:cs typeface="Arial" panose="020B0604020202020204" pitchFamily="34" charset="0"/>
                <a:sym typeface="Roboto Medium"/>
              </a:rPr>
              <a:t>Meet Amex </a:t>
            </a:r>
            <a:r>
              <a:rPr lang="en-US">
                <a:solidFill>
                  <a:schemeClr val="accent3"/>
                </a:solidFill>
                <a:latin typeface="Arial" panose="020B0604020202020204" pitchFamily="34" charset="0"/>
                <a:ea typeface="Roboto Medium"/>
                <a:cs typeface="Arial" panose="020B0604020202020204" pitchFamily="34" charset="0"/>
                <a:sym typeface="Roboto Medium"/>
              </a:rPr>
              <a:t>GBT Select: </a:t>
            </a:r>
            <a:br>
              <a:rPr lang="en-US" dirty="0">
                <a:solidFill>
                  <a:schemeClr val="accent3"/>
                </a:solidFill>
                <a:latin typeface="Arial" panose="020B0604020202020204" pitchFamily="34" charset="0"/>
                <a:ea typeface="Roboto Medium"/>
                <a:cs typeface="Arial" panose="020B0604020202020204" pitchFamily="34" charset="0"/>
                <a:sym typeface="Roboto Medium"/>
              </a:rPr>
            </a:br>
            <a:r>
              <a:rPr lang="en-US" dirty="0">
                <a:solidFill>
                  <a:schemeClr val="accent3"/>
                </a:solidFill>
                <a:latin typeface="Arial" panose="020B0604020202020204" pitchFamily="34" charset="0"/>
                <a:ea typeface="Roboto Medium"/>
                <a:cs typeface="Arial" panose="020B0604020202020204" pitchFamily="34" charset="0"/>
                <a:sym typeface="Roboto Medium"/>
              </a:rPr>
              <a:t>Your business travel partner. </a:t>
            </a:r>
          </a:p>
          <a:p>
            <a:pPr>
              <a:buClr>
                <a:srgbClr val="000000"/>
              </a:buClr>
              <a:buSzPts val="4400"/>
            </a:pPr>
            <a:endParaRPr lang="en-US" dirty="0">
              <a:solidFill>
                <a:schemeClr val="accent3"/>
              </a:solidFill>
              <a:latin typeface="Arial" panose="020B0604020202020204" pitchFamily="34" charset="0"/>
              <a:ea typeface="Roboto Medium"/>
              <a:cs typeface="Arial" panose="020B0604020202020204" pitchFamily="34" charset="0"/>
              <a:sym typeface="Roboto Medium"/>
            </a:endParaRPr>
          </a:p>
        </p:txBody>
      </p:sp>
      <p:sp>
        <p:nvSpPr>
          <p:cNvPr id="4" name="Google Shape;93;p1">
            <a:extLst>
              <a:ext uri="{FF2B5EF4-FFF2-40B4-BE49-F238E27FC236}">
                <a16:creationId xmlns:a16="http://schemas.microsoft.com/office/drawing/2014/main" id="{672ABC3F-5882-E666-29AC-2244C6364CC2}"/>
              </a:ext>
            </a:extLst>
          </p:cNvPr>
          <p:cNvSpPr txBox="1"/>
          <p:nvPr/>
        </p:nvSpPr>
        <p:spPr>
          <a:xfrm>
            <a:off x="312422" y="1616139"/>
            <a:ext cx="3866108" cy="546438"/>
          </a:xfrm>
          <a:prstGeom prst="rect">
            <a:avLst/>
          </a:prstGeom>
          <a:noFill/>
          <a:ln>
            <a:noFill/>
          </a:ln>
        </p:spPr>
        <p:txBody>
          <a:bodyPr spcFirstLastPara="1" wrap="square" lIns="0" tIns="0" rIns="0" bIns="0" anchor="t" anchorCtr="0">
            <a:noAutofit/>
          </a:bodyPr>
          <a:lstStyle/>
          <a:p>
            <a:r>
              <a:rPr lang="en-US" sz="3200" b="1" dirty="0">
                <a:solidFill>
                  <a:schemeClr val="tx2"/>
                </a:solidFill>
                <a:latin typeface="Arial" panose="020B0604020202020204" pitchFamily="34" charset="0"/>
                <a:cs typeface="Arial" panose="020B0604020202020204" pitchFamily="34" charset="0"/>
              </a:rPr>
              <a:t>Traveling soon? </a:t>
            </a:r>
            <a:endParaRPr lang="en-US" sz="3200" b="1" dirty="0">
              <a:latin typeface="Arial" panose="020B0604020202020204" pitchFamily="34" charset="0"/>
              <a:cs typeface="Arial" panose="020B0604020202020204" pitchFamily="34" charset="0"/>
            </a:endParaRPr>
          </a:p>
        </p:txBody>
      </p:sp>
      <p:sp>
        <p:nvSpPr>
          <p:cNvPr id="5" name="TextBox 62">
            <a:extLst>
              <a:ext uri="{FF2B5EF4-FFF2-40B4-BE49-F238E27FC236}">
                <a16:creationId xmlns:a16="http://schemas.microsoft.com/office/drawing/2014/main" id="{2AFC6542-20A2-8D45-2977-E5517764E777}"/>
              </a:ext>
            </a:extLst>
          </p:cNvPr>
          <p:cNvSpPr txBox="1"/>
          <p:nvPr/>
        </p:nvSpPr>
        <p:spPr>
          <a:xfrm>
            <a:off x="311890" y="3006957"/>
            <a:ext cx="2960670" cy="14209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p>
            <a:pPr marL="171450" indent="-171450">
              <a:spcBef>
                <a:spcPts val="200"/>
              </a:spcBef>
              <a:spcAft>
                <a:spcPts val="200"/>
              </a:spcAft>
              <a:buFont typeface="Arial" panose="020B0604020202020204" pitchFamily="34" charset="0"/>
              <a:buChar char="•"/>
              <a:defRPr sz="1400" b="1"/>
            </a:pPr>
            <a:r>
              <a:rPr lang="en-US" sz="1400" b="0" dirty="0"/>
              <a:t>Book business trips in just a </a:t>
            </a:r>
            <a:br>
              <a:rPr lang="en-US" sz="1400" b="0" dirty="0"/>
            </a:br>
            <a:r>
              <a:rPr lang="en-US" sz="1400" b="0" dirty="0"/>
              <a:t>few clicks.</a:t>
            </a:r>
          </a:p>
          <a:p>
            <a:pPr marL="171450" indent="-171450">
              <a:spcBef>
                <a:spcPts val="200"/>
              </a:spcBef>
              <a:spcAft>
                <a:spcPts val="200"/>
              </a:spcAft>
              <a:buFont typeface="Arial" panose="020B0604020202020204" pitchFamily="34" charset="0"/>
              <a:buChar char="•"/>
              <a:defRPr sz="1400" b="1"/>
            </a:pPr>
            <a:r>
              <a:rPr lang="en-US" sz="1400" b="0" dirty="0"/>
              <a:t>Live chat and 24/7 support.</a:t>
            </a:r>
          </a:p>
          <a:p>
            <a:pPr marL="171450" indent="-171450">
              <a:spcBef>
                <a:spcPts val="200"/>
              </a:spcBef>
              <a:spcAft>
                <a:spcPts val="200"/>
              </a:spcAft>
              <a:buFont typeface="Arial" panose="020B0604020202020204" pitchFamily="34" charset="0"/>
              <a:buChar char="•"/>
              <a:defRPr sz="1400" b="1"/>
            </a:pPr>
            <a:r>
              <a:rPr lang="en-US" sz="1400" b="0" dirty="0"/>
              <a:t>Always with you, wherever you go.</a:t>
            </a:r>
          </a:p>
          <a:p>
            <a:pPr marL="171450" indent="-171450">
              <a:buFont typeface="Arial" panose="020B0604020202020204" pitchFamily="34" charset="0"/>
              <a:buChar char="•"/>
              <a:defRPr sz="1400" b="1"/>
            </a:pPr>
            <a:endParaRPr lang="en-US" sz="1400" b="0" dirty="0"/>
          </a:p>
          <a:p>
            <a:pPr marL="171450" indent="-171450">
              <a:buFont typeface="Arial" panose="020B0604020202020204" pitchFamily="34" charset="0"/>
              <a:buChar char="•"/>
              <a:defRPr sz="1400" b="1"/>
            </a:pPr>
            <a:endParaRPr lang="en-US" sz="1400" b="0" dirty="0"/>
          </a:p>
        </p:txBody>
      </p:sp>
      <p:pic>
        <p:nvPicPr>
          <p:cNvPr id="7" name="Picture 6">
            <a:extLst>
              <a:ext uri="{FF2B5EF4-FFF2-40B4-BE49-F238E27FC236}">
                <a16:creationId xmlns:a16="http://schemas.microsoft.com/office/drawing/2014/main" id="{F2E80079-F1A3-106A-B6A6-D4D6ACE1C623}"/>
              </a:ext>
            </a:extLst>
          </p:cNvPr>
          <p:cNvPicPr>
            <a:picLocks noChangeAspect="1"/>
          </p:cNvPicPr>
          <p:nvPr/>
        </p:nvPicPr>
        <p:blipFill>
          <a:blip r:embed="rId5">
            <a:extLst>
              <a:ext uri="{28A0092B-C50C-407E-A947-70E740481C1C}">
                <a14:useLocalDpi xmlns:a14="http://schemas.microsoft.com/office/drawing/2010/main" val="0"/>
              </a:ext>
            </a:extLst>
          </a:blip>
          <a:srcRect t="11319" b="11319"/>
          <a:stretch/>
        </p:blipFill>
        <p:spPr>
          <a:xfrm>
            <a:off x="1509077" y="7257251"/>
            <a:ext cx="1250544" cy="1252001"/>
          </a:xfrm>
          <a:prstGeom prst="rect">
            <a:avLst/>
          </a:prstGeom>
        </p:spPr>
      </p:pic>
      <p:pic>
        <p:nvPicPr>
          <p:cNvPr id="8" name="Picture 7">
            <a:extLst>
              <a:ext uri="{FF2B5EF4-FFF2-40B4-BE49-F238E27FC236}">
                <a16:creationId xmlns:a16="http://schemas.microsoft.com/office/drawing/2014/main" id="{7A44CE7B-A1A1-7559-C127-0E3C4694A1EC}"/>
              </a:ext>
            </a:extLst>
          </p:cNvPr>
          <p:cNvPicPr>
            <a:picLocks noChangeAspect="1"/>
          </p:cNvPicPr>
          <p:nvPr/>
        </p:nvPicPr>
        <p:blipFill>
          <a:blip r:embed="rId6"/>
          <a:stretch>
            <a:fillRect/>
          </a:stretch>
        </p:blipFill>
        <p:spPr>
          <a:xfrm>
            <a:off x="5155510" y="8582721"/>
            <a:ext cx="1354226" cy="439425"/>
          </a:xfrm>
          <a:prstGeom prst="rect">
            <a:avLst/>
          </a:prstGeom>
        </p:spPr>
      </p:pic>
      <p:sp>
        <p:nvSpPr>
          <p:cNvPr id="3" name="TextBox 2">
            <a:extLst>
              <a:ext uri="{FF2B5EF4-FFF2-40B4-BE49-F238E27FC236}">
                <a16:creationId xmlns:a16="http://schemas.microsoft.com/office/drawing/2014/main" id="{07D31406-DD3D-9C3A-23E8-3B60A688C3E6}"/>
              </a:ext>
            </a:extLst>
          </p:cNvPr>
          <p:cNvSpPr txBox="1"/>
          <p:nvPr/>
        </p:nvSpPr>
        <p:spPr>
          <a:xfrm>
            <a:off x="322361" y="8582721"/>
            <a:ext cx="4522907" cy="1107996"/>
          </a:xfrm>
          <a:prstGeom prst="rect">
            <a:avLst/>
          </a:prstGeom>
          <a:noFill/>
        </p:spPr>
        <p:txBody>
          <a:bodyPr wrap="square" lIns="0" tIns="0" rIns="0" bIns="0" rtlCol="0">
            <a:spAutoFit/>
          </a:bodyPr>
          <a:lstStyle/>
          <a:p>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br>
              <a:rPr lang="en-GB" sz="800" b="0" i="0" dirty="0">
                <a:solidFill>
                  <a:srgbClr val="888B8D"/>
                </a:solidFill>
                <a:latin typeface="+mn-lt"/>
                <a:cs typeface="BentonSans Regular"/>
              </a:rPr>
            </a:br>
            <a:r>
              <a:rPr lang="en-GB" sz="800" b="0" i="0" dirty="0">
                <a:solidFill>
                  <a:srgbClr val="888B8D"/>
                </a:solidFill>
                <a:latin typeface="+mn-lt"/>
                <a:cs typeface="BentonSans Regular"/>
              </a:rPr>
              <a:t>© 2024 GBT Travel Services UK Limited.</a:t>
            </a:r>
          </a:p>
        </p:txBody>
      </p:sp>
      <p:sp>
        <p:nvSpPr>
          <p:cNvPr id="6" name="Rectangle 5">
            <a:extLst>
              <a:ext uri="{FF2B5EF4-FFF2-40B4-BE49-F238E27FC236}">
                <a16:creationId xmlns:a16="http://schemas.microsoft.com/office/drawing/2014/main" id="{85389C45-988F-8F8B-89C7-62862DA31E61}"/>
              </a:ext>
            </a:extLst>
          </p:cNvPr>
          <p:cNvSpPr/>
          <p:nvPr/>
        </p:nvSpPr>
        <p:spPr>
          <a:xfrm>
            <a:off x="4834393" y="546873"/>
            <a:ext cx="1699017" cy="581124"/>
          </a:xfrm>
          <a:prstGeom prst="rect">
            <a:avLst/>
          </a:prstGeom>
          <a:noFill/>
          <a:ln>
            <a:solidFill>
              <a:srgbClr val="A7A8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Google Shape;93;p1">
            <a:extLst>
              <a:ext uri="{FF2B5EF4-FFF2-40B4-BE49-F238E27FC236}">
                <a16:creationId xmlns:a16="http://schemas.microsoft.com/office/drawing/2014/main" id="{8F345095-DF8C-CA95-6708-C4B281ADC0CE}"/>
              </a:ext>
            </a:extLst>
          </p:cNvPr>
          <p:cNvSpPr txBox="1"/>
          <p:nvPr/>
        </p:nvSpPr>
        <p:spPr>
          <a:xfrm>
            <a:off x="4834392" y="702373"/>
            <a:ext cx="1699017" cy="270124"/>
          </a:xfrm>
          <a:prstGeom prst="rect">
            <a:avLst/>
          </a:prstGeom>
          <a:noFill/>
          <a:ln>
            <a:noFill/>
          </a:ln>
        </p:spPr>
        <p:txBody>
          <a:bodyPr spcFirstLastPara="1" wrap="square" lIns="0" tIns="0" rIns="0" bIns="0" anchor="t" anchorCtr="0">
            <a:noAutofit/>
          </a:bodyPr>
          <a:lstStyle/>
          <a:p>
            <a:pPr algn="ctr"/>
            <a:r>
              <a:rPr lang="en-US" dirty="0">
                <a:solidFill>
                  <a:srgbClr val="A7A8AA"/>
                </a:solidFill>
                <a:latin typeface="Arial" panose="020B0604020202020204" pitchFamily="34" charset="0"/>
                <a:cs typeface="Arial" panose="020B0604020202020204" pitchFamily="34" charset="0"/>
              </a:rPr>
              <a:t>Your logo</a:t>
            </a:r>
          </a:p>
        </p:txBody>
      </p:sp>
    </p:spTree>
    <p:extLst>
      <p:ext uri="{BB962C8B-B14F-4D97-AF65-F5344CB8AC3E}">
        <p14:creationId xmlns:p14="http://schemas.microsoft.com/office/powerpoint/2010/main" val="1571271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mexGBT Master 2023">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E9A71A6D-C422-4293-A66D-8658BAEFBC06}"/>
    </a:ext>
  </a:extLst>
</a:theme>
</file>

<file path=ppt/theme/theme2.xml><?xml version="1.0" encoding="utf-8"?>
<a:theme xmlns:a="http://schemas.openxmlformats.org/drawingml/2006/main" name="Amex GBT Meetings and Events">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9D34FF4-0344-4468-8A88-51C4E0829E0F}"/>
    </a:ext>
  </a:extLst>
</a:theme>
</file>

<file path=ppt/theme/theme3.xml><?xml version="1.0" encoding="utf-8"?>
<a:theme xmlns:a="http://schemas.openxmlformats.org/drawingml/2006/main" name="Amex GBT Consulting">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1450185F-CE9D-4743-B43A-8F06FB7613CF}"/>
    </a:ext>
  </a:extLst>
</a:theme>
</file>

<file path=ppt/theme/theme4.xml><?xml version="1.0" encoding="utf-8"?>
<a:theme xmlns:a="http://schemas.openxmlformats.org/drawingml/2006/main" name="Amex GBT Select">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71FF886-F801-4A95-9260-383791F1042F}"/>
    </a:ext>
  </a:extLst>
</a:theme>
</file>

<file path=ppt/theme/theme5.xml><?xml version="1.0" encoding="utf-8"?>
<a:theme xmlns:a="http://schemas.openxmlformats.org/drawingml/2006/main" name="Amex GBT Egencia">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8A37590-15FA-4773-90D0-41EA15DB1FCF}"/>
    </a:ext>
  </a:extLst>
</a:theme>
</file>

<file path=ppt/theme/theme6.xml><?xml version="1.0" encoding="utf-8"?>
<a:theme xmlns:a="http://schemas.openxmlformats.org/drawingml/2006/main" name="Amex GBT Neo1">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8739E7E0-315A-40EB-AE5D-F1CAF3083B9D}"/>
    </a:ext>
  </a:extLst>
</a:theme>
</file>

<file path=ppt/theme/theme7.xml><?xml version="1.0" encoding="utf-8"?>
<a:theme xmlns:a="http://schemas.openxmlformats.org/drawingml/2006/main" name="Amex GBT Ovation">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DF47A888-113D-49D3-A112-31B343B235CC}"/>
    </a:ext>
  </a:extLst>
</a:theme>
</file>

<file path=ppt/theme/theme8.xml><?xml version="1.0" encoding="utf-8"?>
<a:theme xmlns:a="http://schemas.openxmlformats.org/drawingml/2006/main" name="Lawyers Travel">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4327DC8A-4F59-4379-8655-73CD63D8C14D}"/>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11C44356CD2FB4798EC96D5FC699FBB" ma:contentTypeVersion="43" ma:contentTypeDescription="Create a new document." ma:contentTypeScope="" ma:versionID="bcf74f26d203111c939ea63e7bd29d26">
  <xsd:schema xmlns:xsd="http://www.w3.org/2001/XMLSchema" xmlns:xs="http://www.w3.org/2001/XMLSchema" xmlns:p="http://schemas.microsoft.com/office/2006/metadata/properties" xmlns:ns1="http://schemas.microsoft.com/sharepoint/v3" xmlns:ns2="8cb3b74c-b90c-4e51-ac27-ef70db3cacb3" xmlns:ns3="d5b1f95e-00f9-44aa-85f3-00aafcb6b891" targetNamespace="http://schemas.microsoft.com/office/2006/metadata/properties" ma:root="true" ma:fieldsID="c284fdf295bcb84b619f298b7f333c6a" ns1:_="" ns2:_="" ns3:_="">
    <xsd:import namespace="http://schemas.microsoft.com/sharepoint/v3"/>
    <xsd:import namespace="8cb3b74c-b90c-4e51-ac27-ef70db3cacb3"/>
    <xsd:import namespace="d5b1f95e-00f9-44aa-85f3-00aafcb6b89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element ref="ns2:Country_x007c_Langu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b3b74c-b90c-4e51-ac27-ef70db3cacb3"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AutoKeyPoints" ma:index="8" nillable="true" ma:displayName="MediaServiceAutoKeyPoints" ma:hidden="true" ma:internalName="MediaServiceAutoKeyPoints" ma:readOnly="true">
      <xsd:simpleType>
        <xsd:restriction base="dms:Note"/>
      </xsd:simpleType>
    </xsd:element>
    <xsd:element name="MediaServiceKeyPoints" ma:index="9" nillable="true" ma:displayName="KeyPoints" ma:internalName="MediaServiceKeyPoints"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2d64c8-72ab-4e2c-b317-bd4f8cd030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Country_x007c_Language" ma:index="27" nillable="true" ma:displayName="Country | Language" ma:description="CA French" ma:format="Dropdown" ma:internalName="Country_x007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b1f95e-00f9-44aa-85f3-00aafcb6b891" elementFormDefault="qualified">
    <xsd:import namespace="http://schemas.microsoft.com/office/2006/documentManagement/types"/>
    <xsd:import namespace="http://schemas.microsoft.com/office/infopath/2007/PartnerControls"/>
    <xsd:element name="SharedWithUsers" ma:index="6"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d2f6b72a-e09f-407d-a49a-9df0dbde0ffa}" ma:internalName="TaxCatchAll" ma:showField="CatchAllData" ma:web="d5b1f95e-00f9-44aa-85f3-00aafcb6b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d5b1f95e-00f9-44aa-85f3-00aafcb6b891" xsi:nil="true"/>
    <lcf76f155ced4ddcb4097134ff3c332f xmlns="8cb3b74c-b90c-4e51-ac27-ef70db3cacb3">
      <Terms xmlns="http://schemas.microsoft.com/office/infopath/2007/PartnerControls"/>
    </lcf76f155ced4ddcb4097134ff3c332f>
    <_ip_UnifiedCompliancePolicyUIAction xmlns="http://schemas.microsoft.com/sharepoint/v3" xsi:nil="true"/>
    <Country_x007c_Language xmlns="8cb3b74c-b90c-4e51-ac27-ef70db3cacb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BFC28F7D-81BF-41D1-9607-475FCAB2CADB}"/>
</file>

<file path=customXml/itemProps2.xml><?xml version="1.0" encoding="utf-8"?>
<ds:datastoreItem xmlns:ds="http://schemas.openxmlformats.org/officeDocument/2006/customXml" ds:itemID="{91A0508D-8292-4140-9B77-FBEC28F38782}">
  <ds:schemaRefs>
    <ds:schemaRef ds:uri="http://schemas.microsoft.com/sharepoint/v3/contenttype/forms"/>
  </ds:schemaRefs>
</ds:datastoreItem>
</file>

<file path=customXml/itemProps3.xml><?xml version="1.0" encoding="utf-8"?>
<ds:datastoreItem xmlns:ds="http://schemas.openxmlformats.org/officeDocument/2006/customXml" ds:itemID="{5A2AFE03-78EA-4ECA-8796-D4457F2EF6AB}">
  <ds:schemaRefs>
    <ds:schemaRef ds:uri="http://schemas.microsoft.com/office/2006/metadata/properties"/>
    <ds:schemaRef ds:uri="http://schemas.microsoft.com/office/infopath/2007/PartnerControls"/>
    <ds:schemaRef ds:uri="f2e62f44-636b-4630-8102-8ebd7a863a56"/>
    <ds:schemaRef ds:uri="e430f63f-134a-4c40-af99-b20167d51a02"/>
  </ds:schemaRefs>
</ds:datastoreItem>
</file>

<file path=docProps/app.xml><?xml version="1.0" encoding="utf-8"?>
<Properties xmlns="http://schemas.openxmlformats.org/officeDocument/2006/extended-properties" xmlns:vt="http://schemas.openxmlformats.org/officeDocument/2006/docPropsVTypes">
  <Template>AmexGBT Master 2023</Template>
  <TotalTime>7333</TotalTime>
  <Words>367</Words>
  <Application>Microsoft Macintosh PowerPoint</Application>
  <PresentationFormat>A4 Paper (210x297 mm)</PresentationFormat>
  <Paragraphs>17</Paragraphs>
  <Slides>2</Slides>
  <Notes>0</Notes>
  <HiddenSlides>0</HiddenSlides>
  <MMClips>0</MMClips>
  <ScaleCrop>false</ScaleCrop>
  <HeadingPairs>
    <vt:vector size="6" baseType="variant">
      <vt:variant>
        <vt:lpstr>Fonts Used</vt:lpstr>
      </vt:variant>
      <vt:variant>
        <vt:i4>4</vt:i4>
      </vt:variant>
      <vt:variant>
        <vt:lpstr>Theme</vt:lpstr>
      </vt:variant>
      <vt:variant>
        <vt:i4>8</vt:i4>
      </vt:variant>
      <vt:variant>
        <vt:lpstr>Slide Titles</vt:lpstr>
      </vt:variant>
      <vt:variant>
        <vt:i4>2</vt:i4>
      </vt:variant>
    </vt:vector>
  </HeadingPairs>
  <TitlesOfParts>
    <vt:vector size="14" baseType="lpstr">
      <vt:lpstr>Arial</vt:lpstr>
      <vt:lpstr>BentonSans Book</vt:lpstr>
      <vt:lpstr>Calibri</vt:lpstr>
      <vt:lpstr>Wingdings</vt:lpstr>
      <vt:lpstr>AmexGBT Master 2023</vt:lpstr>
      <vt:lpstr>Amex GBT Meetings and Events</vt:lpstr>
      <vt:lpstr>Amex GBT Consulting</vt:lpstr>
      <vt:lpstr>Amex GBT Select</vt:lpstr>
      <vt:lpstr>Amex GBT Egencia</vt:lpstr>
      <vt:lpstr>Amex GBT Neo1</vt:lpstr>
      <vt:lpstr>Amex GBT Ovation</vt:lpstr>
      <vt:lpstr>Lawyers Travel</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Minhal Adamjee</dc:creator>
  <cp:lastModifiedBy>Minhal Adamjee</cp:lastModifiedBy>
  <cp:revision>182</cp:revision>
  <dcterms:created xsi:type="dcterms:W3CDTF">2024-02-19T03:37:07Z</dcterms:created>
  <dcterms:modified xsi:type="dcterms:W3CDTF">2024-08-19T16:13:59Z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0x010100111C44356CD2FB4798EC96D5FC699FBB</vt:lpwstr>
  </property>
</Properties>
</file>