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4.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5.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6.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849" r:id="rId4"/>
    <p:sldMasterId id="2147483874" r:id="rId5"/>
    <p:sldMasterId id="2147484057" r:id="rId6"/>
    <p:sldMasterId id="2147484025" r:id="rId7"/>
    <p:sldMasterId id="2147483915" r:id="rId8"/>
    <p:sldMasterId id="2147483951" r:id="rId9"/>
    <p:sldMasterId id="2147483976" r:id="rId10"/>
  </p:sldMasterIdLst>
  <p:notesMasterIdLst>
    <p:notesMasterId r:id="rId16"/>
  </p:notesMasterIdLst>
  <p:sldIdLst>
    <p:sldId id="2147470639" r:id="rId11"/>
    <p:sldId id="2147470644" r:id="rId12"/>
    <p:sldId id="2147470645" r:id="rId13"/>
    <p:sldId id="2147470646" r:id="rId14"/>
    <p:sldId id="2147470647" r:id="rId15"/>
  </p:sldIdLst>
  <p:sldSz cx="13003213" cy="6500813"/>
  <p:notesSz cx="6858000" cy="9144000"/>
  <p:embeddedFontLst>
    <p:embeddedFont>
      <p:font typeface="BentonSans Book" panose="02000503000000020004" pitchFamily="2" charset="0"/>
      <p:regular r:id="rId17"/>
      <p:bold r:id="rId18"/>
      <p:italic r:id="rId19"/>
    </p:embeddedFont>
    <p:embeddedFont>
      <p:font typeface="BentonSans Medium" panose="02000603000000020004" pitchFamily="2" charset="0"/>
      <p:regular r:id="rId20"/>
      <p:italic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4096" userDrawn="1">
          <p15:clr>
            <a:srgbClr val="A4A3A4"/>
          </p15:clr>
        </p15:guide>
        <p15:guide id="3" orient="horz" pos="2070" userDrawn="1">
          <p15:clr>
            <a:srgbClr val="A4A3A4"/>
          </p15:clr>
        </p15:guide>
        <p15:guide id="4" pos="4202" userDrawn="1">
          <p15:clr>
            <a:srgbClr val="A4A3A4"/>
          </p15:clr>
        </p15:guide>
        <p15:guide id="5" pos="721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EC98D48-2C64-1560-43E2-CB99C3925DF3}" name="Minhal Adamjee" initials="MA" userId="S::minhal.adamjee@amexgbt.com::42afc18d-22ea-417c-bcc7-c9312fcdd674" providerId="AD"/>
  <p188:author id="{C74FE456-C298-8AF5-AC65-1C261F445E7C}" name="TRUDY SPENCER" initials="" userId="S::TRUDY.SPENCER@amexgbt.com::f82d266f-0855-4f3c-b866-926835470e41" providerId="AD"/>
  <p188:author id="{084D598D-7AD8-9950-DD6D-8DB4BF76443B}" name="TRUDY SPENCER" initials="TS" userId="S::TRUDY.DALIDA@amexgbt.com::f82d266f-0855-4f3c-b866-926835470e41" providerId="AD"/>
  <p188:author id="{133254C6-8E86-AB26-28AC-C425178D1845}" name="Mindy Miller" initials="MM" userId="S::mindy.miller@amexgbt.com::23d30fb6-f00e-4863-b1e1-53e88790b98b" providerId="AD"/>
  <p188:author id="{2A06D2F5-BC45-B211-081D-F09D63B5AAD5}" name="Kathryn Staples" initials="KS" userId="S::kathryn.staples@amexgbt.com::98126a59-cd16-46d7-8f5d-da4bd914d08a" providerId="AD"/>
  <p188:author id="{6C26CBFA-DF4F-67AA-0A8F-09CF7EBACFF2}" name="Tanya Da Costa" initials="TDC" userId="S::Tanya.DaCosta@amexgbt.com::9fff1b48-f055-4e2a-8c8e-d34c950a6812" providerId="AD"/>
  <p188:author id="{28ED6DFE-DED6-A2A9-A60E-D4B95EA83304}" name="Minhal Adamjee" initials="MA" userId="S::Minhal.Adamjee@amexgbt.com::42afc18d-22ea-417c-bcc7-c9312fcdd67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AD2"/>
    <a:srgbClr val="E0F6FF"/>
    <a:srgbClr val="FFF2CC"/>
    <a:srgbClr val="A7A8AA"/>
    <a:srgbClr val="66A9E2"/>
    <a:srgbClr val="28CD6E"/>
    <a:srgbClr val="FFD2FF"/>
    <a:srgbClr val="1040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725" autoAdjust="0"/>
    <p:restoredTop sz="95645"/>
  </p:normalViewPr>
  <p:slideViewPr>
    <p:cSldViewPr snapToGrid="0">
      <p:cViewPr varScale="1">
        <p:scale>
          <a:sx n="99" d="100"/>
          <a:sy n="99" d="100"/>
        </p:scale>
        <p:origin x="102" y="396"/>
      </p:cViewPr>
      <p:guideLst>
        <p:guide pos="4096"/>
        <p:guide orient="horz" pos="2070"/>
        <p:guide pos="4202"/>
        <p:guide pos="7216"/>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font" Target="fonts/font2.fntdata"/><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EE8863-D377-DA46-9D5C-62A41016B675}" type="datetimeFigureOut">
              <a:rPr lang="en-US" smtClean="0"/>
              <a:t>9/3/2024</a:t>
            </a:fld>
            <a:endParaRPr lang="en-US"/>
          </a:p>
        </p:txBody>
      </p:sp>
      <p:sp>
        <p:nvSpPr>
          <p:cNvPr id="4" name="Slide Image Placeholder 3"/>
          <p:cNvSpPr>
            <a:spLocks noGrp="1" noRot="1" noChangeAspect="1"/>
          </p:cNvSpPr>
          <p:nvPr>
            <p:ph type="sldImg" idx="2"/>
          </p:nvPr>
        </p:nvSpPr>
        <p:spPr>
          <a:xfrm>
            <a:off x="342900" y="1143000"/>
            <a:ext cx="61722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DDDF31-B6EF-9D4F-AA6E-DE304C8BA279}" type="slidenum">
              <a:rPr lang="en-US" smtClean="0"/>
              <a:t>‹#›</a:t>
            </a:fld>
            <a:endParaRPr lang="en-US"/>
          </a:p>
        </p:txBody>
      </p:sp>
    </p:spTree>
    <p:extLst>
      <p:ext uri="{BB962C8B-B14F-4D97-AF65-F5344CB8AC3E}">
        <p14:creationId xmlns:p14="http://schemas.microsoft.com/office/powerpoint/2010/main" val="159252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DDF31-B6EF-9D4F-AA6E-DE304C8BA279}" type="slidenum">
              <a:rPr lang="en-US" smtClean="0"/>
              <a:t>1</a:t>
            </a:fld>
            <a:endParaRPr lang="en-US"/>
          </a:p>
        </p:txBody>
      </p:sp>
    </p:spTree>
    <p:extLst>
      <p:ext uri="{BB962C8B-B14F-4D97-AF65-F5344CB8AC3E}">
        <p14:creationId xmlns:p14="http://schemas.microsoft.com/office/powerpoint/2010/main" val="1680231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DDF31-B6EF-9D4F-AA6E-DE304C8BA279}" type="slidenum">
              <a:rPr lang="en-US" smtClean="0"/>
              <a:t>2</a:t>
            </a:fld>
            <a:endParaRPr lang="en-US"/>
          </a:p>
        </p:txBody>
      </p:sp>
    </p:spTree>
    <p:extLst>
      <p:ext uri="{BB962C8B-B14F-4D97-AF65-F5344CB8AC3E}">
        <p14:creationId xmlns:p14="http://schemas.microsoft.com/office/powerpoint/2010/main" val="2183538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DDF31-B6EF-9D4F-AA6E-DE304C8BA279}" type="slidenum">
              <a:rPr lang="en-US" smtClean="0"/>
              <a:t>3</a:t>
            </a:fld>
            <a:endParaRPr lang="en-US"/>
          </a:p>
        </p:txBody>
      </p:sp>
    </p:spTree>
    <p:extLst>
      <p:ext uri="{BB962C8B-B14F-4D97-AF65-F5344CB8AC3E}">
        <p14:creationId xmlns:p14="http://schemas.microsoft.com/office/powerpoint/2010/main" val="2812033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DDF31-B6EF-9D4F-AA6E-DE304C8BA279}" type="slidenum">
              <a:rPr lang="en-US" smtClean="0"/>
              <a:t>4</a:t>
            </a:fld>
            <a:endParaRPr lang="en-US"/>
          </a:p>
        </p:txBody>
      </p:sp>
    </p:spTree>
    <p:extLst>
      <p:ext uri="{BB962C8B-B14F-4D97-AF65-F5344CB8AC3E}">
        <p14:creationId xmlns:p14="http://schemas.microsoft.com/office/powerpoint/2010/main" val="3719787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DDF31-B6EF-9D4F-AA6E-DE304C8BA279}" type="slidenum">
              <a:rPr lang="en-US" smtClean="0"/>
              <a:t>5</a:t>
            </a:fld>
            <a:endParaRPr lang="en-US"/>
          </a:p>
        </p:txBody>
      </p:sp>
    </p:spTree>
    <p:extLst>
      <p:ext uri="{BB962C8B-B14F-4D97-AF65-F5344CB8AC3E}">
        <p14:creationId xmlns:p14="http://schemas.microsoft.com/office/powerpoint/2010/main" val="4245495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20.sv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20.sv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18.pn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18.png"/><Relationship Id="rId4" Type="http://schemas.openxmlformats.org/officeDocument/2006/relationships/image" Target="../media/image3.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18.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21.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png"/><Relationship Id="rId1" Type="http://schemas.openxmlformats.org/officeDocument/2006/relationships/slideMaster" Target="../slideMasters/slideMaster6.xml"/><Relationship Id="rId4" Type="http://schemas.openxmlformats.org/officeDocument/2006/relationships/image" Target="../media/image2.sv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Master" Target="../slideMasters/slideMaster6.xml"/><Relationship Id="rId4" Type="http://schemas.openxmlformats.org/officeDocument/2006/relationships/image" Target="../media/image20.sv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2.pn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2.pn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2.png"/></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22.png"/><Relationship Id="rId4" Type="http://schemas.openxmlformats.org/officeDocument/2006/relationships/image" Target="../media/image3.png"/></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2.png"/></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3.png"/></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Master" Target="../slideMasters/slideMaster7.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7.xml"/><Relationship Id="rId4" Type="http://schemas.openxmlformats.org/officeDocument/2006/relationships/image" Target="../media/image2.svg"/></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Master" Target="../slideMasters/slideMaster7.xml"/><Relationship Id="rId4" Type="http://schemas.openxmlformats.org/officeDocument/2006/relationships/image" Target="../media/image20.svg"/></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25.png"/><Relationship Id="rId4" Type="http://schemas.openxmlformats.org/officeDocument/2006/relationships/image" Target="../media/image3.png"/></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1.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7.sv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5.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5.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6.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6.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MB-Title Slide Deep Blue with Images">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16298" y="489067"/>
            <a:ext cx="2344254" cy="707763"/>
          </a:xfrm>
          <a:prstGeom prst="rect">
            <a:avLst/>
          </a:prstGeom>
        </p:spPr>
      </p:pic>
      <p:grpSp>
        <p:nvGrpSpPr>
          <p:cNvPr id="2" name="Group 1">
            <a:extLst>
              <a:ext uri="{FF2B5EF4-FFF2-40B4-BE49-F238E27FC236}">
                <a16:creationId xmlns:a16="http://schemas.microsoft.com/office/drawing/2014/main" id="{EF167A32-F133-4509-1167-635287B1995C}"/>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E3040FA1-CF48-DD2A-E90A-055901308E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1" name="object 6">
              <a:extLst>
                <a:ext uri="{FF2B5EF4-FFF2-40B4-BE49-F238E27FC236}">
                  <a16:creationId xmlns:a16="http://schemas.microsoft.com/office/drawing/2014/main" id="{89246CF3-10ED-A400-74AE-51106001CCD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r>
              <a:rPr lang="en-US"/>
              <a:t>Click icon to add picture</a:t>
            </a:r>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r>
              <a:rPr lang="en-US"/>
              <a:t>Click icon to add picture</a:t>
            </a:r>
          </a:p>
        </p:txBody>
      </p:sp>
    </p:spTree>
    <p:extLst>
      <p:ext uri="{BB962C8B-B14F-4D97-AF65-F5344CB8AC3E}">
        <p14:creationId xmlns:p14="http://schemas.microsoft.com/office/powerpoint/2010/main" val="7343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B-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1780911" cy="537401"/>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11779682"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44062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elect-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501606" y="1706250"/>
            <a:ext cx="6501607" cy="375375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1467363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elect-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580681" y="1706250"/>
            <a:ext cx="5810767" cy="375375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51054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elect-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611151" y="1706250"/>
            <a:ext cx="5802596" cy="375375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1220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elect-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9319918" y="3710218"/>
            <a:ext cx="3120771" cy="2063385"/>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6027790" y="3717564"/>
            <a:ext cx="3120771" cy="2051144"/>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614402" y="1697752"/>
            <a:ext cx="5253573" cy="4070955"/>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9306142" y="1704882"/>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6014015" y="1717125"/>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3" name="Picture 2">
            <a:extLst>
              <a:ext uri="{FF2B5EF4-FFF2-40B4-BE49-F238E27FC236}">
                <a16:creationId xmlns:a16="http://schemas.microsoft.com/office/drawing/2014/main" id="{3B72A4B2-B115-D80C-75EA-B8804A2BF6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6A08CC52-AA50-A057-D36B-170E1EA8938C}"/>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1662723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40" userDrawn="1">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elect-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1786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elect-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293526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Select-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1766" y="1706250"/>
            <a:ext cx="11779682" cy="3753750"/>
          </a:xfrm>
        </p:spPr>
        <p:txBody>
          <a:bodyPr anchor="t" anchorCtr="0"/>
          <a:lstStyle>
            <a:lvl1pPr marL="341588" indent="-341588">
              <a:spcBef>
                <a:spcPts val="1137"/>
              </a:spcBef>
              <a:spcAft>
                <a:spcPts val="0"/>
              </a:spcAft>
              <a:buClrTx/>
              <a:buFont typeface="+mj-lt"/>
              <a:buAutoNum type="arabicPeriod"/>
              <a:tabLst/>
              <a:defRPr sz="1896" b="0" i="0">
                <a:latin typeface="+mn-lt"/>
              </a:defRPr>
            </a:lvl1pPr>
            <a:lvl2pPr marL="507115" indent="-173051">
              <a:buClrTx/>
              <a:defRPr b="0" i="0">
                <a:latin typeface="+mn-lt"/>
              </a:defRPr>
            </a:lvl2pPr>
            <a:lvl3pPr marL="683175" indent="-173051">
              <a:buClrTx/>
              <a:defRPr b="0" i="0">
                <a:latin typeface="+mn-lt"/>
              </a:defRPr>
            </a:lvl3pPr>
            <a:lvl4pPr marL="848702" indent="-173051">
              <a:buClrTx/>
              <a:defRPr b="0" i="0">
                <a:latin typeface="+mn-lt"/>
              </a:defRPr>
            </a:lvl4pPr>
            <a:lvl5pPr marL="1024763" indent="-173051">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084545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Select-Agenda Graphical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890601" y="1834373"/>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890601" y="2463032"/>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890601" y="3091690"/>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890601" y="3720349"/>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890601" y="4349007"/>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890601" y="4977665"/>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Tree>
    <p:extLst>
      <p:ext uri="{BB962C8B-B14F-4D97-AF65-F5344CB8AC3E}">
        <p14:creationId xmlns:p14="http://schemas.microsoft.com/office/powerpoint/2010/main" val="364492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Select-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4239820" y="1834373"/>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4239820" y="2463032"/>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4239820" y="3091690"/>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4239820" y="3720349"/>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4239820" y="4349007"/>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4239820" y="4977665"/>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890601" y="1844336"/>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890601" y="2472994"/>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890601" y="3101653"/>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890601" y="3730311"/>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890601" y="4987628"/>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890601" y="4358970"/>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150010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Select-Divider with Portal Pattern">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616298" y="1706250"/>
            <a:ext cx="5759297" cy="2388750"/>
          </a:xfrm>
        </p:spPr>
        <p:txBody>
          <a:bodyPr/>
          <a:lstStyle>
            <a:lvl1pPr>
              <a:defRPr sz="3412">
                <a:solidFill>
                  <a:schemeClr val="bg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pic>
        <p:nvPicPr>
          <p:cNvPr id="7" name="Picture 6">
            <a:extLst>
              <a:ext uri="{FF2B5EF4-FFF2-40B4-BE49-F238E27FC236}">
                <a16:creationId xmlns:a16="http://schemas.microsoft.com/office/drawing/2014/main" id="{8B0C84FC-4576-4FE9-9F36-70EB888C8C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37038" y="148676"/>
            <a:ext cx="2216200" cy="1213485"/>
          </a:xfrm>
          <a:prstGeom prst="rect">
            <a:avLst/>
          </a:prstGeom>
        </p:spPr>
      </p:pic>
      <p:pic>
        <p:nvPicPr>
          <p:cNvPr id="2" name="Picture 1">
            <a:extLst>
              <a:ext uri="{FF2B5EF4-FFF2-40B4-BE49-F238E27FC236}">
                <a16:creationId xmlns:a16="http://schemas.microsoft.com/office/drawing/2014/main" id="{635FBFBC-7BDE-AFAE-E1CB-1D3EB959FAA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9" name="object 15">
            <a:extLst>
              <a:ext uri="{FF2B5EF4-FFF2-40B4-BE49-F238E27FC236}">
                <a16:creationId xmlns:a16="http://schemas.microsoft.com/office/drawing/2014/main" id="{4640BFAE-7A63-1043-AE8C-70C9B4C2C3DD}"/>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4233039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B-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1780911" cy="537401"/>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2218125"/>
            <a:ext cx="5662544" cy="3241875"/>
          </a:xfrm>
        </p:spPr>
        <p:txBody>
          <a:bodyPr anchor="t" anchorCtr="0"/>
          <a:lstStyle>
            <a:lvl1pPr marL="0" indent="0">
              <a:spcBef>
                <a:spcPts val="0"/>
              </a:spcBef>
              <a:spcAft>
                <a:spcPts val="0"/>
              </a:spcAft>
              <a:buClrTx/>
              <a:buFont typeface="Arial" panose="020B0604020202020204" pitchFamily="34" charset="0"/>
              <a:buNone/>
              <a:tabLst/>
              <a:defRPr sz="1706" b="0" i="0">
                <a:latin typeface="+mn-lt"/>
              </a:defRPr>
            </a:lvl1pPr>
            <a:lvl2pPr marL="343092" indent="-173051">
              <a:buClrTx/>
              <a:buFont typeface="Arial" panose="020B0604020202020204" pitchFamily="34" charset="0"/>
              <a:buChar char="•"/>
              <a:defRPr sz="1327" b="0" i="0">
                <a:latin typeface="+mn-lt"/>
              </a:defRPr>
            </a:lvl2pPr>
            <a:lvl3pPr marL="505610" indent="-173051">
              <a:buClrTx/>
              <a:defRPr sz="1137" b="0" i="0">
                <a:latin typeface="+mn-lt"/>
              </a:defRPr>
            </a:lvl3pPr>
            <a:lvl4pPr marL="678661" indent="-173051">
              <a:buClrTx/>
              <a:defRPr sz="1137" b="0" i="0">
                <a:latin typeface="+mn-lt"/>
              </a:defRPr>
            </a:lvl4pPr>
            <a:lvl5pPr marL="850208" indent="-171546">
              <a:buClrTx/>
              <a:defRPr sz="1043"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11779682"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686" y="2218125"/>
            <a:ext cx="5663309" cy="3241875"/>
          </a:xfrm>
        </p:spPr>
        <p:txBody>
          <a:bodyPr/>
          <a:lstStyle>
            <a:lvl1pPr marL="0" indent="0">
              <a:buClrTx/>
              <a:buFont typeface="Arial" panose="020B0604020202020204" pitchFamily="34" charset="0"/>
              <a:buNone/>
              <a:defRPr sz="1706" b="0" i="0">
                <a:latin typeface="+mn-lt"/>
              </a:defRPr>
            </a:lvl1pPr>
            <a:lvl2pPr marL="343092" indent="-173051">
              <a:buFont typeface="Arial" panose="020B0604020202020204" pitchFamily="34" charset="0"/>
              <a:buChar char="•"/>
              <a:defRPr sz="1327" b="0" i="0">
                <a:latin typeface="+mn-lt"/>
              </a:defRPr>
            </a:lvl2pPr>
            <a:lvl3pPr marL="592888" indent="-173051">
              <a:defRPr sz="1137" b="0" i="0">
                <a:latin typeface="+mn-lt"/>
              </a:defRPr>
            </a:lvl3pPr>
            <a:lvl4pPr marL="850208" indent="-173051">
              <a:defRPr sz="1137" b="0" i="0">
                <a:latin typeface="+mn-lt"/>
              </a:defRPr>
            </a:lvl4pPr>
            <a:lvl5pPr marL="1021754" indent="-173051">
              <a:defRPr sz="1043"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614326" y="1662824"/>
            <a:ext cx="5665202" cy="511875"/>
          </a:xfrm>
        </p:spPr>
        <p:txBody>
          <a:bodyPr anchor="ctr" anchorCtr="0"/>
          <a:lstStyle>
            <a:lvl1pPr algn="ctr">
              <a:defRPr sz="1896" b="0" i="0">
                <a:solidFill>
                  <a:schemeClr val="tx2"/>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728486" y="1662824"/>
            <a:ext cx="5663509" cy="511638"/>
          </a:xfrm>
        </p:spPr>
        <p:txBody>
          <a:bodyPr anchor="ctr" anchorCtr="0"/>
          <a:lstStyle>
            <a:lvl1pPr algn="ctr">
              <a:defRPr sz="1896" b="0" i="0">
                <a:solidFill>
                  <a:schemeClr val="tx2"/>
                </a:solidFill>
                <a:latin typeface="+mj-lt"/>
              </a:defRPr>
            </a:lvl1pPr>
          </a:lstStyle>
          <a:p>
            <a:pPr lvl="0"/>
            <a:r>
              <a:rPr lang="en-US"/>
              <a:t>Click to edit Master text styles</a:t>
            </a:r>
          </a:p>
        </p:txBody>
      </p:sp>
    </p:spTree>
    <p:extLst>
      <p:ext uri="{BB962C8B-B14F-4D97-AF65-F5344CB8AC3E}">
        <p14:creationId xmlns:p14="http://schemas.microsoft.com/office/powerpoint/2010/main" val="1150936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p:cSld name="Select-Divider with Line Pattern">
    <p:bg>
      <p:bgPr>
        <a:solidFill>
          <a:schemeClr val="accent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616298" y="1706250"/>
            <a:ext cx="5759297" cy="2388750"/>
          </a:xfrm>
        </p:spPr>
        <p:txBody>
          <a:bodyPr/>
          <a:lstStyle>
            <a:lvl1pPr>
              <a:defRPr sz="3412">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pic>
        <p:nvPicPr>
          <p:cNvPr id="2" name="Picture 1">
            <a:extLst>
              <a:ext uri="{FF2B5EF4-FFF2-40B4-BE49-F238E27FC236}">
                <a16:creationId xmlns:a16="http://schemas.microsoft.com/office/drawing/2014/main" id="{ADBF0AD3-D0B8-3C5B-AA8E-CF3A3F52DF1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37038" y="148676"/>
            <a:ext cx="2216200" cy="1213485"/>
          </a:xfrm>
          <a:prstGeom prst="rect">
            <a:avLst/>
          </a:prstGeom>
        </p:spPr>
      </p:pic>
      <p:pic>
        <p:nvPicPr>
          <p:cNvPr id="3" name="Picture 2">
            <a:extLst>
              <a:ext uri="{FF2B5EF4-FFF2-40B4-BE49-F238E27FC236}">
                <a16:creationId xmlns:a16="http://schemas.microsoft.com/office/drawing/2014/main" id="{40AA1C98-155B-74B0-11E4-5F2FBABF55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E0C0A7EC-8BB7-F2FB-B7ED-EA1BE3F130DC}"/>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1064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p:cSld name="Select-Divider with Image 1">
    <p:bg>
      <p:bgPr>
        <a:solidFill>
          <a:srgbClr val="B4EB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934916" y="0"/>
            <a:ext cx="5068297" cy="5769745"/>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618165" y="1706250"/>
            <a:ext cx="5759297" cy="1194375"/>
          </a:xfrm>
        </p:spPr>
        <p:txBody>
          <a:bodyPr/>
          <a:lstStyle>
            <a:lvl1pPr>
              <a:defRPr sz="3412">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618165" y="2968875"/>
            <a:ext cx="5759297" cy="682500"/>
          </a:xfrm>
        </p:spPr>
        <p:txBody>
          <a:bodyPr/>
          <a:lstStyle>
            <a:lvl1pPr>
              <a:defRPr sz="1896" b="0" i="0">
                <a:latin typeface="+mn-lt"/>
              </a:defRPr>
            </a:lvl1pPr>
          </a:lstStyle>
          <a:p>
            <a:pPr lvl="0"/>
            <a:r>
              <a:rPr lang="en-US"/>
              <a:t>Click to edit subtitle text styles</a:t>
            </a:r>
          </a:p>
        </p:txBody>
      </p:sp>
      <p:pic>
        <p:nvPicPr>
          <p:cNvPr id="3" name="Picture 2">
            <a:extLst>
              <a:ext uri="{FF2B5EF4-FFF2-40B4-BE49-F238E27FC236}">
                <a16:creationId xmlns:a16="http://schemas.microsoft.com/office/drawing/2014/main" id="{B10E48C1-F2BD-7C77-E2F3-8DC8EF393A9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37038" y="148676"/>
            <a:ext cx="2216200" cy="1213485"/>
          </a:xfrm>
          <a:prstGeom prst="rect">
            <a:avLst/>
          </a:prstGeom>
        </p:spPr>
      </p:pic>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4" name="object 15">
            <a:extLst>
              <a:ext uri="{FF2B5EF4-FFF2-40B4-BE49-F238E27FC236}">
                <a16:creationId xmlns:a16="http://schemas.microsoft.com/office/drawing/2014/main" id="{D3A65B9A-60E4-66FC-662D-2FAF452BB6FE}"/>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58068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Select-Divider with image 2">
    <p:bg>
      <p:bgPr>
        <a:solidFill>
          <a:srgbClr val="E6F0F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981840" y="0"/>
            <a:ext cx="6021374" cy="5242785"/>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618165" y="1706250"/>
            <a:ext cx="5759297" cy="511875"/>
          </a:xfrm>
        </p:spPr>
        <p:txBody>
          <a:bodyPr/>
          <a:lstStyle>
            <a:lvl1pPr>
              <a:defRPr sz="1896"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617992" y="2218125"/>
            <a:ext cx="5760017" cy="1365000"/>
          </a:xfrm>
        </p:spPr>
        <p:txBody>
          <a:bodyPr/>
          <a:lstStyle>
            <a:lvl1pPr>
              <a:defRPr sz="3412" b="0" i="0">
                <a:latin typeface="+mj-lt"/>
              </a:defRPr>
            </a:lvl1pPr>
            <a:lvl2pPr marL="0" indent="0">
              <a:buNone/>
              <a:defRPr/>
            </a:lvl2pPr>
          </a:lstStyle>
          <a:p>
            <a:pPr lvl="0"/>
            <a:r>
              <a:rPr lang="en-GB"/>
              <a:t>Click to edit Master text styles</a:t>
            </a:r>
          </a:p>
        </p:txBody>
      </p:sp>
      <p:pic>
        <p:nvPicPr>
          <p:cNvPr id="2" name="Picture 1">
            <a:extLst>
              <a:ext uri="{FF2B5EF4-FFF2-40B4-BE49-F238E27FC236}">
                <a16:creationId xmlns:a16="http://schemas.microsoft.com/office/drawing/2014/main" id="{044C231A-C58A-FC5C-12E8-A49523852D9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37038" y="148676"/>
            <a:ext cx="2216200" cy="1213485"/>
          </a:xfrm>
          <a:prstGeom prst="rect">
            <a:avLst/>
          </a:prstGeom>
        </p:spPr>
      </p:pic>
      <p:pic>
        <p:nvPicPr>
          <p:cNvPr id="5" name="Picture 4">
            <a:extLst>
              <a:ext uri="{FF2B5EF4-FFF2-40B4-BE49-F238E27FC236}">
                <a16:creationId xmlns:a16="http://schemas.microsoft.com/office/drawing/2014/main" id="{4A7E581A-C656-F7FE-6C85-E706C648AE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99DCF788-4E87-5C98-D7CF-E097D4A26157}"/>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98721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Select-Divider with Text Over Image placeholder">
    <p:bg>
      <p:bgPr>
        <a:solidFill>
          <a:schemeClr val="accent3"/>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532665" cy="5769745"/>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mn-lt"/>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latin typeface="+mn-lt"/>
              </a:defRPr>
            </a:lvl1pPr>
          </a:lstStyle>
          <a:p>
            <a:r>
              <a:rPr lang="en-US"/>
              <a:t>P.</a:t>
            </a:r>
            <a:fld id="{8C1BCF7C-2884-4FE2-A9ED-57CF9A0CDEFF}" type="slidenum">
              <a:rPr lang="en-US" smtClean="0"/>
              <a:pPr/>
              <a:t>‹#›</a:t>
            </a:fld>
            <a:endParaRPr lang="en-US"/>
          </a:p>
        </p:txBody>
      </p:sp>
      <p:pic>
        <p:nvPicPr>
          <p:cNvPr id="4" name="Picture 3">
            <a:extLst>
              <a:ext uri="{FF2B5EF4-FFF2-40B4-BE49-F238E27FC236}">
                <a16:creationId xmlns:a16="http://schemas.microsoft.com/office/drawing/2014/main" id="{EA4ACBF6-1C22-8105-7A9F-7C2BE6BE0B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6" name="object 15">
            <a:extLst>
              <a:ext uri="{FF2B5EF4-FFF2-40B4-BE49-F238E27FC236}">
                <a16:creationId xmlns:a16="http://schemas.microsoft.com/office/drawing/2014/main" id="{591F059A-68AF-65CA-01F0-4DBD80CC4B17}"/>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A7A8AA"/>
              </a:solidFill>
              <a:latin typeface="+mn-lt"/>
              <a:cs typeface="BentonSans Regular"/>
            </a:endParaRPr>
          </a:p>
          <a:p>
            <a:pPr marL="0">
              <a:lnSpc>
                <a:spcPts val="805"/>
              </a:lnSpc>
            </a:pPr>
            <a:r>
              <a:rPr sz="758" b="0" i="0">
                <a:solidFill>
                  <a:srgbClr val="A7A8AA"/>
                </a:solidFill>
                <a:latin typeface="+mn-lt"/>
                <a:cs typeface="BentonSans Regular"/>
              </a:rPr>
              <a:t>This</a:t>
            </a:r>
            <a:r>
              <a:rPr sz="758" b="0" i="0" spc="-9">
                <a:solidFill>
                  <a:srgbClr val="A7A8AA"/>
                </a:solidFill>
                <a:latin typeface="+mn-lt"/>
                <a:cs typeface="BentonSans Regular"/>
              </a:rPr>
              <a:t> </a:t>
            </a:r>
            <a:r>
              <a:rPr sz="758" b="0" i="0">
                <a:solidFill>
                  <a:srgbClr val="A7A8AA"/>
                </a:solidFill>
                <a:latin typeface="+mn-lt"/>
                <a:cs typeface="BentonSans Regular"/>
              </a:rPr>
              <a:t>document</a:t>
            </a:r>
            <a:r>
              <a:rPr sz="758" b="0" i="0" spc="-9">
                <a:solidFill>
                  <a:srgbClr val="A7A8AA"/>
                </a:solidFill>
                <a:latin typeface="+mn-lt"/>
                <a:cs typeface="BentonSans Regular"/>
              </a:rPr>
              <a:t> </a:t>
            </a:r>
            <a:r>
              <a:rPr sz="758" b="0" i="0">
                <a:solidFill>
                  <a:srgbClr val="A7A8AA"/>
                </a:solidFill>
                <a:latin typeface="+mn-lt"/>
                <a:cs typeface="BentonSans Regular"/>
              </a:rPr>
              <a:t>contains</a:t>
            </a:r>
            <a:r>
              <a:rPr sz="758" b="0" i="0" spc="-6">
                <a:solidFill>
                  <a:srgbClr val="A7A8AA"/>
                </a:solidFill>
                <a:latin typeface="+mn-lt"/>
                <a:cs typeface="BentonSans Regular"/>
              </a:rPr>
              <a:t> </a:t>
            </a:r>
            <a:r>
              <a:rPr sz="758" b="0" i="0">
                <a:solidFill>
                  <a:srgbClr val="A7A8AA"/>
                </a:solidFill>
                <a:latin typeface="+mn-lt"/>
                <a:cs typeface="BentonSans Regular"/>
              </a:rPr>
              <a:t>unpublished,</a:t>
            </a:r>
            <a:r>
              <a:rPr sz="758" b="0" i="0" spc="-9">
                <a:solidFill>
                  <a:srgbClr val="A7A8AA"/>
                </a:solidFill>
                <a:latin typeface="+mn-lt"/>
                <a:cs typeface="BentonSans Regular"/>
              </a:rPr>
              <a:t> </a:t>
            </a:r>
            <a:r>
              <a:rPr sz="758" b="0" i="0" spc="-6">
                <a:solidFill>
                  <a:srgbClr val="A7A8AA"/>
                </a:solidFill>
                <a:latin typeface="+mn-lt"/>
                <a:cs typeface="BentonSans Regular"/>
              </a:rPr>
              <a:t>confidential,</a:t>
            </a:r>
            <a:r>
              <a:rPr sz="758" b="0" i="0" spc="-9">
                <a:solidFill>
                  <a:srgbClr val="A7A8AA"/>
                </a:solidFill>
                <a:latin typeface="+mn-lt"/>
                <a:cs typeface="BentonSans Regular"/>
              </a:rPr>
              <a:t> </a:t>
            </a:r>
            <a:r>
              <a:rPr sz="758" b="0" i="0">
                <a:solidFill>
                  <a:srgbClr val="A7A8AA"/>
                </a:solidFill>
                <a:latin typeface="+mn-lt"/>
                <a:cs typeface="BentonSans Regular"/>
              </a:rPr>
              <a:t>and</a:t>
            </a:r>
            <a:r>
              <a:rPr sz="758" b="0" i="0" spc="-6">
                <a:solidFill>
                  <a:srgbClr val="A7A8AA"/>
                </a:solidFill>
                <a:latin typeface="+mn-lt"/>
                <a:cs typeface="BentonSans Regular"/>
              </a:rPr>
              <a:t> </a:t>
            </a:r>
            <a:r>
              <a:rPr sz="758" b="0" i="0">
                <a:solidFill>
                  <a:srgbClr val="A7A8AA"/>
                </a:solidFill>
                <a:latin typeface="+mn-lt"/>
                <a:cs typeface="BentonSans Regular"/>
              </a:rPr>
              <a:t>proprietary</a:t>
            </a:r>
            <a:r>
              <a:rPr sz="758" b="0" i="0" spc="-9">
                <a:solidFill>
                  <a:srgbClr val="A7A8AA"/>
                </a:solidFill>
                <a:latin typeface="+mn-lt"/>
                <a:cs typeface="BentonSans Regular"/>
              </a:rPr>
              <a:t> </a:t>
            </a:r>
            <a:r>
              <a:rPr sz="758" b="0" i="0" spc="-6">
                <a:solidFill>
                  <a:srgbClr val="A7A8AA"/>
                </a:solidFill>
                <a:latin typeface="+mn-lt"/>
                <a:cs typeface="BentonSans Regular"/>
              </a:rPr>
              <a:t>information </a:t>
            </a:r>
            <a:r>
              <a:rPr sz="758" b="0" i="0">
                <a:solidFill>
                  <a:srgbClr val="A7A8AA"/>
                </a:solidFill>
                <a:latin typeface="+mn-lt"/>
                <a:cs typeface="BentonSans Regular"/>
              </a:rPr>
              <a:t>of</a:t>
            </a:r>
            <a:r>
              <a:rPr sz="758" b="0" i="0" spc="-9">
                <a:solidFill>
                  <a:srgbClr val="A7A8AA"/>
                </a:solidFill>
                <a:latin typeface="+mn-lt"/>
                <a:cs typeface="BentonSans Regular"/>
              </a:rPr>
              <a:t> </a:t>
            </a:r>
            <a:r>
              <a:rPr sz="758" b="0" i="0">
                <a:solidFill>
                  <a:srgbClr val="A7A8AA"/>
                </a:solidFill>
                <a:latin typeface="+mn-lt"/>
                <a:cs typeface="BentonSans Regular"/>
              </a:rPr>
              <a:t>American</a:t>
            </a:r>
            <a:r>
              <a:rPr sz="758" b="0" i="0" spc="-9">
                <a:solidFill>
                  <a:srgbClr val="A7A8AA"/>
                </a:solidFill>
                <a:latin typeface="+mn-lt"/>
                <a:cs typeface="BentonSans Regular"/>
              </a:rPr>
              <a:t> </a:t>
            </a:r>
            <a:r>
              <a:rPr sz="758" b="0" i="0">
                <a:solidFill>
                  <a:srgbClr val="A7A8AA"/>
                </a:solidFill>
                <a:latin typeface="+mn-lt"/>
                <a:cs typeface="BentonSans Regular"/>
              </a:rPr>
              <a:t>Express</a:t>
            </a:r>
            <a:r>
              <a:rPr sz="758" b="0" i="0" spc="-6">
                <a:solidFill>
                  <a:srgbClr val="A7A8AA"/>
                </a:solidFill>
                <a:latin typeface="+mn-lt"/>
                <a:cs typeface="BentonSans Regular"/>
              </a:rPr>
              <a:t> </a:t>
            </a:r>
            <a:r>
              <a:rPr sz="758" b="0" i="0">
                <a:solidFill>
                  <a:srgbClr val="A7A8AA"/>
                </a:solidFill>
                <a:latin typeface="+mn-lt"/>
                <a:cs typeface="BentonSans Regular"/>
              </a:rPr>
              <a:t>Global</a:t>
            </a:r>
            <a:r>
              <a:rPr sz="758" b="0" i="0" spc="-9">
                <a:solidFill>
                  <a:srgbClr val="A7A8AA"/>
                </a:solidFill>
                <a:latin typeface="+mn-lt"/>
                <a:cs typeface="BentonSans Regular"/>
              </a:rPr>
              <a:t> </a:t>
            </a:r>
            <a:r>
              <a:rPr sz="758" b="0" i="0">
                <a:solidFill>
                  <a:srgbClr val="A7A8AA"/>
                </a:solidFill>
                <a:latin typeface="+mn-lt"/>
                <a:cs typeface="BentonSans Regular"/>
              </a:rPr>
              <a:t>Business</a:t>
            </a:r>
            <a:r>
              <a:rPr sz="758" b="0" i="0" spc="-6">
                <a:solidFill>
                  <a:srgbClr val="A7A8AA"/>
                </a:solidFill>
                <a:latin typeface="+mn-lt"/>
                <a:cs typeface="BentonSans Regular"/>
              </a:rPr>
              <a:t> </a:t>
            </a:r>
            <a:r>
              <a:rPr sz="758" b="0" i="0">
                <a:solidFill>
                  <a:srgbClr val="A7A8AA"/>
                </a:solidFill>
                <a:latin typeface="+mn-lt"/>
                <a:cs typeface="BentonSans Regular"/>
              </a:rPr>
              <a:t>Travel</a:t>
            </a:r>
            <a:r>
              <a:rPr sz="758" b="0" i="0" spc="-9">
                <a:solidFill>
                  <a:srgbClr val="A7A8AA"/>
                </a:solidFill>
                <a:latin typeface="+mn-lt"/>
                <a:cs typeface="BentonSans Regular"/>
              </a:rPr>
              <a:t> </a:t>
            </a:r>
            <a:r>
              <a:rPr sz="758" b="0" i="0">
                <a:solidFill>
                  <a:srgbClr val="A7A8AA"/>
                </a:solidFill>
                <a:latin typeface="+mn-lt"/>
                <a:cs typeface="BentonSans Regular"/>
              </a:rPr>
              <a:t>(Amex</a:t>
            </a:r>
            <a:r>
              <a:rPr sz="758" b="0" i="0" spc="-9">
                <a:solidFill>
                  <a:srgbClr val="A7A8AA"/>
                </a:solidFill>
                <a:latin typeface="+mn-lt"/>
                <a:cs typeface="BentonSans Regular"/>
              </a:rPr>
              <a:t> </a:t>
            </a:r>
            <a:r>
              <a:rPr sz="758" b="0" i="0" spc="-6">
                <a:solidFill>
                  <a:srgbClr val="A7A8AA"/>
                </a:solidFill>
                <a:latin typeface="+mn-lt"/>
                <a:cs typeface="BentonSans Regular"/>
              </a:rPr>
              <a:t>GBT).</a:t>
            </a:r>
            <a:endParaRPr sz="758" b="0" i="0">
              <a:solidFill>
                <a:srgbClr val="A7A8AA"/>
              </a:solidFill>
              <a:latin typeface="+mn-lt"/>
              <a:cs typeface="BentonSans Regular"/>
            </a:endParaRPr>
          </a:p>
          <a:p>
            <a:pPr marL="0">
              <a:lnSpc>
                <a:spcPts val="816"/>
              </a:lnSpc>
            </a:pPr>
            <a:r>
              <a:rPr sz="758" b="0" i="0">
                <a:solidFill>
                  <a:srgbClr val="A7A8AA"/>
                </a:solidFill>
                <a:latin typeface="+mn-lt"/>
                <a:cs typeface="BentonSans Regular"/>
              </a:rPr>
              <a:t>No</a:t>
            </a:r>
            <a:r>
              <a:rPr sz="758" b="0" i="0" spc="-11">
                <a:solidFill>
                  <a:srgbClr val="A7A8AA"/>
                </a:solidFill>
                <a:latin typeface="+mn-lt"/>
                <a:cs typeface="BentonSans Regular"/>
              </a:rPr>
              <a:t> </a:t>
            </a:r>
            <a:r>
              <a:rPr sz="758" b="0" i="0">
                <a:solidFill>
                  <a:srgbClr val="A7A8AA"/>
                </a:solidFill>
                <a:latin typeface="+mn-lt"/>
                <a:cs typeface="BentonSans Regular"/>
              </a:rPr>
              <a:t>disclosure</a:t>
            </a:r>
            <a:r>
              <a:rPr sz="758" b="0" i="0" spc="-11">
                <a:solidFill>
                  <a:srgbClr val="A7A8AA"/>
                </a:solidFill>
                <a:latin typeface="+mn-lt"/>
                <a:cs typeface="BentonSans Regular"/>
              </a:rPr>
              <a:t> </a:t>
            </a:r>
            <a:r>
              <a:rPr sz="758" b="0" i="0">
                <a:solidFill>
                  <a:srgbClr val="A7A8AA"/>
                </a:solidFill>
                <a:latin typeface="+mn-lt"/>
                <a:cs typeface="BentonSans Regular"/>
              </a:rPr>
              <a:t>or</a:t>
            </a:r>
            <a:r>
              <a:rPr sz="758" b="0" i="0" spc="-9">
                <a:solidFill>
                  <a:srgbClr val="A7A8AA"/>
                </a:solidFill>
                <a:latin typeface="+mn-lt"/>
                <a:cs typeface="BentonSans Regular"/>
              </a:rPr>
              <a:t> </a:t>
            </a:r>
            <a:r>
              <a:rPr sz="758" b="0" i="0">
                <a:solidFill>
                  <a:srgbClr val="A7A8AA"/>
                </a:solidFill>
                <a:latin typeface="+mn-lt"/>
                <a:cs typeface="BentonSans Regular"/>
              </a:rPr>
              <a:t>use</a:t>
            </a:r>
            <a:r>
              <a:rPr sz="758" b="0" i="0" spc="-11">
                <a:solidFill>
                  <a:srgbClr val="A7A8AA"/>
                </a:solidFill>
                <a:latin typeface="+mn-lt"/>
                <a:cs typeface="BentonSans Regular"/>
              </a:rPr>
              <a:t> </a:t>
            </a:r>
            <a:r>
              <a:rPr sz="758" b="0" i="0">
                <a:solidFill>
                  <a:srgbClr val="A7A8AA"/>
                </a:solidFill>
                <a:latin typeface="+mn-lt"/>
                <a:cs typeface="BentonSans Regular"/>
              </a:rPr>
              <a:t>of</a:t>
            </a:r>
            <a:r>
              <a:rPr sz="758" b="0" i="0" spc="-9">
                <a:solidFill>
                  <a:srgbClr val="A7A8AA"/>
                </a:solidFill>
                <a:latin typeface="+mn-lt"/>
                <a:cs typeface="BentonSans Regular"/>
              </a:rPr>
              <a:t> </a:t>
            </a:r>
            <a:r>
              <a:rPr sz="758" b="0" i="0">
                <a:solidFill>
                  <a:srgbClr val="A7A8AA"/>
                </a:solidFill>
                <a:latin typeface="+mn-lt"/>
                <a:cs typeface="BentonSans Regular"/>
              </a:rPr>
              <a:t>any</a:t>
            </a:r>
            <a:r>
              <a:rPr sz="758" b="0" i="0" spc="-11">
                <a:solidFill>
                  <a:srgbClr val="A7A8AA"/>
                </a:solidFill>
                <a:latin typeface="+mn-lt"/>
                <a:cs typeface="BentonSans Regular"/>
              </a:rPr>
              <a:t> </a:t>
            </a:r>
            <a:r>
              <a:rPr sz="758" b="0" i="0">
                <a:solidFill>
                  <a:srgbClr val="A7A8AA"/>
                </a:solidFill>
                <a:latin typeface="+mn-lt"/>
                <a:cs typeface="BentonSans Regular"/>
              </a:rPr>
              <a:t>portion</a:t>
            </a:r>
            <a:r>
              <a:rPr sz="758" b="0" i="0" spc="-9">
                <a:solidFill>
                  <a:srgbClr val="A7A8AA"/>
                </a:solidFill>
                <a:latin typeface="+mn-lt"/>
                <a:cs typeface="BentonSans Regular"/>
              </a:rPr>
              <a:t> </a:t>
            </a:r>
            <a:r>
              <a:rPr sz="758" b="0" i="0">
                <a:solidFill>
                  <a:srgbClr val="A7A8AA"/>
                </a:solidFill>
                <a:latin typeface="+mn-lt"/>
                <a:cs typeface="BentonSans Regular"/>
              </a:rPr>
              <a:t>of</a:t>
            </a:r>
            <a:r>
              <a:rPr sz="758" b="0" i="0" spc="-11">
                <a:solidFill>
                  <a:srgbClr val="A7A8AA"/>
                </a:solidFill>
                <a:latin typeface="+mn-lt"/>
                <a:cs typeface="BentonSans Regular"/>
              </a:rPr>
              <a:t> </a:t>
            </a:r>
            <a:r>
              <a:rPr sz="758" b="0" i="0">
                <a:solidFill>
                  <a:srgbClr val="A7A8AA"/>
                </a:solidFill>
                <a:latin typeface="+mn-lt"/>
                <a:cs typeface="BentonSans Regular"/>
              </a:rPr>
              <a:t>these</a:t>
            </a:r>
            <a:r>
              <a:rPr sz="758" b="0" i="0" spc="-9">
                <a:solidFill>
                  <a:srgbClr val="A7A8AA"/>
                </a:solidFill>
                <a:latin typeface="+mn-lt"/>
                <a:cs typeface="BentonSans Regular"/>
              </a:rPr>
              <a:t> </a:t>
            </a:r>
            <a:r>
              <a:rPr sz="758" b="0" i="0">
                <a:solidFill>
                  <a:srgbClr val="A7A8AA"/>
                </a:solidFill>
                <a:latin typeface="+mn-lt"/>
                <a:cs typeface="BentonSans Regular"/>
              </a:rPr>
              <a:t>materials</a:t>
            </a:r>
            <a:r>
              <a:rPr sz="758" b="0" i="0" spc="-11">
                <a:solidFill>
                  <a:srgbClr val="A7A8AA"/>
                </a:solidFill>
                <a:latin typeface="+mn-lt"/>
                <a:cs typeface="BentonSans Regular"/>
              </a:rPr>
              <a:t> </a:t>
            </a:r>
            <a:r>
              <a:rPr sz="758" b="0" i="0">
                <a:solidFill>
                  <a:srgbClr val="A7A8AA"/>
                </a:solidFill>
                <a:latin typeface="+mn-lt"/>
                <a:cs typeface="BentonSans Regular"/>
              </a:rPr>
              <a:t>may</a:t>
            </a:r>
            <a:r>
              <a:rPr sz="758" b="0" i="0" spc="-9">
                <a:solidFill>
                  <a:srgbClr val="A7A8AA"/>
                </a:solidFill>
                <a:latin typeface="+mn-lt"/>
                <a:cs typeface="BentonSans Regular"/>
              </a:rPr>
              <a:t> </a:t>
            </a:r>
            <a:r>
              <a:rPr sz="758" b="0" i="0">
                <a:solidFill>
                  <a:srgbClr val="A7A8AA"/>
                </a:solidFill>
                <a:latin typeface="+mn-lt"/>
                <a:cs typeface="BentonSans Regular"/>
              </a:rPr>
              <a:t>be</a:t>
            </a:r>
            <a:r>
              <a:rPr sz="758" b="0" i="0" spc="-11">
                <a:solidFill>
                  <a:srgbClr val="A7A8AA"/>
                </a:solidFill>
                <a:latin typeface="+mn-lt"/>
                <a:cs typeface="BentonSans Regular"/>
              </a:rPr>
              <a:t> </a:t>
            </a:r>
            <a:r>
              <a:rPr sz="758" b="0" i="0">
                <a:solidFill>
                  <a:srgbClr val="A7A8AA"/>
                </a:solidFill>
                <a:latin typeface="+mn-lt"/>
                <a:cs typeface="BentonSans Regular"/>
              </a:rPr>
              <a:t>made</a:t>
            </a:r>
            <a:r>
              <a:rPr sz="758" b="0" i="0" spc="-11">
                <a:solidFill>
                  <a:srgbClr val="A7A8AA"/>
                </a:solidFill>
                <a:latin typeface="+mn-lt"/>
                <a:cs typeface="BentonSans Regular"/>
              </a:rPr>
              <a:t> </a:t>
            </a:r>
            <a:r>
              <a:rPr sz="758" b="0" i="0">
                <a:solidFill>
                  <a:srgbClr val="A7A8AA"/>
                </a:solidFill>
                <a:latin typeface="+mn-lt"/>
                <a:cs typeface="BentonSans Regular"/>
              </a:rPr>
              <a:t>without</a:t>
            </a:r>
            <a:r>
              <a:rPr sz="758" b="0" i="0" spc="-9">
                <a:solidFill>
                  <a:srgbClr val="A7A8AA"/>
                </a:solidFill>
                <a:latin typeface="+mn-lt"/>
                <a:cs typeface="BentonSans Regular"/>
              </a:rPr>
              <a:t> </a:t>
            </a:r>
            <a:r>
              <a:rPr sz="758" b="0" i="0">
                <a:solidFill>
                  <a:srgbClr val="A7A8AA"/>
                </a:solidFill>
                <a:latin typeface="+mn-lt"/>
                <a:cs typeface="BentonSans Regular"/>
              </a:rPr>
              <a:t>the</a:t>
            </a:r>
            <a:r>
              <a:rPr sz="758" b="0" i="0" spc="-11">
                <a:solidFill>
                  <a:srgbClr val="A7A8AA"/>
                </a:solidFill>
                <a:latin typeface="+mn-lt"/>
                <a:cs typeface="BentonSans Regular"/>
              </a:rPr>
              <a:t> </a:t>
            </a:r>
            <a:r>
              <a:rPr sz="758" b="0" i="0">
                <a:solidFill>
                  <a:srgbClr val="A7A8AA"/>
                </a:solidFill>
                <a:latin typeface="+mn-lt"/>
                <a:cs typeface="BentonSans Regular"/>
              </a:rPr>
              <a:t>express</a:t>
            </a:r>
            <a:r>
              <a:rPr sz="758" b="0" i="0" spc="-9">
                <a:solidFill>
                  <a:srgbClr val="A7A8AA"/>
                </a:solidFill>
                <a:latin typeface="+mn-lt"/>
                <a:cs typeface="BentonSans Regular"/>
              </a:rPr>
              <a:t> </a:t>
            </a:r>
            <a:r>
              <a:rPr sz="758" b="0" i="0">
                <a:solidFill>
                  <a:srgbClr val="A7A8AA"/>
                </a:solidFill>
                <a:latin typeface="+mn-lt"/>
                <a:cs typeface="BentonSans Regular"/>
              </a:rPr>
              <a:t>written</a:t>
            </a:r>
            <a:r>
              <a:rPr sz="758" b="0" i="0" spc="-11">
                <a:solidFill>
                  <a:srgbClr val="A7A8AA"/>
                </a:solidFill>
                <a:latin typeface="+mn-lt"/>
                <a:cs typeface="BentonSans Regular"/>
              </a:rPr>
              <a:t> </a:t>
            </a:r>
            <a:r>
              <a:rPr sz="758" b="0" i="0">
                <a:solidFill>
                  <a:srgbClr val="A7A8AA"/>
                </a:solidFill>
                <a:latin typeface="+mn-lt"/>
                <a:cs typeface="BentonSans Regular"/>
              </a:rPr>
              <a:t>consent</a:t>
            </a:r>
            <a:r>
              <a:rPr sz="758" b="0" i="0" spc="-9">
                <a:solidFill>
                  <a:srgbClr val="A7A8AA"/>
                </a:solidFill>
                <a:latin typeface="+mn-lt"/>
                <a:cs typeface="BentonSans Regular"/>
              </a:rPr>
              <a:t> </a:t>
            </a:r>
            <a:r>
              <a:rPr sz="758" b="0" i="0">
                <a:solidFill>
                  <a:srgbClr val="A7A8AA"/>
                </a:solidFill>
                <a:latin typeface="+mn-lt"/>
                <a:cs typeface="BentonSans Regular"/>
              </a:rPr>
              <a:t>of</a:t>
            </a:r>
            <a:r>
              <a:rPr sz="758" b="0" i="0" spc="-11">
                <a:solidFill>
                  <a:srgbClr val="A7A8AA"/>
                </a:solidFill>
                <a:latin typeface="+mn-lt"/>
                <a:cs typeface="BentonSans Regular"/>
              </a:rPr>
              <a:t> </a:t>
            </a:r>
            <a:r>
              <a:rPr sz="758" b="0" i="0">
                <a:solidFill>
                  <a:srgbClr val="A7A8AA"/>
                </a:solidFill>
                <a:latin typeface="+mn-lt"/>
                <a:cs typeface="BentonSans Regular"/>
              </a:rPr>
              <a:t>Amex</a:t>
            </a:r>
            <a:r>
              <a:rPr sz="758" b="0" i="0" spc="-9">
                <a:solidFill>
                  <a:srgbClr val="A7A8AA"/>
                </a:solidFill>
                <a:latin typeface="+mn-lt"/>
                <a:cs typeface="BentonSans Regular"/>
              </a:rPr>
              <a:t> </a:t>
            </a:r>
            <a:r>
              <a:rPr sz="758" b="0" i="0">
                <a:solidFill>
                  <a:srgbClr val="A7A8AA"/>
                </a:solidFill>
                <a:latin typeface="+mn-lt"/>
                <a:cs typeface="BentonSans Regular"/>
              </a:rPr>
              <a:t>GBT.</a:t>
            </a:r>
            <a:r>
              <a:rPr sz="758" b="0" i="0" spc="-11">
                <a:solidFill>
                  <a:srgbClr val="A7A8AA"/>
                </a:solidFill>
                <a:latin typeface="+mn-lt"/>
                <a:cs typeface="BentonSans Regular"/>
              </a:rPr>
              <a:t> </a:t>
            </a:r>
            <a:r>
              <a:rPr lang="en-GB" sz="758" b="0" i="0">
                <a:solidFill>
                  <a:srgbClr val="A7A8AA"/>
                </a:solidFill>
                <a:latin typeface="+mn-lt"/>
                <a:cs typeface="BentonSans Regular"/>
              </a:rPr>
              <a:t>©</a:t>
            </a:r>
            <a:r>
              <a:rPr lang="en-GB" sz="758" b="0" i="0" spc="-9">
                <a:solidFill>
                  <a:srgbClr val="A7A8AA"/>
                </a:solidFill>
                <a:latin typeface="+mn-lt"/>
                <a:cs typeface="BentonSans Regular"/>
              </a:rPr>
              <a:t> </a:t>
            </a:r>
            <a:r>
              <a:rPr lang="en-GB" sz="758" b="0" i="0">
                <a:solidFill>
                  <a:srgbClr val="A7A8AA"/>
                </a:solidFill>
                <a:latin typeface="+mn-lt"/>
                <a:cs typeface="BentonSans Regular"/>
              </a:rPr>
              <a:t>2023</a:t>
            </a:r>
            <a:r>
              <a:rPr lang="en-GB" sz="758" b="0" i="0" spc="-11">
                <a:solidFill>
                  <a:srgbClr val="A7A8AA"/>
                </a:solidFill>
                <a:latin typeface="+mn-lt"/>
                <a:cs typeface="BentonSans Regular"/>
              </a:rPr>
              <a:t> </a:t>
            </a:r>
            <a:r>
              <a:rPr lang="en-GB" sz="758" b="0" i="0">
                <a:solidFill>
                  <a:srgbClr val="A7A8AA"/>
                </a:solidFill>
                <a:latin typeface="+mn-lt"/>
                <a:cs typeface="BentonSans Regular"/>
              </a:rPr>
              <a:t>GBT</a:t>
            </a:r>
            <a:r>
              <a:rPr lang="en-GB" sz="758" b="0" i="0" spc="-9">
                <a:solidFill>
                  <a:srgbClr val="A7A8AA"/>
                </a:solidFill>
                <a:latin typeface="+mn-lt"/>
                <a:cs typeface="BentonSans Regular"/>
              </a:rPr>
              <a:t> </a:t>
            </a:r>
            <a:r>
              <a:rPr lang="en-GB" sz="758" b="0" i="0">
                <a:solidFill>
                  <a:srgbClr val="A7A8AA"/>
                </a:solidFill>
                <a:latin typeface="+mn-lt"/>
                <a:cs typeface="BentonSans Regular"/>
              </a:rPr>
              <a:t>Travel</a:t>
            </a:r>
            <a:r>
              <a:rPr lang="en-GB" sz="758" b="0" i="0" spc="-11">
                <a:solidFill>
                  <a:srgbClr val="A7A8AA"/>
                </a:solidFill>
                <a:latin typeface="+mn-lt"/>
                <a:cs typeface="BentonSans Regular"/>
              </a:rPr>
              <a:t> </a:t>
            </a:r>
            <a:r>
              <a:rPr lang="en-GB" sz="758" b="0" i="0">
                <a:solidFill>
                  <a:srgbClr val="A7A8AA"/>
                </a:solidFill>
                <a:latin typeface="+mn-lt"/>
                <a:cs typeface="BentonSans Regular"/>
              </a:rPr>
              <a:t>Services</a:t>
            </a:r>
            <a:r>
              <a:rPr lang="en-GB" sz="758" b="0" i="0" spc="-11">
                <a:solidFill>
                  <a:srgbClr val="A7A8AA"/>
                </a:solidFill>
                <a:latin typeface="+mn-lt"/>
                <a:cs typeface="BentonSans Regular"/>
              </a:rPr>
              <a:t> </a:t>
            </a:r>
            <a:r>
              <a:rPr lang="en-GB" sz="758" b="0" i="0">
                <a:solidFill>
                  <a:srgbClr val="A7A8AA"/>
                </a:solidFill>
                <a:latin typeface="+mn-lt"/>
                <a:cs typeface="BentonSans Regular"/>
              </a:rPr>
              <a:t>UK</a:t>
            </a:r>
            <a:r>
              <a:rPr lang="en-GB" sz="758" b="0" i="0" spc="-9">
                <a:solidFill>
                  <a:srgbClr val="A7A8AA"/>
                </a:solidFill>
                <a:latin typeface="+mn-lt"/>
                <a:cs typeface="BentonSans Regular"/>
              </a:rPr>
              <a:t> </a:t>
            </a:r>
            <a:r>
              <a:rPr lang="en-GB" sz="758" b="0" i="0" spc="-6">
                <a:solidFill>
                  <a:srgbClr val="A7A8AA"/>
                </a:solidFill>
                <a:latin typeface="+mn-lt"/>
                <a:cs typeface="BentonSans Regular"/>
              </a:rPr>
              <a:t>Limited.</a:t>
            </a:r>
            <a:endParaRPr sz="758" b="0" i="0">
              <a:solidFill>
                <a:srgbClr val="A7A8AA"/>
              </a:solidFill>
              <a:latin typeface="+mn-lt"/>
              <a:cs typeface="BentonSans Regular"/>
            </a:endParaRPr>
          </a:p>
        </p:txBody>
      </p:sp>
    </p:spTree>
    <p:extLst>
      <p:ext uri="{BB962C8B-B14F-4D97-AF65-F5344CB8AC3E}">
        <p14:creationId xmlns:p14="http://schemas.microsoft.com/office/powerpoint/2010/main" val="3056161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Egencia-Title Slide with Images ">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E6F0FA"/>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E6F0FA"/>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62" name="Picture 61" descr="A blue text with a yellow and blue text&#10;&#10;Description automatically generated">
            <a:extLst>
              <a:ext uri="{FF2B5EF4-FFF2-40B4-BE49-F238E27FC236}">
                <a16:creationId xmlns:a16="http://schemas.microsoft.com/office/drawing/2014/main" id="{28D241FC-F3C5-1849-4660-913A12D87D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632" y="108347"/>
            <a:ext cx="3398106" cy="1516856"/>
          </a:xfrm>
          <a:prstGeom prst="rect">
            <a:avLst/>
          </a:prstGeom>
        </p:spPr>
      </p:pic>
      <p:grpSp>
        <p:nvGrpSpPr>
          <p:cNvPr id="2" name="Group 1">
            <a:extLst>
              <a:ext uri="{FF2B5EF4-FFF2-40B4-BE49-F238E27FC236}">
                <a16:creationId xmlns:a16="http://schemas.microsoft.com/office/drawing/2014/main" id="{606C5D32-B7EB-0471-932D-4F902FD8F009}"/>
              </a:ext>
            </a:extLst>
          </p:cNvPr>
          <p:cNvGrpSpPr/>
          <p:nvPr/>
        </p:nvGrpSpPr>
        <p:grpSpPr>
          <a:xfrm>
            <a:off x="0" y="5609343"/>
            <a:ext cx="13003213" cy="891470"/>
            <a:chOff x="0" y="5917548"/>
            <a:chExt cx="12192000" cy="940452"/>
          </a:xfrm>
        </p:grpSpPr>
        <p:pic>
          <p:nvPicPr>
            <p:cNvPr id="5" name="Graphic 4">
              <a:extLst>
                <a:ext uri="{FF2B5EF4-FFF2-40B4-BE49-F238E27FC236}">
                  <a16:creationId xmlns:a16="http://schemas.microsoft.com/office/drawing/2014/main" id="{0F447DFC-49C8-B9C1-EF60-5977BCC70D4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B072428E-B4B4-FA27-CC17-0E5D0E988F2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848872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Egencia-Title Slide with Light Portal Pattern">
    <p:bg>
      <p:bgPr>
        <a:solidFill>
          <a:srgbClr val="E6F0F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bg1"/>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7780"/>
            <a:ext cx="13003212" cy="1473518"/>
          </a:xfrm>
          <a:prstGeom prst="rect">
            <a:avLst/>
          </a:prstGeom>
        </p:spPr>
      </p:pic>
      <p:pic>
        <p:nvPicPr>
          <p:cNvPr id="6" name="Picture 5" descr="A blue text with a yellow and blue text&#10;&#10;Description automatically generated">
            <a:extLst>
              <a:ext uri="{FF2B5EF4-FFF2-40B4-BE49-F238E27FC236}">
                <a16:creationId xmlns:a16="http://schemas.microsoft.com/office/drawing/2014/main" id="{36A7A0B9-F7C5-2167-332C-2C7762355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632" y="108347"/>
            <a:ext cx="3398106" cy="1516856"/>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5609343"/>
            <a:ext cx="13003213" cy="891470"/>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4747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Egencia-Title Slide with Images 2 placeholders">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E6F0FA"/>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E6F0FA"/>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7" name="Picture 6" descr="A blue text with a yellow and blue text&#10;&#10;Description automatically generated">
            <a:extLst>
              <a:ext uri="{FF2B5EF4-FFF2-40B4-BE49-F238E27FC236}">
                <a16:creationId xmlns:a16="http://schemas.microsoft.com/office/drawing/2014/main" id="{CDAACA84-8322-A4B8-60D3-15F7B996E0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632" y="108347"/>
            <a:ext cx="3398106" cy="1516856"/>
          </a:xfrm>
          <a:prstGeom prst="rect">
            <a:avLst/>
          </a:prstGeom>
        </p:spPr>
      </p:pic>
      <p:grpSp>
        <p:nvGrpSpPr>
          <p:cNvPr id="6" name="Group 5">
            <a:extLst>
              <a:ext uri="{FF2B5EF4-FFF2-40B4-BE49-F238E27FC236}">
                <a16:creationId xmlns:a16="http://schemas.microsoft.com/office/drawing/2014/main" id="{D7EA045C-F1DC-57D6-1C57-BB1C3D1CCD9C}"/>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7BDEA7C4-7213-6E97-27E7-FF931FE622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FD99E9A-A54C-67D2-CD33-347130CE77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778564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Egencia-Title slide with Line Pattern">
    <p:bg>
      <p:bgPr>
        <a:solidFill>
          <a:srgbClr val="E6F0FA"/>
        </a:solidFill>
        <a:effectLst/>
      </p:bgPr>
    </p:bg>
    <p:spTree>
      <p:nvGrpSpPr>
        <p:cNvPr id="1" name=""/>
        <p:cNvGrpSpPr/>
        <p:nvPr/>
      </p:nvGrpSpPr>
      <p:grpSpPr>
        <a:xfrm>
          <a:off x="0" y="0"/>
          <a:ext cx="0" cy="0"/>
          <a:chOff x="0" y="0"/>
          <a:chExt cx="0" cy="0"/>
        </a:xfrm>
      </p:grpSpPr>
      <p:sp>
        <p:nvSpPr>
          <p:cNvPr id="5825" name="Graphic 5834">
            <a:extLst>
              <a:ext uri="{FF2B5EF4-FFF2-40B4-BE49-F238E27FC236}">
                <a16:creationId xmlns:a16="http://schemas.microsoft.com/office/drawing/2014/main" id="{491EA1F2-F457-C1CF-A757-ED211228BF97}"/>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2700" cap="flat">
            <a:solidFill>
              <a:schemeClr val="bg1"/>
            </a:solidFill>
            <a:prstDash val="solid"/>
            <a:miter/>
          </a:ln>
        </p:spPr>
        <p:txBody>
          <a:bodyPr rtlCol="0" anchor="ctr"/>
          <a:lstStyle/>
          <a:p>
            <a:endParaRPr lang="en-US" sz="1706" b="0" i="0">
              <a:latin typeface="BentonSans Book" panose="02000503000000020004" pitchFamily="2"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2"/>
                </a:solidFill>
                <a:latin typeface="+mn-lt"/>
                <a:ea typeface="+mn-ea"/>
                <a:cs typeface="Arial"/>
              </a:defRPr>
            </a:lvl1pPr>
            <a:lvl2pPr marL="0" indent="0">
              <a:buNone/>
              <a:defRPr/>
            </a:lvl2pPr>
          </a:lstStyle>
          <a:p>
            <a:pPr lvl="0"/>
            <a:r>
              <a:rPr lang="en-GB"/>
              <a:t>Subtitle</a:t>
            </a:r>
          </a:p>
        </p:txBody>
      </p:sp>
      <p:pic>
        <p:nvPicPr>
          <p:cNvPr id="5827" name="Graphic 5826">
            <a:extLst>
              <a:ext uri="{FF2B5EF4-FFF2-40B4-BE49-F238E27FC236}">
                <a16:creationId xmlns:a16="http://schemas.microsoft.com/office/drawing/2014/main" id="{7D3832E4-A0B6-2272-2288-F72CE753D2E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0"/>
            <a:ext cx="13003212" cy="1473518"/>
          </a:xfrm>
          <a:prstGeom prst="rect">
            <a:avLst/>
          </a:prstGeom>
        </p:spPr>
      </p:pic>
      <p:pic>
        <p:nvPicPr>
          <p:cNvPr id="5826" name="Picture 5825" descr="A blue text with a yellow and blue text&#10;&#10;Description automatically generated">
            <a:extLst>
              <a:ext uri="{FF2B5EF4-FFF2-40B4-BE49-F238E27FC236}">
                <a16:creationId xmlns:a16="http://schemas.microsoft.com/office/drawing/2014/main" id="{4EF8B7A4-F2D1-8B60-7276-E1C86859E5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632" y="108347"/>
            <a:ext cx="3398106" cy="1516856"/>
          </a:xfrm>
          <a:prstGeom prst="rect">
            <a:avLst/>
          </a:prstGeom>
        </p:spPr>
      </p:pic>
      <p:grpSp>
        <p:nvGrpSpPr>
          <p:cNvPr id="6" name="Group 5">
            <a:extLst>
              <a:ext uri="{FF2B5EF4-FFF2-40B4-BE49-F238E27FC236}">
                <a16:creationId xmlns:a16="http://schemas.microsoft.com/office/drawing/2014/main" id="{ACFE8F78-C372-C4B2-EE80-73672F39217D}"/>
              </a:ext>
            </a:extLst>
          </p:cNvPr>
          <p:cNvGrpSpPr/>
          <p:nvPr/>
        </p:nvGrpSpPr>
        <p:grpSpPr>
          <a:xfrm>
            <a:off x="0" y="5609343"/>
            <a:ext cx="13003213" cy="891470"/>
            <a:chOff x="0" y="5917548"/>
            <a:chExt cx="12192000" cy="940452"/>
          </a:xfrm>
        </p:grpSpPr>
        <p:pic>
          <p:nvPicPr>
            <p:cNvPr id="7" name="Graphic 6">
              <a:extLst>
                <a:ext uri="{FF2B5EF4-FFF2-40B4-BE49-F238E27FC236}">
                  <a16:creationId xmlns:a16="http://schemas.microsoft.com/office/drawing/2014/main" id="{E0E27B5D-06F8-A333-A089-A9F4A01C36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5ADCE2D4-02F3-1C43-D656-15C6A0681D29}"/>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948195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Egencia-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2"/>
                </a:solidFill>
                <a:latin typeface="BentonSans Medium" panose="02000503000000020004" pitchFamily="2" charset="0"/>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2"/>
                </a:solidFill>
                <a:latin typeface="+mn-lt"/>
                <a:ea typeface="+mn-ea"/>
                <a:cs typeface="Arial"/>
              </a:defRPr>
            </a:lvl1pPr>
            <a:lvl2pPr marL="0" indent="0">
              <a:buNone/>
              <a:defRPr/>
            </a:lvl2pPr>
          </a:lstStyle>
          <a:p>
            <a:pPr lvl="0"/>
            <a:r>
              <a:rPr lang="en-GB"/>
              <a:t>Subtitle</a:t>
            </a:r>
          </a:p>
        </p:txBody>
      </p:sp>
      <p:pic>
        <p:nvPicPr>
          <p:cNvPr id="9" name="Picture 8" descr="A blue text with a yellow and blue text&#10;&#10;Description automatically generated">
            <a:extLst>
              <a:ext uri="{FF2B5EF4-FFF2-40B4-BE49-F238E27FC236}">
                <a16:creationId xmlns:a16="http://schemas.microsoft.com/office/drawing/2014/main" id="{4395F250-1D55-3AA1-44EA-E521F03B4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632" y="108347"/>
            <a:ext cx="3398106" cy="1516856"/>
          </a:xfrm>
          <a:prstGeom prst="rect">
            <a:avLst/>
          </a:prstGeom>
        </p:spPr>
      </p:pic>
      <p:grpSp>
        <p:nvGrpSpPr>
          <p:cNvPr id="6" name="Group 5">
            <a:extLst>
              <a:ext uri="{FF2B5EF4-FFF2-40B4-BE49-F238E27FC236}">
                <a16:creationId xmlns:a16="http://schemas.microsoft.com/office/drawing/2014/main" id="{DA0B196E-3EAD-39E4-3744-7DD71E0FC0DB}"/>
              </a:ext>
            </a:extLst>
          </p:cNvPr>
          <p:cNvGrpSpPr/>
          <p:nvPr/>
        </p:nvGrpSpPr>
        <p:grpSpPr>
          <a:xfrm>
            <a:off x="0" y="5609343"/>
            <a:ext cx="13003213" cy="891470"/>
            <a:chOff x="0" y="5917548"/>
            <a:chExt cx="12192000" cy="940452"/>
          </a:xfrm>
        </p:grpSpPr>
        <p:pic>
          <p:nvPicPr>
            <p:cNvPr id="7" name="Graphic 6">
              <a:extLst>
                <a:ext uri="{FF2B5EF4-FFF2-40B4-BE49-F238E27FC236}">
                  <a16:creationId xmlns:a16="http://schemas.microsoft.com/office/drawing/2014/main" id="{3AD03406-C90D-3DC6-22D3-77AE943E8A0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AC4842A-E149-7AE4-BB9B-7F38A3A6B19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46660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Egencia-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pic>
        <p:nvPicPr>
          <p:cNvPr id="7" name="Picture 6">
            <a:extLst>
              <a:ext uri="{FF2B5EF4-FFF2-40B4-BE49-F238E27FC236}">
                <a16:creationId xmlns:a16="http://schemas.microsoft.com/office/drawing/2014/main" id="{C7F60D01-6209-1A5C-2056-C2932D30EB9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4065" y="91934"/>
            <a:ext cx="3398106" cy="1513478"/>
          </a:xfrm>
          <a:prstGeom prst="rect">
            <a:avLst/>
          </a:prstGeom>
        </p:spPr>
      </p:pic>
      <p:grpSp>
        <p:nvGrpSpPr>
          <p:cNvPr id="2" name="Group 1">
            <a:extLst>
              <a:ext uri="{FF2B5EF4-FFF2-40B4-BE49-F238E27FC236}">
                <a16:creationId xmlns:a16="http://schemas.microsoft.com/office/drawing/2014/main" id="{FA6297EF-FEA8-50E3-E3F5-16E22719778B}"/>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F0C104B1-7603-2F02-23F0-97AB843D5C3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3AA48510-7414-8C20-4B85-59BAE1081D4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94393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MB-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1780911" cy="537401"/>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11779682" cy="394262"/>
          </a:xfrm>
        </p:spPr>
        <p:txBody>
          <a:bodyPr/>
          <a:lstStyle>
            <a:lvl1pPr>
              <a:defRPr sz="2275"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465356"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541774"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613760" y="1706250"/>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673300"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732839"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5184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Egencia-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11775697"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51097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Egencia-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611151" y="409500"/>
            <a:ext cx="10366735" cy="819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876875"/>
            <a:ext cx="11775697" cy="3583125"/>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36500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0599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Egencia-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239336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Egencia-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2218125"/>
            <a:ext cx="5662544" cy="3241875"/>
          </a:xfrm>
        </p:spPr>
        <p:txBody>
          <a:bodyPr anchor="t" anchorCtr="0"/>
          <a:lstStyle>
            <a:lvl1pPr marL="0" indent="0">
              <a:spcBef>
                <a:spcPts val="0"/>
              </a:spcBef>
              <a:spcAft>
                <a:spcPts val="0"/>
              </a:spcAft>
              <a:buClrTx/>
              <a:buFont typeface="Arial" panose="020B0604020202020204" pitchFamily="34" charset="0"/>
              <a:buNone/>
              <a:tabLst/>
              <a:defRPr sz="1706" b="0" i="0">
                <a:latin typeface="+mn-lt"/>
              </a:defRPr>
            </a:lvl1pPr>
            <a:lvl2pPr marL="343092" indent="-173051">
              <a:buClrTx/>
              <a:buFont typeface="Arial" panose="020B0604020202020204" pitchFamily="34" charset="0"/>
              <a:buChar char="•"/>
              <a:defRPr sz="1327" b="0" i="0">
                <a:latin typeface="+mn-lt"/>
              </a:defRPr>
            </a:lvl2pPr>
            <a:lvl3pPr marL="505610" indent="-173051">
              <a:buClrTx/>
              <a:defRPr sz="1137" b="0" i="0">
                <a:latin typeface="+mn-lt"/>
              </a:defRPr>
            </a:lvl3pPr>
            <a:lvl4pPr marL="678661" indent="-173051">
              <a:buClrTx/>
              <a:defRPr sz="1137" b="0" i="0">
                <a:latin typeface="+mn-lt"/>
              </a:defRPr>
            </a:lvl4pPr>
            <a:lvl5pPr marL="850208" indent="-171546">
              <a:buClrTx/>
              <a:defRPr sz="1043"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686" y="2218125"/>
            <a:ext cx="5663309" cy="3241875"/>
          </a:xfrm>
        </p:spPr>
        <p:txBody>
          <a:bodyPr/>
          <a:lstStyle>
            <a:lvl1pPr marL="0" indent="0">
              <a:buClrTx/>
              <a:buFont typeface="Arial" panose="020B0604020202020204" pitchFamily="34" charset="0"/>
              <a:buNone/>
              <a:defRPr sz="1706" b="0" i="0">
                <a:latin typeface="+mn-lt"/>
              </a:defRPr>
            </a:lvl1pPr>
            <a:lvl2pPr marL="343092" indent="-173051">
              <a:buFont typeface="Arial" panose="020B0604020202020204" pitchFamily="34" charset="0"/>
              <a:buChar char="•"/>
              <a:defRPr sz="1327" b="0" i="0">
                <a:latin typeface="+mn-lt"/>
              </a:defRPr>
            </a:lvl2pPr>
            <a:lvl3pPr marL="592888" indent="-173051">
              <a:defRPr sz="1137" b="0" i="0">
                <a:latin typeface="+mn-lt"/>
              </a:defRPr>
            </a:lvl3pPr>
            <a:lvl4pPr marL="850208" indent="-173051">
              <a:defRPr sz="1137" b="0" i="0">
                <a:latin typeface="+mn-lt"/>
              </a:defRPr>
            </a:lvl4pPr>
            <a:lvl5pPr marL="1021754" indent="-173051">
              <a:defRPr sz="1043"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614326" y="1662824"/>
            <a:ext cx="5665202" cy="511875"/>
          </a:xfrm>
        </p:spPr>
        <p:txBody>
          <a:bodyPr anchor="ctr" anchorCtr="0"/>
          <a:lstStyle>
            <a:lvl1pPr algn="ctr">
              <a:defRPr sz="1896" b="0" i="0">
                <a:solidFill>
                  <a:schemeClr val="tx2"/>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728486" y="1662824"/>
            <a:ext cx="5663509" cy="511638"/>
          </a:xfrm>
        </p:spPr>
        <p:txBody>
          <a:bodyPr anchor="ctr" anchorCtr="0"/>
          <a:lstStyle>
            <a:lvl1pPr algn="ctr">
              <a:defRPr sz="1896" b="0" i="0">
                <a:solidFill>
                  <a:schemeClr val="tx2"/>
                </a:solidFill>
                <a:latin typeface="+mj-lt"/>
              </a:defRPr>
            </a:lvl1pPr>
          </a:lstStyle>
          <a:p>
            <a:pPr lvl="0"/>
            <a:r>
              <a:rPr lang="en-GB" dirty="0"/>
              <a:t>Click to edit Master text styles</a:t>
            </a:r>
            <a:endParaRPr lang="en-US" dirty="0"/>
          </a:p>
        </p:txBody>
      </p:sp>
    </p:spTree>
    <p:extLst>
      <p:ext uri="{BB962C8B-B14F-4D97-AF65-F5344CB8AC3E}">
        <p14:creationId xmlns:p14="http://schemas.microsoft.com/office/powerpoint/2010/main" val="7972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Egencia-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232946"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232332" cy="394262"/>
          </a:xfrm>
        </p:spPr>
        <p:txBody>
          <a:bodyPr/>
          <a:lstStyle>
            <a:lvl1pPr>
              <a:defRPr sz="2275"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465356"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541774"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613760" y="1706250"/>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673300"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732839"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806896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p:cSld name="Egencia-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5763"/>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3" y="1518289"/>
            <a:ext cx="5877803" cy="4274883"/>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649369" y="5764843"/>
            <a:ext cx="673456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7" name="Picture 6" descr="A blue text with a yellow and blue text&#10;&#10;Description automatically generated">
            <a:extLst>
              <a:ext uri="{FF2B5EF4-FFF2-40B4-BE49-F238E27FC236}">
                <a16:creationId xmlns:a16="http://schemas.microsoft.com/office/drawing/2014/main" id="{0512D4C9-948D-2A16-7364-1CEE561F00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94318" y="176797"/>
            <a:ext cx="2008895" cy="896737"/>
          </a:xfrm>
          <a:prstGeom prst="rect">
            <a:avLst/>
          </a:prstGeom>
        </p:spPr>
      </p:pic>
      <p:pic>
        <p:nvPicPr>
          <p:cNvPr id="3" name="Picture 2">
            <a:extLst>
              <a:ext uri="{FF2B5EF4-FFF2-40B4-BE49-F238E27FC236}">
                <a16:creationId xmlns:a16="http://schemas.microsoft.com/office/drawing/2014/main" id="{C506FAC6-A3A4-A10F-80D9-571644B18A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32C228E6-816D-BAAE-ED7E-FB5CA2AA98C9}"/>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87307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Egencia-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501606" y="1706250"/>
            <a:ext cx="6501607" cy="375375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1752478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Egencia-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171546" indent="-171546">
              <a:spcBef>
                <a:spcPts val="0"/>
              </a:spcBef>
              <a:spcAft>
                <a:spcPts val="0"/>
              </a:spcAft>
              <a:buClrTx/>
              <a:buFont typeface="Arial" panose="020B0604020202020204" pitchFamily="34" charset="0"/>
              <a:buChar char="•"/>
              <a:tabLst/>
              <a:defRPr sz="1896" b="0" i="0">
                <a:latin typeface="+mn-lt"/>
              </a:defRPr>
            </a:lvl1pPr>
            <a:lvl2pPr marL="343092" indent="-173051">
              <a:buClrTx/>
              <a:buFont typeface="Wingdings" panose="05000000000000000000" pitchFamily="2" charset="2"/>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580681" y="1706250"/>
            <a:ext cx="5810767" cy="375375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55523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Egencia-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611151" y="1706250"/>
            <a:ext cx="5802596" cy="375375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26855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Egencia-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9319918" y="3710218"/>
            <a:ext cx="3120771" cy="2063385"/>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6027790" y="3717564"/>
            <a:ext cx="3120771" cy="2051144"/>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614402" y="1697752"/>
            <a:ext cx="5253573" cy="4070955"/>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9306142" y="1704882"/>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6014015" y="1717125"/>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3" name="Picture 2">
            <a:extLst>
              <a:ext uri="{FF2B5EF4-FFF2-40B4-BE49-F238E27FC236}">
                <a16:creationId xmlns:a16="http://schemas.microsoft.com/office/drawing/2014/main" id="{B4463040-2DE9-E0B3-83A0-D4DD026FE3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228A254E-6CC3-9E73-6AC5-F1816A257F10}"/>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1236728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MB-Image + Text layout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1780911" cy="537401"/>
          </a:xfrm>
        </p:spPr>
        <p:txBody>
          <a:body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11779682" cy="394262"/>
          </a:xfrm>
        </p:spPr>
        <p:txBody>
          <a:bodyPr/>
          <a:lstStyle>
            <a:lvl1pPr>
              <a:defRPr sz="2275"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3" y="1518289"/>
            <a:ext cx="5877803" cy="4274883"/>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r>
              <a:rPr lang="en-US"/>
              <a:t>Click icon to add picture</a:t>
            </a:r>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649369" y="5764843"/>
            <a:ext cx="673456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0E90AEED-3140-8159-1C37-377FADECB0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3" name="object 15">
            <a:extLst>
              <a:ext uri="{FF2B5EF4-FFF2-40B4-BE49-F238E27FC236}">
                <a16:creationId xmlns:a16="http://schemas.microsoft.com/office/drawing/2014/main" id="{45D8033D-04F5-B911-E1E1-1215FFB888B2}"/>
              </a:ext>
            </a:extLst>
          </p:cNvPr>
          <p:cNvSpPr txBox="1"/>
          <p:nvPr/>
        </p:nvSpPr>
        <p:spPr>
          <a:xfrm>
            <a:off x="600586" y="5957663"/>
            <a:ext cx="7938191" cy="322325"/>
          </a:xfrm>
          <a:prstGeom prst="rect">
            <a:avLst/>
          </a:prstGeom>
        </p:spPr>
        <p:txBody>
          <a:bodyPr vert="horz" wrap="square" lIns="0" tIns="6205" rIns="0" bIns="0" rtlCol="0">
            <a:noAutofit/>
          </a:bodyPr>
          <a:lstStyle/>
          <a:p>
            <a:pPr marL="0">
              <a:lnSpc>
                <a:spcPts val="816"/>
              </a:lnSpc>
              <a:spcBef>
                <a:spcPts val="49"/>
              </a:spcBef>
            </a:pPr>
            <a:endParaRPr lang="en-GB" sz="711"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739839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Egencia-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793968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Egencia-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4024111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Egencia-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1766" y="1706250"/>
            <a:ext cx="11779682" cy="3753750"/>
          </a:xfrm>
        </p:spPr>
        <p:txBody>
          <a:bodyPr anchor="t" anchorCtr="0"/>
          <a:lstStyle>
            <a:lvl1pPr marL="341588" indent="-341588">
              <a:spcBef>
                <a:spcPts val="1137"/>
              </a:spcBef>
              <a:spcAft>
                <a:spcPts val="0"/>
              </a:spcAft>
              <a:buClrTx/>
              <a:buFont typeface="+mj-lt"/>
              <a:buAutoNum type="arabicPeriod"/>
              <a:tabLst/>
              <a:defRPr sz="1896" b="0" i="0">
                <a:latin typeface="+mn-lt"/>
              </a:defRPr>
            </a:lvl1pPr>
            <a:lvl2pPr marL="507115" indent="-173051">
              <a:buClrTx/>
              <a:defRPr b="0" i="0">
                <a:latin typeface="+mn-lt"/>
              </a:defRPr>
            </a:lvl2pPr>
            <a:lvl3pPr marL="683175" indent="-173051">
              <a:buClrTx/>
              <a:defRPr b="0" i="0">
                <a:latin typeface="+mn-lt"/>
              </a:defRPr>
            </a:lvl3pPr>
            <a:lvl4pPr marL="848702" indent="-173051">
              <a:buClrTx/>
              <a:defRPr b="0" i="0">
                <a:latin typeface="+mn-lt"/>
              </a:defRPr>
            </a:lvl4pPr>
            <a:lvl5pPr marL="1024763" indent="-173051">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67266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Egencia-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890601" y="1834373"/>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890601" y="2463032"/>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FAD2"/>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890601" y="3091690"/>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890601" y="3720349"/>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E6F0FA"/>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890601" y="4349007"/>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890601" y="4977665"/>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361383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Egencia-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4239820" y="1834373"/>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4239820" y="2463032"/>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4239820" y="3091690"/>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4239820" y="3720349"/>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4239820" y="4349007"/>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4239820" y="4977665"/>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890601" y="1834373"/>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890601" y="2463032"/>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890601" y="3091690"/>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890601" y="3720349"/>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890601" y="4977665"/>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890601" y="4349007"/>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3195657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p:cSld name="Egencia-Divider with Portal Pattern">
    <p:bg>
      <p:bgPr>
        <a:solidFill>
          <a:srgbClr val="E6F0FA"/>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826AFAFC-98C4-E4F9-6C02-8878A4ABEA07}"/>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bg1"/>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pic>
        <p:nvPicPr>
          <p:cNvPr id="5" name="Graphic 4">
            <a:extLst>
              <a:ext uri="{FF2B5EF4-FFF2-40B4-BE49-F238E27FC236}">
                <a16:creationId xmlns:a16="http://schemas.microsoft.com/office/drawing/2014/main" id="{2BBCF0ED-2080-AF1A-8227-973730513F82}"/>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616298" y="1706250"/>
            <a:ext cx="5759297" cy="2388750"/>
          </a:xfrm>
        </p:spPr>
        <p:txBody>
          <a:bodyPr/>
          <a:lstStyle>
            <a:lvl1pPr>
              <a:defRPr sz="3412">
                <a:solidFill>
                  <a:schemeClr val="tx1"/>
                </a:solidFill>
                <a:latin typeface="+mj-lt"/>
              </a:defRPr>
            </a:lvl1pPr>
          </a:lstStyle>
          <a:p>
            <a:pPr lvl="0"/>
            <a:r>
              <a:rPr lang="en-US"/>
              <a:t>Click to edit title text styles</a:t>
            </a:r>
            <a:endParaRPr lang="en-GB"/>
          </a:p>
        </p:txBody>
      </p:sp>
      <p:pic>
        <p:nvPicPr>
          <p:cNvPr id="13" name="Picture 12" descr="A blue text with a yellow and blue text&#10;&#10;Description automatically generated">
            <a:extLst>
              <a:ext uri="{FF2B5EF4-FFF2-40B4-BE49-F238E27FC236}">
                <a16:creationId xmlns:a16="http://schemas.microsoft.com/office/drawing/2014/main" id="{E3010A60-1D3B-1723-F7D6-53ACBDAC40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632" y="108347"/>
            <a:ext cx="3398106" cy="1516856"/>
          </a:xfrm>
          <a:prstGeom prst="rect">
            <a:avLst/>
          </a:prstGeom>
        </p:spPr>
      </p:pic>
      <p:pic>
        <p:nvPicPr>
          <p:cNvPr id="2" name="Picture 1">
            <a:extLst>
              <a:ext uri="{FF2B5EF4-FFF2-40B4-BE49-F238E27FC236}">
                <a16:creationId xmlns:a16="http://schemas.microsoft.com/office/drawing/2014/main" id="{01B7048F-857B-3C08-3290-DB57CF5B38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3EBAE4E9-FCDB-10F5-7C8F-2A95B23CBF81}"/>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78011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p:cSld name="Egencia-Divider with Line Pattern">
    <p:bg>
      <p:bgPr>
        <a:solidFill>
          <a:srgbClr val="FFFAD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B23C2F9D-2D17-B8CE-1FBB-E4E6D87489D1}"/>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FFB900"/>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616298" y="1706250"/>
            <a:ext cx="5759297" cy="2388750"/>
          </a:xfrm>
        </p:spPr>
        <p:txBody>
          <a:bodyPr/>
          <a:lstStyle>
            <a:lvl1pPr>
              <a:defRPr sz="3412">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A384EC53-6442-779F-C94A-4F944E9A53F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pic>
        <p:nvPicPr>
          <p:cNvPr id="11" name="Picture 10" descr="A blue text with a yellow and blue text&#10;&#10;Description automatically generated">
            <a:extLst>
              <a:ext uri="{FF2B5EF4-FFF2-40B4-BE49-F238E27FC236}">
                <a16:creationId xmlns:a16="http://schemas.microsoft.com/office/drawing/2014/main" id="{BBEE72E0-B78B-FD9C-1DAD-1EA3939A93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632" y="108347"/>
            <a:ext cx="3398106" cy="1516856"/>
          </a:xfrm>
          <a:prstGeom prst="rect">
            <a:avLst/>
          </a:prstGeom>
        </p:spPr>
      </p:pic>
      <p:pic>
        <p:nvPicPr>
          <p:cNvPr id="2" name="Picture 1">
            <a:extLst>
              <a:ext uri="{FF2B5EF4-FFF2-40B4-BE49-F238E27FC236}">
                <a16:creationId xmlns:a16="http://schemas.microsoft.com/office/drawing/2014/main" id="{C3E612F4-048B-6332-DFA3-25F0E108E2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3" name="object 15">
            <a:extLst>
              <a:ext uri="{FF2B5EF4-FFF2-40B4-BE49-F238E27FC236}">
                <a16:creationId xmlns:a16="http://schemas.microsoft.com/office/drawing/2014/main" id="{8F6F63D5-17B2-A2F6-F576-253428429B49}"/>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425788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p:cSld name="Egencia-Divider with Image 1">
    <p:bg>
      <p:bgPr>
        <a:solidFill>
          <a:srgbClr val="FFF9D3"/>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934916" y="0"/>
            <a:ext cx="5068297" cy="5769745"/>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618165" y="1706250"/>
            <a:ext cx="5759297" cy="1194375"/>
          </a:xfrm>
        </p:spPr>
        <p:txBody>
          <a:bodyPr/>
          <a:lstStyle>
            <a:lvl1pPr>
              <a:defRPr sz="3412">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618165" y="2968875"/>
            <a:ext cx="5759297" cy="682500"/>
          </a:xfrm>
        </p:spPr>
        <p:txBody>
          <a:bodyPr/>
          <a:lstStyle>
            <a:lvl1pPr>
              <a:defRPr sz="1896" b="0" i="0">
                <a:latin typeface="+mn-lt"/>
              </a:defRPr>
            </a:lvl1pPr>
          </a:lstStyle>
          <a:p>
            <a:pPr lvl="0"/>
            <a:r>
              <a:rPr lang="en-US"/>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pic>
        <p:nvPicPr>
          <p:cNvPr id="4" name="Picture 3" descr="A blue text with a yellow and blue text&#10;&#10;Description automatically generated">
            <a:extLst>
              <a:ext uri="{FF2B5EF4-FFF2-40B4-BE49-F238E27FC236}">
                <a16:creationId xmlns:a16="http://schemas.microsoft.com/office/drawing/2014/main" id="{72312823-2D64-124D-B5A0-7F6A768180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9632" y="108347"/>
            <a:ext cx="3398106" cy="1516856"/>
          </a:xfrm>
          <a:prstGeom prst="rect">
            <a:avLst/>
          </a:prstGeom>
        </p:spPr>
      </p:pic>
      <p:sp>
        <p:nvSpPr>
          <p:cNvPr id="3" name="object 15">
            <a:extLst>
              <a:ext uri="{FF2B5EF4-FFF2-40B4-BE49-F238E27FC236}">
                <a16:creationId xmlns:a16="http://schemas.microsoft.com/office/drawing/2014/main" id="{7FC62E94-494B-7051-D563-39145E1E423E}"/>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38409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p:cSld name="Egencia-Divider with Image 2">
    <p:bg>
      <p:bgPr>
        <a:solidFill>
          <a:srgbClr val="E6F0F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sz="758">
                <a:solidFill>
                  <a:srgbClr val="888B8D"/>
                </a:solidFill>
                <a:latin typeface="+mn-lt"/>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981840" y="0"/>
            <a:ext cx="6021374" cy="5308997"/>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618165" y="1706250"/>
            <a:ext cx="5759297" cy="511875"/>
          </a:xfrm>
        </p:spPr>
        <p:txBody>
          <a:bodyPr/>
          <a:lstStyle>
            <a:lvl1pPr>
              <a:defRPr sz="1896"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617992" y="2218125"/>
            <a:ext cx="5760017" cy="1365000"/>
          </a:xfrm>
        </p:spPr>
        <p:txBody>
          <a:bodyPr/>
          <a:lstStyle>
            <a:lvl1pPr>
              <a:defRPr sz="3412" b="0" i="0">
                <a:latin typeface="+mj-lt"/>
              </a:defRPr>
            </a:lvl1pPr>
            <a:lvl2pPr marL="0" indent="0">
              <a:buNone/>
              <a:defRPr/>
            </a:lvl2pPr>
          </a:lstStyle>
          <a:p>
            <a:pPr lvl="0"/>
            <a:r>
              <a:rPr lang="en-GB"/>
              <a:t>Click to edit Master text styles</a:t>
            </a:r>
          </a:p>
        </p:txBody>
      </p:sp>
      <p:pic>
        <p:nvPicPr>
          <p:cNvPr id="7" name="Picture 6" descr="A blue text with a yellow and blue text&#10;&#10;Description automatically generated">
            <a:extLst>
              <a:ext uri="{FF2B5EF4-FFF2-40B4-BE49-F238E27FC236}">
                <a16:creationId xmlns:a16="http://schemas.microsoft.com/office/drawing/2014/main" id="{521BF6EF-A7AB-40C0-DBB7-D712EA8C4A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632" y="108347"/>
            <a:ext cx="3398106" cy="1516856"/>
          </a:xfrm>
          <a:prstGeom prst="rect">
            <a:avLst/>
          </a:prstGeom>
        </p:spPr>
      </p:pic>
      <p:pic>
        <p:nvPicPr>
          <p:cNvPr id="2" name="Picture 1">
            <a:extLst>
              <a:ext uri="{FF2B5EF4-FFF2-40B4-BE49-F238E27FC236}">
                <a16:creationId xmlns:a16="http://schemas.microsoft.com/office/drawing/2014/main" id="{EFC64019-8D68-735B-7712-B3C949D469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5" name="object 15">
            <a:extLst>
              <a:ext uri="{FF2B5EF4-FFF2-40B4-BE49-F238E27FC236}">
                <a16:creationId xmlns:a16="http://schemas.microsoft.com/office/drawing/2014/main" id="{F7EDDC77-819D-7543-0FE0-1EFF94D0FACD}"/>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047990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p:cSld name="Egencia-Divider with Text Over Image">
    <p:bg>
      <p:bgPr>
        <a:solidFill>
          <a:schemeClr val="accent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532665" cy="5769745"/>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sz="758">
                <a:solidFill>
                  <a:srgbClr val="888B8D"/>
                </a:solidFill>
                <a:latin typeface="+mn-lt"/>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618164" y="1706250"/>
            <a:ext cx="6911157" cy="1194375"/>
          </a:xfrm>
        </p:spPr>
        <p:txBody>
          <a:bodyPr anchor="b" anchorCtr="0"/>
          <a:lstStyle>
            <a:lvl1pPr>
              <a:defRPr sz="3412" b="0" i="0">
                <a:solidFill>
                  <a:schemeClr val="tx1"/>
                </a:solidFill>
                <a:latin typeface="+mj-lt"/>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617992" y="2900625"/>
            <a:ext cx="6911157" cy="682500"/>
          </a:xfrm>
        </p:spPr>
        <p:txBody>
          <a:bodyPr/>
          <a:lstStyle>
            <a:lvl1pPr>
              <a:defRPr sz="1896" b="0" i="0">
                <a:latin typeface="+mn-lt"/>
              </a:defRPr>
            </a:lvl1pPr>
          </a:lstStyle>
          <a:p>
            <a:pPr lvl="0"/>
            <a:r>
              <a:rPr lang="en-GB"/>
              <a:t>Click to edit Master text styles</a:t>
            </a:r>
            <a:endParaRPr lang="en-US"/>
          </a:p>
        </p:txBody>
      </p:sp>
      <p:pic>
        <p:nvPicPr>
          <p:cNvPr id="3" name="Picture 2">
            <a:extLst>
              <a:ext uri="{FF2B5EF4-FFF2-40B4-BE49-F238E27FC236}">
                <a16:creationId xmlns:a16="http://schemas.microsoft.com/office/drawing/2014/main" id="{37E94F10-C83D-90D4-EBF5-EDC40F1B74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pic>
        <p:nvPicPr>
          <p:cNvPr id="4" name="Picture 3">
            <a:extLst>
              <a:ext uri="{FF2B5EF4-FFF2-40B4-BE49-F238E27FC236}">
                <a16:creationId xmlns:a16="http://schemas.microsoft.com/office/drawing/2014/main" id="{935F4655-F3C3-A0A4-85E7-7F1C69C094D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431577" y="117807"/>
            <a:ext cx="3398106" cy="1513478"/>
          </a:xfrm>
          <a:prstGeom prst="rect">
            <a:avLst/>
          </a:prstGeom>
        </p:spPr>
      </p:pic>
      <p:sp>
        <p:nvSpPr>
          <p:cNvPr id="6" name="object 15">
            <a:extLst>
              <a:ext uri="{FF2B5EF4-FFF2-40B4-BE49-F238E27FC236}">
                <a16:creationId xmlns:a16="http://schemas.microsoft.com/office/drawing/2014/main" id="{47BB7E01-38B2-EC87-A98F-21054E01BB16}"/>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54879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MB-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1780911" cy="537401"/>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11779682" cy="394262"/>
          </a:xfrm>
        </p:spPr>
        <p:txBody>
          <a:bodyPr/>
          <a:lstStyle>
            <a:lvl1pPr>
              <a:defRPr sz="2275"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501606" y="1706250"/>
            <a:ext cx="6501607" cy="375375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r>
              <a:rPr lang="en-US"/>
              <a:t>Click icon to add picture</a:t>
            </a:r>
            <a:endParaRPr lang="en-US" dirty="0"/>
          </a:p>
        </p:txBody>
      </p:sp>
    </p:spTree>
    <p:extLst>
      <p:ext uri="{BB962C8B-B14F-4D97-AF65-F5344CB8AC3E}">
        <p14:creationId xmlns:p14="http://schemas.microsoft.com/office/powerpoint/2010/main" val="340824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p:cSld name="Neo1-Title Slide with Images ">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2" name="Picture 1">
            <a:extLst>
              <a:ext uri="{FF2B5EF4-FFF2-40B4-BE49-F238E27FC236}">
                <a16:creationId xmlns:a16="http://schemas.microsoft.com/office/drawing/2014/main" id="{CCE1B81F-BE80-D2EE-E16F-296A21AB641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9554" y="90358"/>
            <a:ext cx="2262859" cy="1450575"/>
          </a:xfrm>
          <a:prstGeom prst="rect">
            <a:avLst/>
          </a:prstGeom>
        </p:spPr>
      </p:pic>
      <p:grpSp>
        <p:nvGrpSpPr>
          <p:cNvPr id="5" name="Group 4">
            <a:extLst>
              <a:ext uri="{FF2B5EF4-FFF2-40B4-BE49-F238E27FC236}">
                <a16:creationId xmlns:a16="http://schemas.microsoft.com/office/drawing/2014/main" id="{67E63786-69EF-FADE-57EF-2C042CB285B7}"/>
              </a:ext>
            </a:extLst>
          </p:cNvPr>
          <p:cNvGrpSpPr/>
          <p:nvPr/>
        </p:nvGrpSpPr>
        <p:grpSpPr>
          <a:xfrm>
            <a:off x="0" y="5609343"/>
            <a:ext cx="13003213" cy="891470"/>
            <a:chOff x="0" y="5917548"/>
            <a:chExt cx="12192000" cy="940452"/>
          </a:xfrm>
        </p:grpSpPr>
        <p:pic>
          <p:nvPicPr>
            <p:cNvPr id="7" name="Graphic 6">
              <a:extLst>
                <a:ext uri="{FF2B5EF4-FFF2-40B4-BE49-F238E27FC236}">
                  <a16:creationId xmlns:a16="http://schemas.microsoft.com/office/drawing/2014/main" id="{63BE390A-5DA9-F469-0F73-28EE9B2A183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8138AD32-DB69-AE45-9494-7AF7CE8E15F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48210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p:cSld name="Neo1-Title Slide with Image 2">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chemeClr val="tx2"/>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chemeClr val="tx2"/>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6" name="Picture 5" descr="A black background with blue text&#10;&#10;Description automatically generated">
            <a:extLst>
              <a:ext uri="{FF2B5EF4-FFF2-40B4-BE49-F238E27FC236}">
                <a16:creationId xmlns:a16="http://schemas.microsoft.com/office/drawing/2014/main" id="{52FB25D7-FF5C-926C-1B00-DEB7DD599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224" y="66212"/>
            <a:ext cx="2366255" cy="1516856"/>
          </a:xfrm>
          <a:prstGeom prst="rect">
            <a:avLst/>
          </a:prstGeom>
        </p:spPr>
      </p:pic>
      <p:grpSp>
        <p:nvGrpSpPr>
          <p:cNvPr id="7" name="Group 6">
            <a:extLst>
              <a:ext uri="{FF2B5EF4-FFF2-40B4-BE49-F238E27FC236}">
                <a16:creationId xmlns:a16="http://schemas.microsoft.com/office/drawing/2014/main" id="{6FB7C467-D661-E7DF-D8E8-3CA48A52C545}"/>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AF587CA6-9629-11D7-6019-C8B39D213B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11DD4450-7BE8-C414-0D49-3E6C6396F51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374793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p:cSld name="Neo1-Title Slide with Portal Pattern">
    <p:bg>
      <p:bgPr>
        <a:solidFill>
          <a:schemeClr val="accent2"/>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6" name="Graphic 5">
            <a:extLst>
              <a:ext uri="{FF2B5EF4-FFF2-40B4-BE49-F238E27FC236}">
                <a16:creationId xmlns:a16="http://schemas.microsoft.com/office/drawing/2014/main" id="{EEEF7577-3151-DA8A-9F56-0E18F5CC81E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7780"/>
            <a:ext cx="13003212" cy="1473518"/>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pic>
        <p:nvPicPr>
          <p:cNvPr id="7" name="Picture 6" descr="A black background with blue text&#10;&#10;Description automatically generated">
            <a:extLst>
              <a:ext uri="{FF2B5EF4-FFF2-40B4-BE49-F238E27FC236}">
                <a16:creationId xmlns:a16="http://schemas.microsoft.com/office/drawing/2014/main" id="{ED49E3A9-5180-68A7-B63E-C70A7AC020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224" y="66212"/>
            <a:ext cx="2366255" cy="1516856"/>
          </a:xfrm>
          <a:prstGeom prst="rect">
            <a:avLst/>
          </a:prstGeom>
        </p:spPr>
      </p:pic>
      <p:grpSp>
        <p:nvGrpSpPr>
          <p:cNvPr id="9" name="Group 8">
            <a:extLst>
              <a:ext uri="{FF2B5EF4-FFF2-40B4-BE49-F238E27FC236}">
                <a16:creationId xmlns:a16="http://schemas.microsoft.com/office/drawing/2014/main" id="{861C8BC2-CEE1-D9F1-B983-8E6B76536D7C}"/>
              </a:ext>
            </a:extLst>
          </p:cNvPr>
          <p:cNvGrpSpPr/>
          <p:nvPr/>
        </p:nvGrpSpPr>
        <p:grpSpPr>
          <a:xfrm>
            <a:off x="0" y="5609343"/>
            <a:ext cx="13003213" cy="891470"/>
            <a:chOff x="0" y="5917548"/>
            <a:chExt cx="12192000" cy="940452"/>
          </a:xfrm>
        </p:grpSpPr>
        <p:pic>
          <p:nvPicPr>
            <p:cNvPr id="11" name="Graphic 10">
              <a:extLst>
                <a:ext uri="{FF2B5EF4-FFF2-40B4-BE49-F238E27FC236}">
                  <a16:creationId xmlns:a16="http://schemas.microsoft.com/office/drawing/2014/main" id="{F2A94534-94D8-E8AD-50E5-5E48C7B305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316808BB-3F64-AF29-3494-106AC2B767A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19907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p:cSld name="Neo1-Title Slide with Line Pattern">
    <p:bg>
      <p:bgPr>
        <a:solidFill>
          <a:schemeClr val="tx2"/>
        </a:solidFill>
        <a:effectLst/>
      </p:bgPr>
    </p:bg>
    <p:spTree>
      <p:nvGrpSpPr>
        <p:cNvPr id="1" name=""/>
        <p:cNvGrpSpPr/>
        <p:nvPr/>
      </p:nvGrpSpPr>
      <p:grpSpPr>
        <a:xfrm>
          <a:off x="0" y="0"/>
          <a:ext cx="0" cy="0"/>
          <a:chOff x="0" y="0"/>
          <a:chExt cx="0" cy="0"/>
        </a:xfrm>
      </p:grpSpPr>
      <p:sp>
        <p:nvSpPr>
          <p:cNvPr id="5825" name="Graphic 5834">
            <a:extLst>
              <a:ext uri="{FF2B5EF4-FFF2-40B4-BE49-F238E27FC236}">
                <a16:creationId xmlns:a16="http://schemas.microsoft.com/office/drawing/2014/main" id="{491EA1F2-F457-C1CF-A757-ED211228BF97}"/>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706" b="0" i="0">
              <a:latin typeface="BentonSans Book" panose="02000503000000020004" pitchFamily="2"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pic>
        <p:nvPicPr>
          <p:cNvPr id="6" name="Graphic 5">
            <a:extLst>
              <a:ext uri="{FF2B5EF4-FFF2-40B4-BE49-F238E27FC236}">
                <a16:creationId xmlns:a16="http://schemas.microsoft.com/office/drawing/2014/main" id="{861021E7-8578-B169-EA83-10CEC4222D3E}"/>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7780"/>
            <a:ext cx="13003212" cy="1473518"/>
          </a:xfrm>
          <a:prstGeom prst="rect">
            <a:avLst/>
          </a:prstGeom>
        </p:spPr>
      </p:pic>
      <p:pic>
        <p:nvPicPr>
          <p:cNvPr id="7" name="Picture 6" descr="A black background with blue text&#10;&#10;Description automatically generated">
            <a:extLst>
              <a:ext uri="{FF2B5EF4-FFF2-40B4-BE49-F238E27FC236}">
                <a16:creationId xmlns:a16="http://schemas.microsoft.com/office/drawing/2014/main" id="{14DED0E2-2FDD-387B-527D-551380FFD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224" y="66212"/>
            <a:ext cx="2366255" cy="1516856"/>
          </a:xfrm>
          <a:prstGeom prst="rect">
            <a:avLst/>
          </a:prstGeom>
        </p:spPr>
      </p:pic>
      <p:grpSp>
        <p:nvGrpSpPr>
          <p:cNvPr id="9" name="Group 8">
            <a:extLst>
              <a:ext uri="{FF2B5EF4-FFF2-40B4-BE49-F238E27FC236}">
                <a16:creationId xmlns:a16="http://schemas.microsoft.com/office/drawing/2014/main" id="{F746656A-10F4-CA40-69DA-39DCC1370720}"/>
              </a:ext>
            </a:extLst>
          </p:cNvPr>
          <p:cNvGrpSpPr/>
          <p:nvPr/>
        </p:nvGrpSpPr>
        <p:grpSpPr>
          <a:xfrm>
            <a:off x="0" y="5609343"/>
            <a:ext cx="13003213" cy="891470"/>
            <a:chOff x="0" y="5917548"/>
            <a:chExt cx="12192000" cy="940452"/>
          </a:xfrm>
        </p:grpSpPr>
        <p:pic>
          <p:nvPicPr>
            <p:cNvPr id="10" name="Graphic 9">
              <a:extLst>
                <a:ext uri="{FF2B5EF4-FFF2-40B4-BE49-F238E27FC236}">
                  <a16:creationId xmlns:a16="http://schemas.microsoft.com/office/drawing/2014/main" id="{950801FD-5F96-49DB-ED94-477187C989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EAAA2983-CFB8-42AB-F255-FCA8135C5264}"/>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90540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Neo1-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2"/>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2"/>
                </a:solidFill>
                <a:latin typeface="+mn-lt"/>
                <a:ea typeface="+mn-ea"/>
                <a:cs typeface="Arial"/>
              </a:defRPr>
            </a:lvl1pPr>
            <a:lvl2pPr marL="0" indent="0">
              <a:buNone/>
              <a:defRPr/>
            </a:lvl2pPr>
          </a:lstStyle>
          <a:p>
            <a:pPr lvl="0"/>
            <a:r>
              <a:rPr lang="en-GB"/>
              <a:t>Subtitle</a:t>
            </a:r>
          </a:p>
        </p:txBody>
      </p:sp>
      <p:pic>
        <p:nvPicPr>
          <p:cNvPr id="6" name="Picture 5" descr="A black background with blue text&#10;&#10;Description automatically generated">
            <a:extLst>
              <a:ext uri="{FF2B5EF4-FFF2-40B4-BE49-F238E27FC236}">
                <a16:creationId xmlns:a16="http://schemas.microsoft.com/office/drawing/2014/main" id="{4A423D6F-B418-030D-EA1E-F27A0918B9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224" y="66212"/>
            <a:ext cx="2366255" cy="1516856"/>
          </a:xfrm>
          <a:prstGeom prst="rect">
            <a:avLst/>
          </a:prstGeom>
        </p:spPr>
      </p:pic>
      <p:grpSp>
        <p:nvGrpSpPr>
          <p:cNvPr id="7" name="Group 6">
            <a:extLst>
              <a:ext uri="{FF2B5EF4-FFF2-40B4-BE49-F238E27FC236}">
                <a16:creationId xmlns:a16="http://schemas.microsoft.com/office/drawing/2014/main" id="{EBD104CD-3205-275E-7316-3FBA855487C2}"/>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08B7153E-BE94-31EC-A6D3-06791853AAC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6B45EB4A-53C2-10CC-B3AD-10264F37082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85809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Neo1-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pic>
        <p:nvPicPr>
          <p:cNvPr id="2" name="Picture 1">
            <a:extLst>
              <a:ext uri="{FF2B5EF4-FFF2-40B4-BE49-F238E27FC236}">
                <a16:creationId xmlns:a16="http://schemas.microsoft.com/office/drawing/2014/main" id="{5AE2B021-34D4-64A4-2DC4-58968C83E87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2224" y="66212"/>
            <a:ext cx="2366254" cy="1516856"/>
          </a:xfrm>
          <a:prstGeom prst="rect">
            <a:avLst/>
          </a:prstGeom>
        </p:spPr>
      </p:pic>
      <p:grpSp>
        <p:nvGrpSpPr>
          <p:cNvPr id="7" name="Group 6">
            <a:extLst>
              <a:ext uri="{FF2B5EF4-FFF2-40B4-BE49-F238E27FC236}">
                <a16:creationId xmlns:a16="http://schemas.microsoft.com/office/drawing/2014/main" id="{1CC73BB6-6490-F7A7-482D-1CFC457F89F6}"/>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E7D58AF7-4D5C-53B7-4FBB-DFBC7218EF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0AFF29BD-2E66-6BFE-F432-511F78C7EE52}"/>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36270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Neo1-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11775697"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01641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Neo1-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611151" y="409500"/>
            <a:ext cx="10366735" cy="819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876875"/>
            <a:ext cx="11775697" cy="3583125"/>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36500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69938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Neo1-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085717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Neo1-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2218125"/>
            <a:ext cx="5662544" cy="3241875"/>
          </a:xfrm>
        </p:spPr>
        <p:txBody>
          <a:bodyPr anchor="t" anchorCtr="0"/>
          <a:lstStyle>
            <a:lvl1pPr marL="0" indent="0">
              <a:spcBef>
                <a:spcPts val="0"/>
              </a:spcBef>
              <a:spcAft>
                <a:spcPts val="0"/>
              </a:spcAft>
              <a:buClrTx/>
              <a:buFont typeface="Arial" panose="020B0604020202020204" pitchFamily="34" charset="0"/>
              <a:buNone/>
              <a:tabLst/>
              <a:defRPr sz="1706" b="0" i="0">
                <a:latin typeface="+mn-lt"/>
              </a:defRPr>
            </a:lvl1pPr>
            <a:lvl2pPr marL="343092" indent="-173051">
              <a:buClrTx/>
              <a:buFont typeface="Arial" panose="020B0604020202020204" pitchFamily="34" charset="0"/>
              <a:buChar char="•"/>
              <a:defRPr sz="1327" b="0" i="0">
                <a:latin typeface="+mn-lt"/>
              </a:defRPr>
            </a:lvl2pPr>
            <a:lvl3pPr marL="505610" indent="-173051">
              <a:buClrTx/>
              <a:defRPr sz="1137" b="0" i="0">
                <a:latin typeface="+mn-lt"/>
              </a:defRPr>
            </a:lvl3pPr>
            <a:lvl4pPr marL="678661" indent="-173051">
              <a:buClrTx/>
              <a:defRPr sz="1137" b="0" i="0">
                <a:latin typeface="+mn-lt"/>
              </a:defRPr>
            </a:lvl4pPr>
            <a:lvl5pPr marL="850208" indent="-171546">
              <a:buClrTx/>
              <a:defRPr sz="1043"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686" y="2218125"/>
            <a:ext cx="5663309" cy="3241875"/>
          </a:xfrm>
        </p:spPr>
        <p:txBody>
          <a:bodyPr/>
          <a:lstStyle>
            <a:lvl1pPr marL="0" indent="0">
              <a:buClrTx/>
              <a:buFont typeface="Arial" panose="020B0604020202020204" pitchFamily="34" charset="0"/>
              <a:buNone/>
              <a:defRPr sz="1706" b="0" i="0">
                <a:latin typeface="+mn-lt"/>
              </a:defRPr>
            </a:lvl1pPr>
            <a:lvl2pPr marL="343092" indent="-173051">
              <a:buFont typeface="Arial" panose="020B0604020202020204" pitchFamily="34" charset="0"/>
              <a:buChar char="•"/>
              <a:defRPr sz="1327" b="0" i="0">
                <a:latin typeface="+mn-lt"/>
              </a:defRPr>
            </a:lvl2pPr>
            <a:lvl3pPr marL="592888" indent="-173051">
              <a:defRPr sz="1137" b="0" i="0">
                <a:latin typeface="+mn-lt"/>
              </a:defRPr>
            </a:lvl3pPr>
            <a:lvl4pPr marL="850208" indent="-173051">
              <a:defRPr sz="1137" b="0" i="0">
                <a:latin typeface="+mn-lt"/>
              </a:defRPr>
            </a:lvl4pPr>
            <a:lvl5pPr marL="1021754" indent="-173051">
              <a:defRPr sz="1043"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614326" y="1662824"/>
            <a:ext cx="5665202" cy="511875"/>
          </a:xfrm>
        </p:spPr>
        <p:txBody>
          <a:bodyPr anchor="ctr" anchorCtr="0"/>
          <a:lstStyle>
            <a:lvl1pPr algn="ctr">
              <a:defRPr sz="1896" b="0" i="0">
                <a:solidFill>
                  <a:schemeClr val="tx2"/>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728486" y="1662824"/>
            <a:ext cx="5663509" cy="511638"/>
          </a:xfrm>
        </p:spPr>
        <p:txBody>
          <a:bodyPr anchor="ctr" anchorCtr="0"/>
          <a:lstStyle>
            <a:lvl1pPr algn="ctr">
              <a:defRPr sz="1896" b="0" i="0">
                <a:solidFill>
                  <a:schemeClr val="tx2"/>
                </a:solidFill>
                <a:latin typeface="+mj-lt"/>
              </a:defRPr>
            </a:lvl1pPr>
          </a:lstStyle>
          <a:p>
            <a:pPr lvl="0"/>
            <a:r>
              <a:rPr lang="en-GB" dirty="0"/>
              <a:t>Click to edit Master text styles</a:t>
            </a:r>
            <a:endParaRPr lang="en-US" dirty="0"/>
          </a:p>
        </p:txBody>
      </p:sp>
    </p:spTree>
    <p:extLst>
      <p:ext uri="{BB962C8B-B14F-4D97-AF65-F5344CB8AC3E}">
        <p14:creationId xmlns:p14="http://schemas.microsoft.com/office/powerpoint/2010/main" val="154104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MB-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1780911" cy="537401"/>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11779682" cy="394262"/>
          </a:xfrm>
        </p:spPr>
        <p:txBody>
          <a:bodyPr/>
          <a:lstStyle>
            <a:lvl1pPr>
              <a:defRPr sz="2275"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580681" y="1706250"/>
            <a:ext cx="5810767" cy="375375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373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Neo1-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465356"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541774"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613760" y="1706250"/>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673300"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732839"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220584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p:cSld name="Neo1-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5763"/>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3" y="1518289"/>
            <a:ext cx="5877803" cy="4274883"/>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649369" y="5764843"/>
            <a:ext cx="673456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B02B2C2-E304-9689-E4CC-028435143FF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290011" y="162588"/>
            <a:ext cx="1398884" cy="896737"/>
          </a:xfrm>
          <a:prstGeom prst="rect">
            <a:avLst/>
          </a:prstGeom>
        </p:spPr>
      </p:pic>
      <p:pic>
        <p:nvPicPr>
          <p:cNvPr id="3" name="Picture 2">
            <a:extLst>
              <a:ext uri="{FF2B5EF4-FFF2-40B4-BE49-F238E27FC236}">
                <a16:creationId xmlns:a16="http://schemas.microsoft.com/office/drawing/2014/main" id="{57DC7363-86A2-E234-6186-AA09042F29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8170F9C4-D5AC-80AB-932C-E2D3E09B6A22}"/>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96315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Neo1-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501606" y="1706250"/>
            <a:ext cx="6501607" cy="375375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129878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Neo1-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580681" y="1706250"/>
            <a:ext cx="5810767" cy="375375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31207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Neo1-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611151" y="1706250"/>
            <a:ext cx="5802596" cy="375375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52960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Neo1-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9319918" y="3710218"/>
            <a:ext cx="3120771" cy="2063385"/>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6027790" y="3717564"/>
            <a:ext cx="3120771" cy="2051144"/>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614402" y="1697752"/>
            <a:ext cx="5253573" cy="4070955"/>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9306142" y="1704882"/>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6014015" y="1717125"/>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3" name="Picture 2">
            <a:extLst>
              <a:ext uri="{FF2B5EF4-FFF2-40B4-BE49-F238E27FC236}">
                <a16:creationId xmlns:a16="http://schemas.microsoft.com/office/drawing/2014/main" id="{8B5CF3AF-07AE-7126-36A7-3212B8C61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D03C6F3A-F4E2-0646-B424-13BD6FBC63A1}"/>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489153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40" userDrawn="1">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Neo1-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1766" y="1706250"/>
            <a:ext cx="11779682" cy="3753750"/>
          </a:xfrm>
        </p:spPr>
        <p:txBody>
          <a:bodyPr anchor="t" anchorCtr="0"/>
          <a:lstStyle>
            <a:lvl1pPr marL="341588" indent="-341588">
              <a:spcBef>
                <a:spcPts val="1137"/>
              </a:spcBef>
              <a:spcAft>
                <a:spcPts val="0"/>
              </a:spcAft>
              <a:buClrTx/>
              <a:buFont typeface="+mj-lt"/>
              <a:buAutoNum type="arabicPeriod"/>
              <a:tabLst/>
              <a:defRPr sz="1896" b="0" i="0">
                <a:latin typeface="+mn-lt"/>
              </a:defRPr>
            </a:lvl1pPr>
            <a:lvl2pPr marL="507115" indent="-173051">
              <a:buClrTx/>
              <a:defRPr b="0" i="0">
                <a:latin typeface="+mn-lt"/>
              </a:defRPr>
            </a:lvl2pPr>
            <a:lvl3pPr marL="683175" indent="-173051">
              <a:buClrTx/>
              <a:defRPr b="0" i="0">
                <a:latin typeface="+mn-lt"/>
              </a:defRPr>
            </a:lvl3pPr>
            <a:lvl4pPr marL="848702" indent="-173051">
              <a:buClrTx/>
              <a:defRPr b="0" i="0">
                <a:latin typeface="+mn-lt"/>
              </a:defRPr>
            </a:lvl4pPr>
            <a:lvl5pPr marL="1024763" indent="-173051">
              <a:buClrTx/>
              <a:defRPr b="0" i="0">
                <a:latin typeface="BentonSans Book" panose="02000503000000020004"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92448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Neo1-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890601" y="1834373"/>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890601" y="2463032"/>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890601" y="3091690"/>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890601" y="3720349"/>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890601" y="4349007"/>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890601" y="4977665"/>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Tree>
    <p:extLst>
      <p:ext uri="{BB962C8B-B14F-4D97-AF65-F5344CB8AC3E}">
        <p14:creationId xmlns:p14="http://schemas.microsoft.com/office/powerpoint/2010/main" val="847702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Neo1_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BentonSans Book" panose="02000503000000020004" pitchFamily="2"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4239820" y="1834373"/>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4239820" y="2463032"/>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4239820" y="3091690"/>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4239820" y="3720349"/>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4239820" y="4349007"/>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4239820" y="4977665"/>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890601" y="1834373"/>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890601" y="2463032"/>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890601" y="3091690"/>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890601" y="3720349"/>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890601" y="4977665"/>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890601" y="4349007"/>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3045757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Neo1-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2676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MB-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1780911" cy="537401"/>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11779682"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611151" y="1706250"/>
            <a:ext cx="5802596" cy="375375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80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Neo1-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419791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p:cSld name="Neo1-Divider with Portal Pattern">
    <p:bg>
      <p:bgPr>
        <a:solidFill>
          <a:schemeClr val="accent2"/>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826AFAFC-98C4-E4F9-6C02-8878A4ABEA07}"/>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pic>
        <p:nvPicPr>
          <p:cNvPr id="5" name="Graphic 4">
            <a:extLst>
              <a:ext uri="{FF2B5EF4-FFF2-40B4-BE49-F238E27FC236}">
                <a16:creationId xmlns:a16="http://schemas.microsoft.com/office/drawing/2014/main" id="{2BBCF0ED-2080-AF1A-8227-973730513F82}"/>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616298" y="1706250"/>
            <a:ext cx="5759297" cy="2388750"/>
          </a:xfrm>
        </p:spPr>
        <p:txBody>
          <a:bodyPr/>
          <a:lstStyle>
            <a:lvl1pPr>
              <a:defRPr sz="3412">
                <a:solidFill>
                  <a:schemeClr val="bg1"/>
                </a:solidFill>
                <a:latin typeface="BentonSans Medium" panose="02000603000000020004" pitchFamily="2" charset="0"/>
              </a:defRPr>
            </a:lvl1pPr>
          </a:lstStyle>
          <a:p>
            <a:pPr lvl="0"/>
            <a:r>
              <a:rPr lang="en-US"/>
              <a:t>Click to edit title text styles</a:t>
            </a:r>
            <a:endParaRPr lang="en-GB"/>
          </a:p>
        </p:txBody>
      </p:sp>
      <p:pic>
        <p:nvPicPr>
          <p:cNvPr id="2" name="Picture 1" descr="A black background with blue text&#10;&#10;Description automatically generated">
            <a:extLst>
              <a:ext uri="{FF2B5EF4-FFF2-40B4-BE49-F238E27FC236}">
                <a16:creationId xmlns:a16="http://schemas.microsoft.com/office/drawing/2014/main" id="{F8EEF8E8-C7CF-40FA-6F58-C8CFC657D7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224" y="66212"/>
            <a:ext cx="2366255" cy="1516856"/>
          </a:xfrm>
          <a:prstGeom prst="rect">
            <a:avLst/>
          </a:prstGeom>
        </p:spPr>
      </p:pic>
      <p:pic>
        <p:nvPicPr>
          <p:cNvPr id="7" name="Picture 6">
            <a:extLst>
              <a:ext uri="{FF2B5EF4-FFF2-40B4-BE49-F238E27FC236}">
                <a16:creationId xmlns:a16="http://schemas.microsoft.com/office/drawing/2014/main" id="{F2207DE2-98C7-60E6-74B5-1CA4EEEE2C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BF714CCA-879D-766F-6321-0ED7D5B1A7A0}"/>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424831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p:cSld name="Neo1-Divider with Line Pattern">
    <p:bg>
      <p:bgPr>
        <a:solidFill>
          <a:schemeClr val="accent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B23C2F9D-2D17-B8CE-1FBB-E4E6D87489D1}"/>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616298" y="1706250"/>
            <a:ext cx="5759297" cy="2388750"/>
          </a:xfrm>
        </p:spPr>
        <p:txBody>
          <a:bodyPr/>
          <a:lstStyle>
            <a:lvl1pPr>
              <a:defRPr sz="3412">
                <a:solidFill>
                  <a:schemeClr val="bg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A384EC53-6442-779F-C94A-4F944E9A53F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FE926F0B-75A9-D013-BA74-3242317E4A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224" y="66212"/>
            <a:ext cx="2366255" cy="1516856"/>
          </a:xfrm>
          <a:prstGeom prst="rect">
            <a:avLst/>
          </a:prstGeom>
        </p:spPr>
      </p:pic>
      <p:pic>
        <p:nvPicPr>
          <p:cNvPr id="3" name="Picture 2">
            <a:extLst>
              <a:ext uri="{FF2B5EF4-FFF2-40B4-BE49-F238E27FC236}">
                <a16:creationId xmlns:a16="http://schemas.microsoft.com/office/drawing/2014/main" id="{72F2B676-D5B7-F97C-4EF1-1B17283A85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1195CAC5-4CD1-CC82-0D8B-DEAC5F1EA92C}"/>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957513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p:cSld name="Neo1-Divider with Image 1">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934916" y="0"/>
            <a:ext cx="5068297" cy="5769745"/>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618165" y="1706250"/>
            <a:ext cx="5759297" cy="1194375"/>
          </a:xfrm>
        </p:spPr>
        <p:txBody>
          <a:bodyPr/>
          <a:lstStyle>
            <a:lvl1pPr>
              <a:defRPr sz="3412">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618165" y="2968875"/>
            <a:ext cx="5759297" cy="682500"/>
          </a:xfrm>
        </p:spPr>
        <p:txBody>
          <a:bodyPr/>
          <a:lstStyle>
            <a:lvl1pPr>
              <a:defRPr sz="1896" b="0" i="0">
                <a:latin typeface="+mn-lt"/>
              </a:defRPr>
            </a:lvl1pPr>
          </a:lstStyle>
          <a:p>
            <a:pPr lvl="0"/>
            <a:r>
              <a:rPr lang="en-US"/>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pic>
        <p:nvPicPr>
          <p:cNvPr id="4" name="Picture 3" descr="A black background with blue text&#10;&#10;Description automatically generated">
            <a:extLst>
              <a:ext uri="{FF2B5EF4-FFF2-40B4-BE49-F238E27FC236}">
                <a16:creationId xmlns:a16="http://schemas.microsoft.com/office/drawing/2014/main" id="{2CB7449E-4239-81A3-A22D-A18EE9CAD4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2224" y="66212"/>
            <a:ext cx="2366255" cy="1516856"/>
          </a:xfrm>
          <a:prstGeom prst="rect">
            <a:avLst/>
          </a:prstGeom>
        </p:spPr>
      </p:pic>
      <p:sp>
        <p:nvSpPr>
          <p:cNvPr id="3" name="object 15">
            <a:extLst>
              <a:ext uri="{FF2B5EF4-FFF2-40B4-BE49-F238E27FC236}">
                <a16:creationId xmlns:a16="http://schemas.microsoft.com/office/drawing/2014/main" id="{3F982D7A-7CE6-C0B8-7F2C-AF3C7C75B7FF}"/>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193279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p:cSld name="Neo1-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981840" y="0"/>
            <a:ext cx="6021374" cy="5308997"/>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tx2"/>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618165" y="1706250"/>
            <a:ext cx="5759297" cy="511875"/>
          </a:xfrm>
        </p:spPr>
        <p:txBody>
          <a:bodyPr/>
          <a:lstStyle>
            <a:lvl1pPr>
              <a:defRPr sz="1896"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617992" y="2218125"/>
            <a:ext cx="5760017" cy="1365000"/>
          </a:xfrm>
        </p:spPr>
        <p:txBody>
          <a:bodyPr/>
          <a:lstStyle>
            <a:lvl1pPr>
              <a:defRPr sz="3412" b="0" i="0">
                <a:latin typeface="+mj-lt"/>
              </a:defRPr>
            </a:lvl1pPr>
            <a:lvl2pPr marL="0" indent="0">
              <a:buNone/>
              <a:defRPr/>
            </a:lvl2pPr>
          </a:lstStyle>
          <a:p>
            <a:pPr lvl="0"/>
            <a:r>
              <a:rPr lang="en-GB"/>
              <a:t>Click to edit Master text styles</a:t>
            </a:r>
          </a:p>
        </p:txBody>
      </p:sp>
      <p:pic>
        <p:nvPicPr>
          <p:cNvPr id="2" name="Picture 1" descr="A black background with blue text&#10;&#10;Description automatically generated">
            <a:extLst>
              <a:ext uri="{FF2B5EF4-FFF2-40B4-BE49-F238E27FC236}">
                <a16:creationId xmlns:a16="http://schemas.microsoft.com/office/drawing/2014/main" id="{0EB8C6E6-2F90-BCB5-2ED7-FA7DCD3689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224" y="66212"/>
            <a:ext cx="2366255" cy="1516856"/>
          </a:xfrm>
          <a:prstGeom prst="rect">
            <a:avLst/>
          </a:prstGeom>
        </p:spPr>
      </p:pic>
      <p:pic>
        <p:nvPicPr>
          <p:cNvPr id="5" name="Picture 4">
            <a:extLst>
              <a:ext uri="{FF2B5EF4-FFF2-40B4-BE49-F238E27FC236}">
                <a16:creationId xmlns:a16="http://schemas.microsoft.com/office/drawing/2014/main" id="{98ECDB0A-7E8B-9395-354B-A55D962F6D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5C484BE1-F6F6-9E68-C649-D320AC9B1A1D}"/>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3525522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p:cSld name="Neo1-Divider with Text Over Image">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532665" cy="5769745"/>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618164" y="1706250"/>
            <a:ext cx="6911157" cy="1194375"/>
          </a:xfrm>
        </p:spPr>
        <p:txBody>
          <a:bodyPr anchor="b" anchorCtr="0"/>
          <a:lstStyle>
            <a:lvl1pPr>
              <a:defRPr sz="3412" b="0" i="0">
                <a:solidFill>
                  <a:schemeClr val="tx2"/>
                </a:solidFill>
                <a:latin typeface="+mj-lt"/>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617992" y="2900625"/>
            <a:ext cx="6911157" cy="682500"/>
          </a:xfrm>
        </p:spPr>
        <p:txBody>
          <a:bodyPr/>
          <a:lstStyle>
            <a:lvl1pPr>
              <a:defRPr sz="1896" b="0" i="0">
                <a:latin typeface="+mn-lt"/>
              </a:defRPr>
            </a:lvl1pPr>
          </a:lstStyle>
          <a:p>
            <a:pPr lvl="0"/>
            <a:r>
              <a:rPr lang="en-GB"/>
              <a:t>Click to edit Master text styles</a:t>
            </a:r>
            <a:endParaRPr lang="en-US"/>
          </a:p>
        </p:txBody>
      </p:sp>
      <p:pic>
        <p:nvPicPr>
          <p:cNvPr id="3" name="Picture 2">
            <a:extLst>
              <a:ext uri="{FF2B5EF4-FFF2-40B4-BE49-F238E27FC236}">
                <a16:creationId xmlns:a16="http://schemas.microsoft.com/office/drawing/2014/main" id="{2367F829-0491-1798-4944-FDE0D38688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04159" y="66212"/>
            <a:ext cx="2366254" cy="1516856"/>
          </a:xfrm>
          <a:prstGeom prst="rect">
            <a:avLst/>
          </a:prstGeom>
        </p:spPr>
      </p:pic>
      <p:pic>
        <p:nvPicPr>
          <p:cNvPr id="4" name="Picture 3">
            <a:extLst>
              <a:ext uri="{FF2B5EF4-FFF2-40B4-BE49-F238E27FC236}">
                <a16:creationId xmlns:a16="http://schemas.microsoft.com/office/drawing/2014/main" id="{DFB6946E-0B16-0BAE-8CD0-4D3F751330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6" name="object 15">
            <a:extLst>
              <a:ext uri="{FF2B5EF4-FFF2-40B4-BE49-F238E27FC236}">
                <a16:creationId xmlns:a16="http://schemas.microsoft.com/office/drawing/2014/main" id="{2DCD5322-27E4-147E-775A-4607F8ECB410}"/>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3211977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p:cSld name="Ovation-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6" name="Picture Placeholder 2">
            <a:extLst>
              <a:ext uri="{FF2B5EF4-FFF2-40B4-BE49-F238E27FC236}">
                <a16:creationId xmlns:a16="http://schemas.microsoft.com/office/drawing/2014/main" id="{FBE85939-322E-FA19-B2C1-DE4639C9D60F}"/>
              </a:ext>
            </a:extLst>
          </p:cNvPr>
          <p:cNvSpPr>
            <a:spLocks noGrp="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7" name="Picture Placeholder 5">
            <a:extLst>
              <a:ext uri="{FF2B5EF4-FFF2-40B4-BE49-F238E27FC236}">
                <a16:creationId xmlns:a16="http://schemas.microsoft.com/office/drawing/2014/main" id="{A4C4A3D0-E28D-022B-6DFA-E1D758966137}"/>
              </a:ext>
            </a:extLst>
          </p:cNvPr>
          <p:cNvSpPr>
            <a:spLocks noGrp="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13" name="Picture 12" descr="A black background with blue text&#10;&#10;Description automatically generated">
            <a:extLst>
              <a:ext uri="{FF2B5EF4-FFF2-40B4-BE49-F238E27FC236}">
                <a16:creationId xmlns:a16="http://schemas.microsoft.com/office/drawing/2014/main" id="{D0F65BCC-4269-5BEE-DE3A-19783A56F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223" y="72231"/>
            <a:ext cx="3699149" cy="1516856"/>
          </a:xfrm>
          <a:prstGeom prst="rect">
            <a:avLst/>
          </a:prstGeom>
        </p:spPr>
      </p:pic>
      <p:grpSp>
        <p:nvGrpSpPr>
          <p:cNvPr id="9" name="Group 8">
            <a:extLst>
              <a:ext uri="{FF2B5EF4-FFF2-40B4-BE49-F238E27FC236}">
                <a16:creationId xmlns:a16="http://schemas.microsoft.com/office/drawing/2014/main" id="{23237F35-33AE-A310-0AE3-AE69ABCA71C6}"/>
              </a:ext>
            </a:extLst>
          </p:cNvPr>
          <p:cNvGrpSpPr/>
          <p:nvPr/>
        </p:nvGrpSpPr>
        <p:grpSpPr>
          <a:xfrm>
            <a:off x="0" y="5609343"/>
            <a:ext cx="13003213" cy="891470"/>
            <a:chOff x="0" y="5917548"/>
            <a:chExt cx="12192000" cy="940452"/>
          </a:xfrm>
        </p:grpSpPr>
        <p:pic>
          <p:nvPicPr>
            <p:cNvPr id="10" name="Graphic 9">
              <a:extLst>
                <a:ext uri="{FF2B5EF4-FFF2-40B4-BE49-F238E27FC236}">
                  <a16:creationId xmlns:a16="http://schemas.microsoft.com/office/drawing/2014/main" id="{11328928-BB5F-CFCA-EC61-25559F500B0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2E80FD85-3D56-5737-E976-F9583147D9F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471351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p:cSld name="Ovation-Title Slide Dark Background Image">
    <p:bg>
      <p:bgPr>
        <a:solidFill>
          <a:srgbClr val="1528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sp>
        <p:nvSpPr>
          <p:cNvPr id="10" name="Picture Placeholder 2">
            <a:extLst>
              <a:ext uri="{FF2B5EF4-FFF2-40B4-BE49-F238E27FC236}">
                <a16:creationId xmlns:a16="http://schemas.microsoft.com/office/drawing/2014/main" id="{3DB6FE8F-2449-8302-69FA-9CB8F1B445B0}"/>
              </a:ext>
            </a:extLst>
          </p:cNvPr>
          <p:cNvSpPr>
            <a:spLocks noGrp="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11" name="Picture Placeholder 5">
            <a:extLst>
              <a:ext uri="{FF2B5EF4-FFF2-40B4-BE49-F238E27FC236}">
                <a16:creationId xmlns:a16="http://schemas.microsoft.com/office/drawing/2014/main" id="{E1426224-0662-21E9-EEB9-33731250F097}"/>
              </a:ext>
            </a:extLst>
          </p:cNvPr>
          <p:cNvSpPr>
            <a:spLocks noGrp="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12" name="Picture 11">
            <a:extLst>
              <a:ext uri="{FF2B5EF4-FFF2-40B4-BE49-F238E27FC236}">
                <a16:creationId xmlns:a16="http://schemas.microsoft.com/office/drawing/2014/main" id="{8D2828F2-EBB6-4C6E-A2F7-95EE6B0027F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2223" y="75860"/>
            <a:ext cx="3699149" cy="1509598"/>
          </a:xfrm>
          <a:prstGeom prst="rect">
            <a:avLst/>
          </a:prstGeom>
        </p:spPr>
      </p:pic>
      <p:grpSp>
        <p:nvGrpSpPr>
          <p:cNvPr id="2" name="Group 1">
            <a:extLst>
              <a:ext uri="{FF2B5EF4-FFF2-40B4-BE49-F238E27FC236}">
                <a16:creationId xmlns:a16="http://schemas.microsoft.com/office/drawing/2014/main" id="{684F6B1F-9401-167C-9CE1-CEE5DF235A0B}"/>
              </a:ext>
            </a:extLst>
          </p:cNvPr>
          <p:cNvGrpSpPr/>
          <p:nvPr/>
        </p:nvGrpSpPr>
        <p:grpSpPr>
          <a:xfrm>
            <a:off x="0" y="5609343"/>
            <a:ext cx="13003213" cy="891470"/>
            <a:chOff x="0" y="5917548"/>
            <a:chExt cx="12192000" cy="940452"/>
          </a:xfrm>
        </p:grpSpPr>
        <p:pic>
          <p:nvPicPr>
            <p:cNvPr id="7" name="Graphic 6">
              <a:extLst>
                <a:ext uri="{FF2B5EF4-FFF2-40B4-BE49-F238E27FC236}">
                  <a16:creationId xmlns:a16="http://schemas.microsoft.com/office/drawing/2014/main" id="{54920C52-1802-4414-293B-38AFF9D591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FD725242-E3ED-E570-A825-ABE5F3EF777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63265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p:cSld name="Ovation-Title Slide with Light Background Image">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6" name="Picture 5" descr="A black background with blue text&#10;&#10;Description automatically generated">
            <a:extLst>
              <a:ext uri="{FF2B5EF4-FFF2-40B4-BE49-F238E27FC236}">
                <a16:creationId xmlns:a16="http://schemas.microsoft.com/office/drawing/2014/main" id="{7049AACB-6B86-D69C-7A70-91CD3F9F59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223" y="72231"/>
            <a:ext cx="3699149" cy="1516856"/>
          </a:xfrm>
          <a:prstGeom prst="rect">
            <a:avLst/>
          </a:prstGeom>
        </p:spPr>
      </p:pic>
      <p:grpSp>
        <p:nvGrpSpPr>
          <p:cNvPr id="7" name="Group 6">
            <a:extLst>
              <a:ext uri="{FF2B5EF4-FFF2-40B4-BE49-F238E27FC236}">
                <a16:creationId xmlns:a16="http://schemas.microsoft.com/office/drawing/2014/main" id="{06F03FFD-79A6-C3BD-A651-77F65CF34848}"/>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38E2BD9E-1714-A47A-6EFF-A1D90A91389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F14B8A4-5210-D895-CE13-9DC14311B5D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4594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Ovation-Title Slide with Portal Pattern">
    <p:bg>
      <p:bgPr>
        <a:solidFill>
          <a:srgbClr val="152835"/>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4935"/>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7780"/>
            <a:ext cx="13003212" cy="1473518"/>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5609343"/>
            <a:ext cx="13003213" cy="891470"/>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2" name="Picture 1" descr="A black background with blue text&#10;&#10;Description automatically generated">
            <a:extLst>
              <a:ext uri="{FF2B5EF4-FFF2-40B4-BE49-F238E27FC236}">
                <a16:creationId xmlns:a16="http://schemas.microsoft.com/office/drawing/2014/main" id="{A5BAAC07-885C-E47C-BE2D-1E471AB645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223" y="72231"/>
            <a:ext cx="3699149" cy="1516856"/>
          </a:xfrm>
          <a:prstGeom prst="rect">
            <a:avLst/>
          </a:prstGeom>
        </p:spPr>
      </p:pic>
    </p:spTree>
    <p:extLst>
      <p:ext uri="{BB962C8B-B14F-4D97-AF65-F5344CB8AC3E}">
        <p14:creationId xmlns:p14="http://schemas.microsoft.com/office/powerpoint/2010/main" val="184729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MB-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9319918" y="3710218"/>
            <a:ext cx="3120771" cy="2063385"/>
          </a:xfrm>
          <a:prstGeom prst="round2SameRect">
            <a:avLst/>
          </a:prstGeom>
          <a:solidFill>
            <a:srgbClr val="E6F0FA"/>
          </a:solidFill>
        </p:spPr>
        <p:txBody>
          <a:bodyPr/>
          <a:lstStyle>
            <a:lvl1pPr>
              <a:defRPr b="0" i="0">
                <a:latin typeface="BentonSans Book" panose="02000503000000020004" pitchFamily="2" charset="0"/>
              </a:defRPr>
            </a:lvl1pPr>
          </a:lstStyle>
          <a:p>
            <a:r>
              <a:rPr lang="en-US"/>
              <a:t>Click icon to add picture</a:t>
            </a:r>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6027790" y="3717564"/>
            <a:ext cx="3120771" cy="2051144"/>
          </a:xfrm>
          <a:prstGeom prst="round2SameRect">
            <a:avLst/>
          </a:prstGeom>
          <a:solidFill>
            <a:srgbClr val="E6F0FA"/>
          </a:solidFill>
        </p:spPr>
        <p:txBody>
          <a:bodyPr/>
          <a:lstStyle>
            <a:lvl1pPr>
              <a:defRPr b="0" i="0">
                <a:latin typeface="BentonSans Book" panose="02000503000000020004" pitchFamily="2" charset="0"/>
              </a:defRPr>
            </a:lvl1pPr>
          </a:lstStyle>
          <a:p>
            <a:r>
              <a:rPr lang="en-US"/>
              <a:t>Click icon to add picture</a:t>
            </a:r>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614402" y="1697752"/>
            <a:ext cx="5253573" cy="4070955"/>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r>
              <a:rPr lang="en-US"/>
              <a:t>Click icon to add picture</a:t>
            </a:r>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9306142" y="1704882"/>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r>
              <a:rPr lang="en-US"/>
              <a:t>Click icon to add picture</a:t>
            </a:r>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6014015" y="1717125"/>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r>
              <a:rPr lang="en-US"/>
              <a:t>Click icon to add picture</a:t>
            </a:r>
          </a:p>
        </p:txBody>
      </p:sp>
      <p:pic>
        <p:nvPicPr>
          <p:cNvPr id="3" name="Picture 2">
            <a:extLst>
              <a:ext uri="{FF2B5EF4-FFF2-40B4-BE49-F238E27FC236}">
                <a16:creationId xmlns:a16="http://schemas.microsoft.com/office/drawing/2014/main" id="{0483A79E-60C7-C22D-F1DD-EE63F8093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0513E2A3-B8AD-FE86-51FD-F4C200F1E29E}"/>
              </a:ext>
            </a:extLst>
          </p:cNvPr>
          <p:cNvSpPr txBox="1"/>
          <p:nvPr/>
        </p:nvSpPr>
        <p:spPr>
          <a:xfrm>
            <a:off x="600586" y="5957663"/>
            <a:ext cx="7938191" cy="322325"/>
          </a:xfrm>
          <a:prstGeom prst="rect">
            <a:avLst/>
          </a:prstGeom>
        </p:spPr>
        <p:txBody>
          <a:bodyPr vert="horz" wrap="square" lIns="0" tIns="6205" rIns="0" bIns="0" rtlCol="0">
            <a:noAutofit/>
          </a:bodyPr>
          <a:lstStyle/>
          <a:p>
            <a:pPr marL="0">
              <a:lnSpc>
                <a:spcPts val="816"/>
              </a:lnSpc>
              <a:spcBef>
                <a:spcPts val="49"/>
              </a:spcBef>
            </a:pPr>
            <a:endParaRPr lang="en-GB" sz="711"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12556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40" userDrawn="1">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Ovation-Text layout 1 Black">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26208"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11775697"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BentonSans Book" panose="02000503000000020004"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25594"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82692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Ovation-Text layout 1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11775697" cy="3753750"/>
          </a:xfrm>
        </p:spPr>
        <p:txBody>
          <a:bodyPr anchor="t" anchorCtr="0"/>
          <a:lstStyle>
            <a:lvl1pPr marL="0" indent="0">
              <a:spcBef>
                <a:spcPts val="0"/>
              </a:spcBef>
              <a:spcAft>
                <a:spcPts val="0"/>
              </a:spcAft>
              <a:buClrTx/>
              <a:buFont typeface="Arial" panose="020B0604020202020204" pitchFamily="34" charset="0"/>
              <a:buNone/>
              <a:tabLst/>
              <a:defRPr sz="1896" b="0" i="0">
                <a:solidFill>
                  <a:schemeClr val="tx1"/>
                </a:solidFill>
                <a:latin typeface="+mn-lt"/>
              </a:defRPr>
            </a:lvl1pPr>
            <a:lvl2pPr marL="343092" indent="-173051">
              <a:buClrTx/>
              <a:buFont typeface="Arial" panose="020B0604020202020204" pitchFamily="34" charset="0"/>
              <a:buChar char="•"/>
              <a:defRPr b="0" i="0">
                <a:solidFill>
                  <a:schemeClr val="tx1"/>
                </a:solidFill>
                <a:latin typeface="+mn-lt"/>
              </a:defRPr>
            </a:lvl2pPr>
            <a:lvl3pPr marL="505610" indent="-173051">
              <a:buClrTx/>
              <a:defRPr b="0" i="0">
                <a:solidFill>
                  <a:schemeClr val="tx1"/>
                </a:solidFill>
                <a:latin typeface="+mn-lt"/>
              </a:defRPr>
            </a:lvl3pPr>
            <a:lvl4pPr marL="678661" indent="-173051">
              <a:buClrTx/>
              <a:defRPr b="0" i="0">
                <a:solidFill>
                  <a:schemeClr val="tx1"/>
                </a:solidFill>
                <a:latin typeface="+mn-lt"/>
              </a:defRPr>
            </a:lvl4pPr>
            <a:lvl5pPr marL="850208" indent="-171546">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solidFill>
                  <a:schemeClr val="tx1"/>
                </a:solidFill>
                <a:latin typeface="+mn-lt"/>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68EA211A-600D-9941-BDF9-74BE11158A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7068" y="156501"/>
            <a:ext cx="2198351" cy="901446"/>
          </a:xfrm>
          <a:prstGeom prst="rect">
            <a:avLst/>
          </a:prstGeom>
        </p:spPr>
      </p:pic>
    </p:spTree>
    <p:extLst>
      <p:ext uri="{BB962C8B-B14F-4D97-AF65-F5344CB8AC3E}">
        <p14:creationId xmlns:p14="http://schemas.microsoft.com/office/powerpoint/2010/main" val="2601758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Ovation-Text layout 2-col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BentonSans Book" panose="02000503000000020004" pitchFamily="2" charset="0"/>
              </a:defRPr>
            </a:lvl1pPr>
            <a:lvl2pPr marL="343092" indent="-173051">
              <a:buFont typeface="Arial" panose="020B0604020202020204" pitchFamily="34" charset="0"/>
              <a:buChar char="•"/>
              <a:defRPr b="0" i="0">
                <a:latin typeface="BentonSans Book" panose="02000503000000020004" pitchFamily="2" charset="0"/>
              </a:defRPr>
            </a:lvl2pPr>
            <a:lvl3pPr marL="592888" indent="-173051">
              <a:defRPr b="0" i="0">
                <a:latin typeface="BentonSans Book" panose="02000503000000020004" pitchFamily="2" charset="0"/>
              </a:defRPr>
            </a:lvl3pPr>
            <a:lvl4pPr marL="850208" indent="-173051">
              <a:defRPr b="0" i="0">
                <a:latin typeface="BentonSans Book" panose="02000503000000020004" pitchFamily="2" charset="0"/>
              </a:defRPr>
            </a:lvl4pPr>
            <a:lvl5pPr marL="1021754" indent="-173051">
              <a:defRPr b="0" i="0">
                <a:latin typeface="BentonSans Book" panose="0200050300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4928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Ovation-Text layout 2-col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solidFill>
                  <a:schemeClr val="tx1"/>
                </a:solidFill>
                <a:latin typeface="+mn-lt"/>
              </a:defRPr>
            </a:lvl1pPr>
            <a:lvl2pPr marL="343092" indent="-173051">
              <a:buClrTx/>
              <a:buFont typeface="Arial" panose="020B0604020202020204" pitchFamily="34" charset="0"/>
              <a:buChar char="•"/>
              <a:defRPr b="0" i="0">
                <a:solidFill>
                  <a:schemeClr val="tx1"/>
                </a:solidFill>
                <a:latin typeface="+mn-lt"/>
              </a:defRPr>
            </a:lvl2pPr>
            <a:lvl3pPr marL="505610" indent="-173051">
              <a:buClrTx/>
              <a:defRPr b="0" i="0">
                <a:solidFill>
                  <a:schemeClr val="tx1"/>
                </a:solidFill>
                <a:latin typeface="+mn-lt"/>
              </a:defRPr>
            </a:lvl3pPr>
            <a:lvl4pPr marL="678661" indent="-173051">
              <a:buClrTx/>
              <a:defRPr b="0" i="0">
                <a:solidFill>
                  <a:schemeClr val="tx1"/>
                </a:solidFill>
                <a:latin typeface="+mn-lt"/>
              </a:defRPr>
            </a:lvl4pPr>
            <a:lvl5pPr marL="850208" indent="-171546">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solidFill>
                  <a:schemeClr val="tx1"/>
                </a:solidFill>
                <a:latin typeface="+mn-lt"/>
              </a:defRPr>
            </a:lvl1pPr>
            <a:lvl2pPr marL="343092" indent="-173051">
              <a:buFont typeface="Arial" panose="020B0604020202020204" pitchFamily="34" charset="0"/>
              <a:buChar char="•"/>
              <a:defRPr b="0" i="0">
                <a:solidFill>
                  <a:schemeClr val="tx1"/>
                </a:solidFill>
                <a:latin typeface="+mn-lt"/>
              </a:defRPr>
            </a:lvl2pPr>
            <a:lvl3pPr marL="592888" indent="-173051">
              <a:defRPr b="0" i="0">
                <a:solidFill>
                  <a:schemeClr val="tx1"/>
                </a:solidFill>
                <a:latin typeface="+mn-lt"/>
              </a:defRPr>
            </a:lvl3pPr>
            <a:lvl4pPr marL="850208" indent="-173051">
              <a:defRPr b="0" i="0">
                <a:solidFill>
                  <a:schemeClr val="tx1"/>
                </a:solidFill>
                <a:latin typeface="+mn-lt"/>
              </a:defRPr>
            </a:lvl4pPr>
            <a:lvl5pPr marL="1021754" indent="-173051">
              <a:defRPr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E48EAA17-E4F1-90B3-2BAB-FDAA2508BF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7068" y="156501"/>
            <a:ext cx="2198351" cy="901446"/>
          </a:xfrm>
          <a:prstGeom prst="rect">
            <a:avLst/>
          </a:prstGeom>
        </p:spPr>
      </p:pic>
    </p:spTree>
    <p:extLst>
      <p:ext uri="{BB962C8B-B14F-4D97-AF65-F5344CB8AC3E}">
        <p14:creationId xmlns:p14="http://schemas.microsoft.com/office/powerpoint/2010/main" val="339354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Ovation-Text layout 2-col, subhead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2218125"/>
            <a:ext cx="5662544" cy="3241875"/>
          </a:xfrm>
        </p:spPr>
        <p:txBody>
          <a:bodyPr anchor="t" anchorCtr="0"/>
          <a:lstStyle>
            <a:lvl1pPr marL="0" indent="0">
              <a:spcBef>
                <a:spcPts val="0"/>
              </a:spcBef>
              <a:spcAft>
                <a:spcPts val="0"/>
              </a:spcAft>
              <a:buClrTx/>
              <a:buFont typeface="Arial" panose="020B0604020202020204" pitchFamily="34" charset="0"/>
              <a:buNone/>
              <a:tabLst/>
              <a:defRPr sz="1706" b="0" i="0">
                <a:latin typeface="+mn-lt"/>
              </a:defRPr>
            </a:lvl1pPr>
            <a:lvl2pPr marL="343092" indent="-173051">
              <a:buClrTx/>
              <a:buFont typeface="Arial" panose="020B0604020202020204" pitchFamily="34" charset="0"/>
              <a:buChar char="•"/>
              <a:defRPr sz="1327" b="0" i="0">
                <a:latin typeface="+mn-lt"/>
              </a:defRPr>
            </a:lvl2pPr>
            <a:lvl3pPr marL="505610" indent="-173051">
              <a:buClrTx/>
              <a:defRPr sz="1137" b="0" i="0">
                <a:latin typeface="+mn-lt"/>
              </a:defRPr>
            </a:lvl3pPr>
            <a:lvl4pPr marL="678661" indent="-173051">
              <a:buClrTx/>
              <a:defRPr sz="1137" b="0" i="0">
                <a:latin typeface="+mn-lt"/>
              </a:defRPr>
            </a:lvl4pPr>
            <a:lvl5pPr marL="850208" indent="-171546">
              <a:buClrTx/>
              <a:defRPr sz="1043"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686" y="2218125"/>
            <a:ext cx="5663309" cy="3241875"/>
          </a:xfrm>
        </p:spPr>
        <p:txBody>
          <a:bodyPr/>
          <a:lstStyle>
            <a:lvl1pPr marL="0" indent="0">
              <a:buClrTx/>
              <a:buFont typeface="Arial" panose="020B0604020202020204" pitchFamily="34" charset="0"/>
              <a:buNone/>
              <a:defRPr sz="1706" b="0" i="0">
                <a:latin typeface="+mn-lt"/>
              </a:defRPr>
            </a:lvl1pPr>
            <a:lvl2pPr marL="343092" indent="-173051">
              <a:buFont typeface="Arial" panose="020B0604020202020204" pitchFamily="34" charset="0"/>
              <a:buChar char="•"/>
              <a:defRPr sz="1327" b="0" i="0">
                <a:latin typeface="+mn-lt"/>
              </a:defRPr>
            </a:lvl2pPr>
            <a:lvl3pPr marL="592888" indent="-173051">
              <a:defRPr sz="1137" b="0" i="0">
                <a:latin typeface="+mn-lt"/>
              </a:defRPr>
            </a:lvl3pPr>
            <a:lvl4pPr marL="850208" indent="-173051">
              <a:defRPr sz="1137" b="0" i="0">
                <a:latin typeface="+mn-lt"/>
              </a:defRPr>
            </a:lvl4pPr>
            <a:lvl5pPr marL="1021754" indent="-173051">
              <a:defRPr sz="1043"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614326" y="1662824"/>
            <a:ext cx="5665202" cy="511875"/>
          </a:xfrm>
          <a:solidFill>
            <a:srgbClr val="7D1941"/>
          </a:solidFill>
        </p:spPr>
        <p:txBody>
          <a:bodyPr anchor="ctr" anchorCtr="0"/>
          <a:lstStyle>
            <a:lvl1pPr algn="ctr">
              <a:defRPr sz="1896" b="0" i="0">
                <a:solidFill>
                  <a:schemeClr val="bg1"/>
                </a:solidFill>
                <a:latin typeface="BentonSans Medium" panose="02000503000000020004" pitchFamily="2"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728486" y="1662824"/>
            <a:ext cx="5663509" cy="511638"/>
          </a:xfrm>
          <a:solidFill>
            <a:srgbClr val="7D1941"/>
          </a:solidFill>
        </p:spPr>
        <p:txBody>
          <a:bodyPr anchor="ctr" anchorCtr="0"/>
          <a:lstStyle>
            <a:lvl1pPr algn="ctr">
              <a:defRPr sz="1896" b="0" i="0">
                <a:solidFill>
                  <a:schemeClr val="bg1"/>
                </a:solidFill>
                <a:latin typeface="BentonSans Medium" panose="02000503000000020004" pitchFamily="2"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06200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Ovation-Text layout 2-col, subhead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2218125"/>
            <a:ext cx="5662544" cy="3241875"/>
          </a:xfrm>
        </p:spPr>
        <p:txBody>
          <a:bodyPr anchor="t" anchorCtr="0"/>
          <a:lstStyle>
            <a:lvl1pPr marL="0" indent="0">
              <a:spcBef>
                <a:spcPts val="0"/>
              </a:spcBef>
              <a:spcAft>
                <a:spcPts val="0"/>
              </a:spcAft>
              <a:buClrTx/>
              <a:buFont typeface="Arial" panose="020B0604020202020204" pitchFamily="34" charset="0"/>
              <a:buNone/>
              <a:tabLst/>
              <a:defRPr sz="1706" b="0" i="0">
                <a:solidFill>
                  <a:schemeClr val="tx1"/>
                </a:solidFill>
                <a:latin typeface="+mn-lt"/>
              </a:defRPr>
            </a:lvl1pPr>
            <a:lvl2pPr marL="343092" indent="-173051">
              <a:buClrTx/>
              <a:buFont typeface="Arial" panose="020B0604020202020204" pitchFamily="34" charset="0"/>
              <a:buChar char="•"/>
              <a:defRPr sz="1327" b="0" i="0">
                <a:solidFill>
                  <a:schemeClr val="tx1"/>
                </a:solidFill>
                <a:latin typeface="+mn-lt"/>
              </a:defRPr>
            </a:lvl2pPr>
            <a:lvl3pPr marL="505610" indent="-173051">
              <a:buClrTx/>
              <a:defRPr sz="1137" b="0" i="0">
                <a:solidFill>
                  <a:schemeClr val="tx1"/>
                </a:solidFill>
                <a:latin typeface="+mn-lt"/>
              </a:defRPr>
            </a:lvl3pPr>
            <a:lvl4pPr marL="678661" indent="-173051">
              <a:buClrTx/>
              <a:defRPr sz="1137" b="0" i="0">
                <a:solidFill>
                  <a:schemeClr val="tx1"/>
                </a:solidFill>
                <a:latin typeface="+mn-lt"/>
              </a:defRPr>
            </a:lvl4pPr>
            <a:lvl5pPr marL="850208" indent="-171546">
              <a:buClrTx/>
              <a:defRPr sz="1043"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686" y="2218125"/>
            <a:ext cx="5663309" cy="3241875"/>
          </a:xfrm>
        </p:spPr>
        <p:txBody>
          <a:bodyPr/>
          <a:lstStyle>
            <a:lvl1pPr marL="0" indent="0">
              <a:buClrTx/>
              <a:buFont typeface="Arial" panose="020B0604020202020204" pitchFamily="34" charset="0"/>
              <a:buNone/>
              <a:defRPr sz="1706" b="0" i="0">
                <a:solidFill>
                  <a:schemeClr val="tx1"/>
                </a:solidFill>
                <a:latin typeface="+mn-lt"/>
              </a:defRPr>
            </a:lvl1pPr>
            <a:lvl2pPr marL="343092" indent="-173051">
              <a:buFont typeface="Arial" panose="020B0604020202020204" pitchFamily="34" charset="0"/>
              <a:buChar char="•"/>
              <a:defRPr sz="1327" b="0" i="0">
                <a:solidFill>
                  <a:schemeClr val="tx1"/>
                </a:solidFill>
                <a:latin typeface="+mn-lt"/>
              </a:defRPr>
            </a:lvl2pPr>
            <a:lvl3pPr marL="592888" indent="-173051">
              <a:defRPr sz="1137" b="0" i="0">
                <a:solidFill>
                  <a:schemeClr val="tx1"/>
                </a:solidFill>
                <a:latin typeface="+mn-lt"/>
              </a:defRPr>
            </a:lvl3pPr>
            <a:lvl4pPr marL="850208" indent="-173051">
              <a:defRPr sz="1137" b="0" i="0">
                <a:solidFill>
                  <a:schemeClr val="tx1"/>
                </a:solidFill>
                <a:latin typeface="+mn-lt"/>
              </a:defRPr>
            </a:lvl4pPr>
            <a:lvl5pPr marL="1021754" indent="-173051">
              <a:defRPr sz="1043"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614326" y="1651111"/>
            <a:ext cx="5665202" cy="511875"/>
          </a:xfrm>
          <a:solidFill>
            <a:schemeClr val="accent6"/>
          </a:solidFill>
        </p:spPr>
        <p:txBody>
          <a:bodyPr anchor="ctr" anchorCtr="0"/>
          <a:lstStyle>
            <a:lvl1pPr algn="ctr">
              <a:defRPr sz="1896" b="0" i="0">
                <a:solidFill>
                  <a:schemeClr val="bg1"/>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728486" y="1627684"/>
            <a:ext cx="5663509" cy="511638"/>
          </a:xfrm>
          <a:solidFill>
            <a:schemeClr val="accent6"/>
          </a:solidFill>
        </p:spPr>
        <p:txBody>
          <a:bodyPr anchor="ctr" anchorCtr="0"/>
          <a:lstStyle>
            <a:lvl1pPr algn="ctr">
              <a:defRPr sz="1896" b="0" i="0">
                <a:solidFill>
                  <a:schemeClr val="bg1"/>
                </a:solidFill>
                <a:latin typeface="+mj-lt"/>
              </a:defRPr>
            </a:lvl1pPr>
          </a:lstStyle>
          <a:p>
            <a:pPr lvl="0"/>
            <a:r>
              <a:rPr lang="en-GB" dirty="0"/>
              <a:t>Click to edit Master text styles</a:t>
            </a:r>
            <a:endParaRPr lang="en-US" dirty="0"/>
          </a:p>
        </p:txBody>
      </p:sp>
      <p:pic>
        <p:nvPicPr>
          <p:cNvPr id="9" name="Picture 8" descr="A black background with blue text&#10;&#10;Description automatically generated">
            <a:extLst>
              <a:ext uri="{FF2B5EF4-FFF2-40B4-BE49-F238E27FC236}">
                <a16:creationId xmlns:a16="http://schemas.microsoft.com/office/drawing/2014/main" id="{CDD57B02-C25D-BD2F-18DF-2B6BDD707F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7068" y="156501"/>
            <a:ext cx="2198351" cy="901446"/>
          </a:xfrm>
          <a:prstGeom prst="rect">
            <a:avLst/>
          </a:prstGeom>
        </p:spPr>
      </p:pic>
    </p:spTree>
    <p:extLst>
      <p:ext uri="{BB962C8B-B14F-4D97-AF65-F5344CB8AC3E}">
        <p14:creationId xmlns:p14="http://schemas.microsoft.com/office/powerpoint/2010/main" val="3536944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Ovation-3 Column with Line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465356" y="1701839"/>
            <a:ext cx="0" cy="375884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541774" y="1701839"/>
            <a:ext cx="0" cy="375884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613760" y="1706250"/>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673300" y="1707547"/>
            <a:ext cx="3644001" cy="3753750"/>
          </a:xfrm>
        </p:spPr>
        <p:txBody>
          <a:bodyPr anchor="t" anchorCtr="0"/>
          <a:lstStyle>
            <a:lvl1pPr marL="0" indent="0">
              <a:spcBef>
                <a:spcPts val="0"/>
              </a:spcBef>
              <a:spcAft>
                <a:spcPts val="0"/>
              </a:spcAft>
              <a:buClrTx/>
              <a:buFontTx/>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732839"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433718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Ovation-3 Column with Line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solidFill>
                  <a:schemeClr val="tx1"/>
                </a:solidFill>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465356" y="1701839"/>
            <a:ext cx="0" cy="375884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541774" y="1701839"/>
            <a:ext cx="0" cy="375884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613760" y="1706250"/>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solidFill>
                  <a:schemeClr val="tx1"/>
                </a:solidFill>
                <a:latin typeface="+mn-lt"/>
              </a:defRPr>
            </a:lvl1pPr>
            <a:lvl2pPr marL="343092" indent="-173051">
              <a:buClrTx/>
              <a:buFont typeface="Arial" panose="020B0604020202020204" pitchFamily="34" charset="0"/>
              <a:buChar char="•"/>
              <a:defRPr b="0" i="0">
                <a:solidFill>
                  <a:schemeClr val="tx1"/>
                </a:solidFill>
                <a:latin typeface="+mn-lt"/>
              </a:defRPr>
            </a:lvl2pPr>
            <a:lvl3pPr marL="505610" indent="-173051">
              <a:buClrTx/>
              <a:defRPr b="0" i="0">
                <a:solidFill>
                  <a:schemeClr val="tx1"/>
                </a:solidFill>
                <a:latin typeface="+mn-lt"/>
              </a:defRPr>
            </a:lvl3pPr>
            <a:lvl4pPr marL="678661" indent="-173051">
              <a:buClrTx/>
              <a:defRPr b="0" i="0">
                <a:solidFill>
                  <a:schemeClr val="tx1"/>
                </a:solidFill>
                <a:latin typeface="+mn-lt"/>
              </a:defRPr>
            </a:lvl4pPr>
            <a:lvl5pPr marL="850208" indent="-171546">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673300"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solidFill>
                  <a:schemeClr val="tx1"/>
                </a:solidFill>
                <a:latin typeface="+mn-lt"/>
              </a:defRPr>
            </a:lvl1pPr>
            <a:lvl2pPr marL="343092" indent="-173051">
              <a:buClrTx/>
              <a:buFont typeface="Arial" panose="020B0604020202020204" pitchFamily="34" charset="0"/>
              <a:buChar char="•"/>
              <a:defRPr b="0" i="0">
                <a:solidFill>
                  <a:schemeClr val="tx1"/>
                </a:solidFill>
                <a:latin typeface="+mn-lt"/>
              </a:defRPr>
            </a:lvl2pPr>
            <a:lvl3pPr marL="505610" indent="-173051">
              <a:buClrTx/>
              <a:defRPr b="0" i="0">
                <a:solidFill>
                  <a:schemeClr val="tx1"/>
                </a:solidFill>
                <a:latin typeface="+mn-lt"/>
              </a:defRPr>
            </a:lvl3pPr>
            <a:lvl4pPr marL="678661" indent="-173051">
              <a:buClrTx/>
              <a:defRPr b="0" i="0">
                <a:solidFill>
                  <a:schemeClr val="tx1"/>
                </a:solidFill>
                <a:latin typeface="+mn-lt"/>
              </a:defRPr>
            </a:lvl4pPr>
            <a:lvl5pPr marL="850208" indent="-171546">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732839"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solidFill>
                  <a:schemeClr val="tx1"/>
                </a:solidFill>
                <a:latin typeface="BentonSans Book" panose="02000503000000020004" pitchFamily="2" charset="0"/>
              </a:defRPr>
            </a:lvl1pPr>
            <a:lvl2pPr marL="343092" indent="-173051">
              <a:buClrTx/>
              <a:buFont typeface="Arial" panose="020B0604020202020204" pitchFamily="34" charset="0"/>
              <a:buChar char="•"/>
              <a:defRPr b="0" i="0">
                <a:solidFill>
                  <a:schemeClr val="tx1"/>
                </a:solidFill>
                <a:latin typeface="BentonSans Book" panose="02000503000000020004" pitchFamily="2" charset="0"/>
              </a:defRPr>
            </a:lvl2pPr>
            <a:lvl3pPr marL="505610" indent="-173051">
              <a:buClrTx/>
              <a:defRPr b="0" i="0">
                <a:solidFill>
                  <a:schemeClr val="tx1"/>
                </a:solidFill>
                <a:latin typeface="BentonSans Book" panose="02000503000000020004" pitchFamily="2" charset="0"/>
              </a:defRPr>
            </a:lvl3pPr>
            <a:lvl4pPr marL="678661" indent="-173051">
              <a:buClrTx/>
              <a:defRPr b="0" i="0">
                <a:solidFill>
                  <a:schemeClr val="tx1"/>
                </a:solidFill>
                <a:latin typeface="BentonSans Book" panose="02000503000000020004" pitchFamily="2" charset="0"/>
              </a:defRPr>
            </a:lvl4pPr>
            <a:lvl5pPr marL="850208" indent="-171546">
              <a:buClrTx/>
              <a:defRPr b="0" i="0">
                <a:solidFill>
                  <a:schemeClr val="tx1"/>
                </a:solidFill>
                <a:latin typeface="BentonSans Book" panose="02000503000000020004"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3" name="Picture 2" descr="A black background with blue text&#10;&#10;Description automatically generated">
            <a:extLst>
              <a:ext uri="{FF2B5EF4-FFF2-40B4-BE49-F238E27FC236}">
                <a16:creationId xmlns:a16="http://schemas.microsoft.com/office/drawing/2014/main" id="{9EA423D1-A99C-EFFD-A78D-D425DC7D7D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7068" y="156501"/>
            <a:ext cx="2198351" cy="901446"/>
          </a:xfrm>
          <a:prstGeom prst="rect">
            <a:avLst/>
          </a:prstGeom>
        </p:spPr>
      </p:pic>
    </p:spTree>
    <p:extLst>
      <p:ext uri="{BB962C8B-B14F-4D97-AF65-F5344CB8AC3E}">
        <p14:creationId xmlns:p14="http://schemas.microsoft.com/office/powerpoint/2010/main" val="22286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Ovation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5763"/>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3" y="1518289"/>
            <a:ext cx="5877803" cy="4274883"/>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649369" y="5764843"/>
            <a:ext cx="6734566"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20901F1-93BE-000F-54AE-8833121780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40AC5E41-1569-3E13-76E9-42D4B91EB483}"/>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171406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Ovation-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501606" y="1706250"/>
            <a:ext cx="6501607" cy="375375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83049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MB-Title +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1780911" cy="537401"/>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11779682"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922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Ovation-Text layout 1-col + content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580681" y="1706250"/>
            <a:ext cx="5810767" cy="375375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chemeClr val="bg1"/>
          </a:solidFill>
        </p:spPr>
        <p:txBody>
          <a:bodyPr wrap="square" lIns="360000" tIns="360000" rIns="360000" bIns="360000" anchor="ctr" anchorCtr="0">
            <a:noAutofit/>
          </a:bodyPr>
          <a:lstStyle>
            <a:lvl1pPr>
              <a:defRPr b="0" i="0">
                <a:solidFill>
                  <a:srgbClr val="1E3A4C"/>
                </a:solidFill>
                <a:latin typeface="+mn-lt"/>
              </a:defRPr>
            </a:lvl1pPr>
            <a:lvl2pPr>
              <a:defRPr b="0" i="0">
                <a:solidFill>
                  <a:srgbClr val="1E3A4C"/>
                </a:solidFill>
                <a:latin typeface="+mn-lt"/>
              </a:defRPr>
            </a:lvl2pPr>
            <a:lvl3pPr>
              <a:defRPr b="0" i="0">
                <a:solidFill>
                  <a:srgbClr val="1E3A4C"/>
                </a:solidFill>
                <a:latin typeface="+mn-lt"/>
              </a:defRPr>
            </a:lvl3pPr>
            <a:lvl4pPr>
              <a:defRPr b="0" i="0">
                <a:solidFill>
                  <a:srgbClr val="1E3A4C"/>
                </a:solidFill>
                <a:latin typeface="+mn-lt"/>
              </a:defRPr>
            </a:lvl4pPr>
            <a:lvl5pPr>
              <a:defRPr b="0" i="0">
                <a:solidFill>
                  <a:srgbClr val="1E3A4C"/>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5521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Ovation-Text layout content + 1 col White">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solidFill>
                  <a:schemeClr val="tx1"/>
                </a:solidFill>
                <a:latin typeface="+mn-lt"/>
              </a:defRPr>
            </a:lvl1pPr>
            <a:lvl2pPr marL="343092" indent="-173051">
              <a:buFont typeface="Arial" panose="020B0604020202020204" pitchFamily="34" charset="0"/>
              <a:buChar char="•"/>
              <a:defRPr b="0" i="0">
                <a:solidFill>
                  <a:schemeClr val="tx1"/>
                </a:solidFill>
                <a:latin typeface="+mn-lt"/>
              </a:defRPr>
            </a:lvl2pPr>
            <a:lvl3pPr marL="592888" indent="-173051">
              <a:defRPr b="0" i="0">
                <a:solidFill>
                  <a:schemeClr val="tx1"/>
                </a:solidFill>
                <a:latin typeface="+mn-lt"/>
              </a:defRPr>
            </a:lvl3pPr>
            <a:lvl4pPr marL="850208" indent="-173051">
              <a:defRPr b="0" i="0">
                <a:solidFill>
                  <a:schemeClr val="tx1"/>
                </a:solidFill>
                <a:latin typeface="+mn-lt"/>
              </a:defRPr>
            </a:lvl4pPr>
            <a:lvl5pPr marL="1021754" indent="-173051">
              <a:defRPr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611151" y="1706250"/>
            <a:ext cx="5802596" cy="375375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FFD2FF">
              <a:alpha val="35000"/>
            </a:srgbClr>
          </a:solidFill>
        </p:spPr>
        <p:txBody>
          <a:bodyPr wrap="square" lIns="360000" tIns="360000" rIns="360000" bIns="360000" anchor="ctr" anchorCtr="0">
            <a:noAutofit/>
          </a:bodyPr>
          <a:lstStyle>
            <a:lvl1pPr>
              <a:defRPr b="0" i="0">
                <a:solidFill>
                  <a:srgbClr val="1E3A4C"/>
                </a:solidFill>
                <a:latin typeface="+mn-lt"/>
              </a:defRPr>
            </a:lvl1pPr>
            <a:lvl2pPr>
              <a:defRPr b="0" i="0">
                <a:solidFill>
                  <a:srgbClr val="1E3A4C"/>
                </a:solidFill>
                <a:latin typeface="+mn-lt"/>
              </a:defRPr>
            </a:lvl2pPr>
            <a:lvl3pPr>
              <a:defRPr b="0" i="0">
                <a:solidFill>
                  <a:srgbClr val="1E3A4C"/>
                </a:solidFill>
                <a:latin typeface="+mn-lt"/>
              </a:defRPr>
            </a:lvl3pPr>
            <a:lvl4pPr>
              <a:defRPr b="0" i="0">
                <a:solidFill>
                  <a:srgbClr val="1E3A4C"/>
                </a:solidFill>
                <a:latin typeface="+mn-lt"/>
              </a:defRPr>
            </a:lvl4pPr>
            <a:lvl5pPr>
              <a:defRPr b="0" i="0">
                <a:solidFill>
                  <a:srgbClr val="1E3A4C"/>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233EAA8C-45C8-D3B6-640A-B0F0727F72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7068" y="156501"/>
            <a:ext cx="2198351" cy="901446"/>
          </a:xfrm>
          <a:prstGeom prst="rect">
            <a:avLst/>
          </a:prstGeom>
        </p:spPr>
      </p:pic>
    </p:spTree>
    <p:extLst>
      <p:ext uri="{BB962C8B-B14F-4D97-AF65-F5344CB8AC3E}">
        <p14:creationId xmlns:p14="http://schemas.microsoft.com/office/powerpoint/2010/main" val="13695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Ovation-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9319918" y="3710218"/>
            <a:ext cx="3120771" cy="2063385"/>
          </a:xfrm>
          <a:prstGeom prst="round2SameRect">
            <a:avLst/>
          </a:prstGeom>
          <a:solidFill>
            <a:schemeClr val="bg1"/>
          </a:solidFill>
        </p:spPr>
        <p:txBody>
          <a:bodyPr/>
          <a:lstStyle>
            <a:lvl1pPr>
              <a:defRPr b="0" i="0">
                <a:solidFill>
                  <a:srgbClr val="1E3A4C"/>
                </a:solidFill>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6027790" y="3717564"/>
            <a:ext cx="3120771" cy="2051144"/>
          </a:xfrm>
          <a:prstGeom prst="round2SameRect">
            <a:avLst/>
          </a:prstGeom>
          <a:solidFill>
            <a:schemeClr val="bg1"/>
          </a:solidFill>
        </p:spPr>
        <p:txBody>
          <a:bodyPr/>
          <a:lstStyle>
            <a:lvl1pPr>
              <a:defRPr b="0" i="0">
                <a:solidFill>
                  <a:srgbClr val="1E3A4C"/>
                </a:solidFill>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614402" y="1697752"/>
            <a:ext cx="5253573" cy="4070955"/>
          </a:xfrm>
          <a:prstGeom prst="round2SameRect">
            <a:avLst>
              <a:gd name="adj1" fmla="val 12129"/>
              <a:gd name="adj2" fmla="val 0"/>
            </a:avLst>
          </a:prstGeom>
          <a:solidFill>
            <a:schemeClr val="bg1"/>
          </a:solidFill>
        </p:spPr>
        <p:txBody>
          <a:bodyPr/>
          <a:lstStyle>
            <a:lvl1pPr>
              <a:defRPr b="0" i="0">
                <a:solidFill>
                  <a:srgbClr val="1E3A4C"/>
                </a:solidFill>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9306142" y="1704882"/>
            <a:ext cx="3120771" cy="1906905"/>
          </a:xfrm>
          <a:prstGeom prst="roundRect">
            <a:avLst>
              <a:gd name="adj" fmla="val 13277"/>
            </a:avLst>
          </a:prstGeom>
          <a:solidFill>
            <a:schemeClr val="bg1"/>
          </a:solidFill>
        </p:spPr>
        <p:txBody>
          <a:bodyPr/>
          <a:lstStyle>
            <a:lvl1pPr>
              <a:defRPr b="0" i="0">
                <a:solidFill>
                  <a:srgbClr val="1E3A4C"/>
                </a:solidFill>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6014015" y="1717125"/>
            <a:ext cx="3120771" cy="1906905"/>
          </a:xfrm>
          <a:prstGeom prst="roundRect">
            <a:avLst>
              <a:gd name="adj" fmla="val 13277"/>
            </a:avLst>
          </a:prstGeom>
          <a:solidFill>
            <a:schemeClr val="bg1"/>
          </a:solidFill>
        </p:spPr>
        <p:txBody>
          <a:bodyPr/>
          <a:lstStyle>
            <a:lvl1pPr>
              <a:defRPr b="0" i="0">
                <a:solidFill>
                  <a:srgbClr val="1E3A4C"/>
                </a:solidFill>
                <a:latin typeface="BentonSans Book" panose="02000503000000020004" pitchFamily="2" charset="0"/>
              </a:defRPr>
            </a:lvl1pPr>
          </a:lstStyle>
          <a:p>
            <a:endParaRPr lang="en-US"/>
          </a:p>
        </p:txBody>
      </p:sp>
      <p:pic>
        <p:nvPicPr>
          <p:cNvPr id="9" name="Picture 8">
            <a:extLst>
              <a:ext uri="{FF2B5EF4-FFF2-40B4-BE49-F238E27FC236}">
                <a16:creationId xmlns:a16="http://schemas.microsoft.com/office/drawing/2014/main" id="{1F3317CE-F5AF-F758-8D64-2E2D98095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3" name="object 15">
            <a:extLst>
              <a:ext uri="{FF2B5EF4-FFF2-40B4-BE49-F238E27FC236}">
                <a16:creationId xmlns:a16="http://schemas.microsoft.com/office/drawing/2014/main" id="{D08A8C0A-CB04-A617-0D5E-825981DB1528}"/>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432584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40" userDrawn="1">
          <p15:clr>
            <a:srgbClr val="FBAE4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Ovation-Text layout 2 line header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611152" y="409500"/>
            <a:ext cx="9914315" cy="819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876875"/>
            <a:ext cx="11775697" cy="3583125"/>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365001"/>
            <a:ext cx="9901808"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463598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Ovation-Text layout 2 line hea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611151" y="409500"/>
            <a:ext cx="9902422" cy="819000"/>
          </a:xfrm>
        </p:spPr>
        <p:txBody>
          <a:bodyPr/>
          <a:lstStyle>
            <a:lvl1pPr>
              <a:defRPr>
                <a:solidFill>
                  <a:schemeClr val="tx2"/>
                </a:solidFill>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876875"/>
            <a:ext cx="11775697" cy="3583125"/>
          </a:xfrm>
        </p:spPr>
        <p:txBody>
          <a:bodyPr anchor="t" anchorCtr="0"/>
          <a:lstStyle>
            <a:lvl1pPr marL="0" indent="0">
              <a:spcBef>
                <a:spcPts val="0"/>
              </a:spcBef>
              <a:spcAft>
                <a:spcPts val="0"/>
              </a:spcAft>
              <a:buClrTx/>
              <a:buFont typeface="Arial" panose="020B0604020202020204" pitchFamily="34" charset="0"/>
              <a:buNone/>
              <a:tabLst/>
              <a:defRPr sz="1896" b="0" i="0">
                <a:solidFill>
                  <a:schemeClr val="tx1"/>
                </a:solidFill>
                <a:latin typeface="+mn-lt"/>
              </a:defRPr>
            </a:lvl1pPr>
            <a:lvl2pPr marL="343092" indent="-173051">
              <a:buClrTx/>
              <a:buFont typeface="Arial" panose="020B0604020202020204" pitchFamily="34" charset="0"/>
              <a:buChar char="•"/>
              <a:defRPr b="0" i="0">
                <a:solidFill>
                  <a:schemeClr val="tx1"/>
                </a:solidFill>
                <a:latin typeface="+mn-lt"/>
              </a:defRPr>
            </a:lvl2pPr>
            <a:lvl3pPr marL="505610" indent="-173051">
              <a:buClrTx/>
              <a:defRPr b="0" i="0">
                <a:solidFill>
                  <a:schemeClr val="tx1"/>
                </a:solidFill>
                <a:latin typeface="+mn-lt"/>
              </a:defRPr>
            </a:lvl3pPr>
            <a:lvl4pPr marL="678661" indent="-173051">
              <a:buClrTx/>
              <a:defRPr b="0" i="0">
                <a:solidFill>
                  <a:schemeClr val="tx1"/>
                </a:solidFill>
                <a:latin typeface="+mn-lt"/>
              </a:defRPr>
            </a:lvl4pPr>
            <a:lvl5pPr marL="850208" indent="-171546">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365001"/>
            <a:ext cx="9901808" cy="394262"/>
          </a:xfrm>
        </p:spPr>
        <p:txBody>
          <a:bodyPr/>
          <a:lstStyle>
            <a:lvl1pPr>
              <a:defRPr sz="2275" b="0" i="0">
                <a:solidFill>
                  <a:schemeClr val="tx1"/>
                </a:solidFill>
                <a:latin typeface="+mn-lt"/>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3FD1E311-9DD8-822F-C2C2-567FB5E9B4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7068" y="156501"/>
            <a:ext cx="2198351" cy="901446"/>
          </a:xfrm>
          <a:prstGeom prst="rect">
            <a:avLst/>
          </a:prstGeom>
        </p:spPr>
      </p:pic>
    </p:spTree>
    <p:extLst>
      <p:ext uri="{BB962C8B-B14F-4D97-AF65-F5344CB8AC3E}">
        <p14:creationId xmlns:p14="http://schemas.microsoft.com/office/powerpoint/2010/main" val="360896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Ovation-Agenda Numbered">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1766" y="1706250"/>
            <a:ext cx="11779682" cy="3753750"/>
          </a:xfrm>
        </p:spPr>
        <p:txBody>
          <a:bodyPr anchor="t" anchorCtr="0"/>
          <a:lstStyle>
            <a:lvl1pPr marL="341588" indent="-341588">
              <a:spcBef>
                <a:spcPts val="1137"/>
              </a:spcBef>
              <a:spcAft>
                <a:spcPts val="0"/>
              </a:spcAft>
              <a:buClrTx/>
              <a:buFont typeface="+mj-lt"/>
              <a:buAutoNum type="arabicPeriod"/>
              <a:tabLst/>
              <a:defRPr sz="1896" b="0" i="0">
                <a:latin typeface="+mn-lt"/>
              </a:defRPr>
            </a:lvl1pPr>
            <a:lvl2pPr marL="507115" indent="-173051">
              <a:buClrTx/>
              <a:defRPr b="0" i="0">
                <a:latin typeface="+mn-lt"/>
              </a:defRPr>
            </a:lvl2pPr>
            <a:lvl3pPr marL="683175" indent="-173051">
              <a:buClrTx/>
              <a:defRPr b="0" i="0">
                <a:latin typeface="+mn-lt"/>
              </a:defRPr>
            </a:lvl3pPr>
            <a:lvl4pPr marL="848702" indent="-173051">
              <a:buClrTx/>
              <a:defRPr b="0" i="0">
                <a:latin typeface="+mn-lt"/>
              </a:defRPr>
            </a:lvl4pPr>
            <a:lvl5pPr marL="1024763" indent="-173051">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9902354" cy="43790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61072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Ovation-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20" y="1023751"/>
            <a:ext cx="9902354"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863509" y="1834373"/>
            <a:ext cx="10532603"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863509" y="2463032"/>
            <a:ext cx="10532603"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863509" y="3091690"/>
            <a:ext cx="10532603"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863509" y="3720349"/>
            <a:ext cx="10532603"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863509" y="4349007"/>
            <a:ext cx="10532603"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863509" y="4977665"/>
            <a:ext cx="10532603"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1754814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Ovation-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9902354"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4239820" y="1834373"/>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4239820" y="2463032"/>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4239820" y="3091690"/>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4239820" y="3720349"/>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4239820" y="4349007"/>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4239820" y="4977665"/>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890601" y="1834373"/>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890601" y="2463032"/>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890601" y="3091690"/>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890601" y="3720349"/>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890601" y="4977665"/>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890601" y="4349007"/>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55112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Ovation-Title subhead only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853112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Ovation-Title subhead only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9902422" cy="537401"/>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9901808" cy="394262"/>
          </a:xfrm>
        </p:spPr>
        <p:txBody>
          <a:bodyPr/>
          <a:lstStyle>
            <a:lvl1pPr>
              <a:defRPr sz="2275" b="0" i="0">
                <a:solidFill>
                  <a:schemeClr val="tx1"/>
                </a:solidFill>
                <a:latin typeface="+mn-lt"/>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A9A62E94-82DD-2506-EA03-89D7C29204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7068" y="156501"/>
            <a:ext cx="2198351" cy="901446"/>
          </a:xfrm>
          <a:prstGeom prst="rect">
            <a:avLst/>
          </a:prstGeom>
        </p:spPr>
      </p:pic>
    </p:spTree>
    <p:extLst>
      <p:ext uri="{BB962C8B-B14F-4D97-AF65-F5344CB8AC3E}">
        <p14:creationId xmlns:p14="http://schemas.microsoft.com/office/powerpoint/2010/main" val="2676811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B-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1801899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Ovation-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360398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Ovation-Blank with wordmark White">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pic>
        <p:nvPicPr>
          <p:cNvPr id="2" name="Picture 1" descr="A black background with blue text&#10;&#10;Description automatically generated">
            <a:extLst>
              <a:ext uri="{FF2B5EF4-FFF2-40B4-BE49-F238E27FC236}">
                <a16:creationId xmlns:a16="http://schemas.microsoft.com/office/drawing/2014/main" id="{24BA7F5C-81D7-6912-F498-169FE37526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7068" y="156501"/>
            <a:ext cx="2198351" cy="901446"/>
          </a:xfrm>
          <a:prstGeom prst="rect">
            <a:avLst/>
          </a:prstGeom>
        </p:spPr>
      </p:pic>
    </p:spTree>
    <p:extLst>
      <p:ext uri="{BB962C8B-B14F-4D97-AF65-F5344CB8AC3E}">
        <p14:creationId xmlns:p14="http://schemas.microsoft.com/office/powerpoint/2010/main" val="3334776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p:cSld name="Ovation-Divider with Portal Pattern">
    <p:bg>
      <p:bgPr>
        <a:solidFill>
          <a:srgbClr val="152835"/>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5139"/>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616298" y="1706250"/>
            <a:ext cx="5759297" cy="2388750"/>
          </a:xfrm>
        </p:spPr>
        <p:txBody>
          <a:bodyPr/>
          <a:lstStyle>
            <a:lvl1pPr>
              <a:defRPr sz="3412">
                <a:solidFill>
                  <a:schemeClr val="bg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4EEB0705-D408-9C33-B493-7E89D1A8CD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223" y="72231"/>
            <a:ext cx="3699149" cy="1516856"/>
          </a:xfrm>
          <a:prstGeom prst="rect">
            <a:avLst/>
          </a:prstGeom>
        </p:spPr>
      </p:pic>
      <p:pic>
        <p:nvPicPr>
          <p:cNvPr id="7" name="Picture 6">
            <a:extLst>
              <a:ext uri="{FF2B5EF4-FFF2-40B4-BE49-F238E27FC236}">
                <a16:creationId xmlns:a16="http://schemas.microsoft.com/office/drawing/2014/main" id="{3655C5ED-D35A-AB03-31E3-7568B65779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9" name="object 15">
            <a:extLst>
              <a:ext uri="{FF2B5EF4-FFF2-40B4-BE49-F238E27FC236}">
                <a16:creationId xmlns:a16="http://schemas.microsoft.com/office/drawing/2014/main" id="{D6D5B3C7-C911-026D-5EEC-B50179250C4A}"/>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4003588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p:cSld name="Ovation-Divider with Line Pattern">
    <p:bg>
      <p:bgPr>
        <a:solidFill>
          <a:srgbClr val="FFD0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7D1941"/>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616298" y="1706250"/>
            <a:ext cx="5759297" cy="2388750"/>
          </a:xfrm>
        </p:spPr>
        <p:txBody>
          <a:bodyPr/>
          <a:lstStyle>
            <a:lvl1pPr>
              <a:defRPr sz="3412">
                <a:solidFill>
                  <a:schemeClr val="tx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450CB3D8-F177-3096-400F-74AB42C241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223" y="72231"/>
            <a:ext cx="3699149" cy="1516856"/>
          </a:xfrm>
          <a:prstGeom prst="rect">
            <a:avLst/>
          </a:prstGeom>
        </p:spPr>
      </p:pic>
      <p:pic>
        <p:nvPicPr>
          <p:cNvPr id="3" name="Picture 2">
            <a:extLst>
              <a:ext uri="{FF2B5EF4-FFF2-40B4-BE49-F238E27FC236}">
                <a16:creationId xmlns:a16="http://schemas.microsoft.com/office/drawing/2014/main" id="{721E3455-37A1-CE29-2A3F-1FE8897292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BAC42E84-D698-F183-CDD7-747312C8BACB}"/>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21104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p:cSld name="Ovation-Divider with Image 1">
    <p:bg>
      <p:bgPr>
        <a:solidFill>
          <a:srgbClr val="FFD0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934916" y="0"/>
            <a:ext cx="5068297" cy="5769745"/>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solidFill>
                  <a:srgbClr val="1E3A4C"/>
                </a:solidFill>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618165" y="1706250"/>
            <a:ext cx="5759297" cy="1194375"/>
          </a:xfrm>
        </p:spPr>
        <p:txBody>
          <a:bodyPr/>
          <a:lstStyle>
            <a:lvl1pPr>
              <a:defRPr sz="3412">
                <a:solidFill>
                  <a:schemeClr val="tx1"/>
                </a:solidFill>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618165" y="2968875"/>
            <a:ext cx="5759297" cy="682500"/>
          </a:xfrm>
        </p:spPr>
        <p:txBody>
          <a:bodyPr/>
          <a:lstStyle>
            <a:lvl1pPr>
              <a:defRPr sz="1896" b="0" i="0">
                <a:solidFill>
                  <a:schemeClr val="tx1"/>
                </a:solidFill>
                <a:latin typeface="+mn-lt"/>
              </a:defRPr>
            </a:lvl1pPr>
          </a:lstStyle>
          <a:p>
            <a:pPr lvl="0"/>
            <a:r>
              <a:rPr lang="en-US"/>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58FD06B6-3F16-2D8E-3D3C-EEB083469F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2223" y="72231"/>
            <a:ext cx="3699149" cy="1516856"/>
          </a:xfrm>
          <a:prstGeom prst="rect">
            <a:avLst/>
          </a:prstGeom>
        </p:spPr>
      </p:pic>
      <p:sp>
        <p:nvSpPr>
          <p:cNvPr id="4" name="object 15">
            <a:extLst>
              <a:ext uri="{FF2B5EF4-FFF2-40B4-BE49-F238E27FC236}">
                <a16:creationId xmlns:a16="http://schemas.microsoft.com/office/drawing/2014/main" id="{402E69B8-A2D7-2C5A-0775-F08C699ED344}"/>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754422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p:cSld name="Ovation-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981840" y="0"/>
            <a:ext cx="6021374" cy="5242785"/>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618165" y="1706250"/>
            <a:ext cx="5759297" cy="511875"/>
          </a:xfrm>
        </p:spPr>
        <p:txBody>
          <a:bodyPr/>
          <a:lstStyle>
            <a:lvl1pPr>
              <a:defRPr sz="1896" b="0" i="0">
                <a:solidFill>
                  <a:schemeClr val="tx1"/>
                </a:solidFill>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617992" y="2218125"/>
            <a:ext cx="5760017" cy="1365000"/>
          </a:xfrm>
        </p:spPr>
        <p:txBody>
          <a:bodyPr/>
          <a:lstStyle>
            <a:lvl1pPr>
              <a:defRPr sz="3412" b="0" i="0">
                <a:solidFill>
                  <a:schemeClr val="tx1"/>
                </a:solidFill>
                <a:latin typeface="+mj-lt"/>
              </a:defRPr>
            </a:lvl1pPr>
            <a:lvl2pPr marL="0" indent="0">
              <a:buNone/>
              <a:defRPr/>
            </a:lvl2pPr>
          </a:lstStyle>
          <a:p>
            <a:pPr lvl="0"/>
            <a:r>
              <a:rPr lang="en-GB"/>
              <a:t>Click to edit Master text styles</a:t>
            </a:r>
          </a:p>
        </p:txBody>
      </p:sp>
      <p:pic>
        <p:nvPicPr>
          <p:cNvPr id="2" name="Picture 1" descr="A black background with blue text&#10;&#10;Description automatically generated">
            <a:extLst>
              <a:ext uri="{FF2B5EF4-FFF2-40B4-BE49-F238E27FC236}">
                <a16:creationId xmlns:a16="http://schemas.microsoft.com/office/drawing/2014/main" id="{74973B44-494C-2F56-AE4A-9FEBCBA490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223" y="72231"/>
            <a:ext cx="3699149" cy="1516856"/>
          </a:xfrm>
          <a:prstGeom prst="rect">
            <a:avLst/>
          </a:prstGeom>
        </p:spPr>
      </p:pic>
      <p:pic>
        <p:nvPicPr>
          <p:cNvPr id="5" name="Picture 4">
            <a:extLst>
              <a:ext uri="{FF2B5EF4-FFF2-40B4-BE49-F238E27FC236}">
                <a16:creationId xmlns:a16="http://schemas.microsoft.com/office/drawing/2014/main" id="{FA7D9426-E09B-1BA6-043F-E02E9D3BEF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28641EFA-1D62-098C-1AA5-4D4C3F224844}"/>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343315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Ovation-Divider with Text Over Image placeholder">
    <p:bg>
      <p:bgPr>
        <a:solidFill>
          <a:srgbClr val="152835"/>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532665" cy="5769745"/>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solidFill>
                  <a:srgbClr val="1E3A4C"/>
                </a:solidFill>
                <a:latin typeface="BentonSans Book" panose="02000503000000020004" pitchFamily="2" charset="0"/>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618164" y="1706250"/>
            <a:ext cx="6911157" cy="1194375"/>
          </a:xfrm>
        </p:spPr>
        <p:txBody>
          <a:bodyPr anchor="b" anchorCtr="0"/>
          <a:lstStyle>
            <a:lvl1pPr>
              <a:defRPr sz="3412" b="0" i="0">
                <a:solidFill>
                  <a:schemeClr val="tx2"/>
                </a:solidFill>
                <a:latin typeface="BentonSans Medium" panose="02000503000000020004" pitchFamily="2" charset="0"/>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617992" y="2900625"/>
            <a:ext cx="6911157" cy="682500"/>
          </a:xfrm>
        </p:spPr>
        <p:txBody>
          <a:bodyPr/>
          <a:lstStyle>
            <a:lvl1pPr>
              <a:defRPr sz="1896" b="0" i="0">
                <a:solidFill>
                  <a:schemeClr val="tx1"/>
                </a:solidFill>
                <a:latin typeface="+mn-lt"/>
              </a:defRPr>
            </a:lvl1pPr>
          </a:lstStyle>
          <a:p>
            <a:pPr lvl="0"/>
            <a:r>
              <a:rPr lang="en-GB"/>
              <a:t>Click to edit Master text styles</a:t>
            </a:r>
            <a:endParaRPr lang="en-US"/>
          </a:p>
        </p:txBody>
      </p:sp>
      <p:pic>
        <p:nvPicPr>
          <p:cNvPr id="3" name="Picture 2">
            <a:extLst>
              <a:ext uri="{FF2B5EF4-FFF2-40B4-BE49-F238E27FC236}">
                <a16:creationId xmlns:a16="http://schemas.microsoft.com/office/drawing/2014/main" id="{0B5D2913-E1DC-7690-4EB0-5F123E558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163202" y="75860"/>
            <a:ext cx="3699149" cy="1509598"/>
          </a:xfrm>
          <a:prstGeom prst="rect">
            <a:avLst/>
          </a:prstGeom>
        </p:spPr>
      </p:pic>
      <p:pic>
        <p:nvPicPr>
          <p:cNvPr id="4" name="Picture 3">
            <a:extLst>
              <a:ext uri="{FF2B5EF4-FFF2-40B4-BE49-F238E27FC236}">
                <a16:creationId xmlns:a16="http://schemas.microsoft.com/office/drawing/2014/main" id="{8CA6C862-C1E7-375A-1190-4748548194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F23D0CCB-861B-65A7-2BD5-C26A74AB5652}"/>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4113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MB-Title Slide Sky Blue with Images">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3223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MB-Agenda Numbered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1780911" cy="537401"/>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1766" y="1706250"/>
            <a:ext cx="11779682" cy="3753750"/>
          </a:xfrm>
        </p:spPr>
        <p:txBody>
          <a:bodyPr anchor="t" anchorCtr="0"/>
          <a:lstStyle>
            <a:lvl1pPr marL="341588" indent="-341588">
              <a:spcBef>
                <a:spcPts val="1137"/>
              </a:spcBef>
              <a:spcAft>
                <a:spcPts val="0"/>
              </a:spcAft>
              <a:buClrTx/>
              <a:buFont typeface="+mj-lt"/>
              <a:buAutoNum type="arabicPeriod"/>
              <a:tabLst/>
              <a:defRPr sz="1896" b="0" i="0">
                <a:latin typeface="+mn-lt"/>
              </a:defRPr>
            </a:lvl1pPr>
            <a:lvl2pPr marL="507115" indent="-173051">
              <a:buClrTx/>
              <a:defRPr b="0" i="0">
                <a:latin typeface="+mn-lt"/>
              </a:defRPr>
            </a:lvl2pPr>
            <a:lvl3pPr marL="683175" indent="-173051">
              <a:buClrTx/>
              <a:defRPr b="0" i="0">
                <a:latin typeface="+mn-lt"/>
              </a:defRPr>
            </a:lvl3pPr>
            <a:lvl4pPr marL="848702" indent="-173051">
              <a:buClrTx/>
              <a:defRPr b="0" i="0">
                <a:latin typeface="+mn-lt"/>
              </a:defRPr>
            </a:lvl4pPr>
            <a:lvl5pPr marL="1024763" indent="-173051">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20" y="1023751"/>
            <a:ext cx="11779082" cy="43790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30503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MB-Agenda Graphical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890601" y="1834373"/>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890601" y="2463032"/>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890601" y="3091690"/>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6"/>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890601" y="3720349"/>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890601" y="4349007"/>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890601" y="4977665"/>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1918464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MB-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4239820" y="1834373"/>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US"/>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4239820" y="2463032"/>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4239820" y="3091690"/>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US"/>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6"/>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4239820" y="3720349"/>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US"/>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4239820" y="4349007"/>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US"/>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4239820" y="4977665"/>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US"/>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890601" y="1834373"/>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BentonSans Medium" panose="02000503000000020004" pitchFamily="2" charset="0"/>
              </a:defRPr>
            </a:lvl1pPr>
            <a:lvl2pPr marL="0" indent="0">
              <a:buNone/>
              <a:defRPr/>
            </a:lvl2pPr>
          </a:lstStyle>
          <a:p>
            <a:pPr lvl="0"/>
            <a:r>
              <a:rPr lang="en-US"/>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890601" y="2463032"/>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BentonSans Medium" panose="02000503000000020004" pitchFamily="2" charset="0"/>
              </a:defRPr>
            </a:lvl1pPr>
            <a:lvl2pPr marL="0" indent="0">
              <a:buNone/>
              <a:defRPr/>
            </a:lvl2pPr>
          </a:lstStyle>
          <a:p>
            <a:pPr lvl="0"/>
            <a:r>
              <a:rPr lang="en-US"/>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890601" y="3091690"/>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BentonSans Medium" panose="02000503000000020004" pitchFamily="2" charset="0"/>
              </a:defRPr>
            </a:lvl1pPr>
            <a:lvl2pPr marL="0" indent="0">
              <a:buNone/>
              <a:defRPr/>
            </a:lvl2pPr>
          </a:lstStyle>
          <a:p>
            <a:pPr lvl="0"/>
            <a:r>
              <a:rPr lang="en-US"/>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890601" y="3720349"/>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BentonSans Medium" panose="02000503000000020004" pitchFamily="2" charset="0"/>
              </a:defRPr>
            </a:lvl1pPr>
            <a:lvl2pPr marL="0" indent="0">
              <a:buNone/>
              <a:defRPr/>
            </a:lvl2pPr>
          </a:lstStyle>
          <a:p>
            <a:pPr lvl="0"/>
            <a:r>
              <a:rPr lang="en-US"/>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890601" y="4977665"/>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BentonSans Medium" panose="02000503000000020004" pitchFamily="2" charset="0"/>
              </a:defRPr>
            </a:lvl1pPr>
            <a:lvl2pPr marL="0" indent="0">
              <a:buNone/>
              <a:defRPr/>
            </a:lvl2pPr>
          </a:lstStyle>
          <a:p>
            <a:pPr lvl="0"/>
            <a:r>
              <a:rPr lang="en-US"/>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890601" y="4349007"/>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BentonSans Medium" panose="02000503000000020004" pitchFamily="2" charset="0"/>
              </a:defRPr>
            </a:lvl1pPr>
            <a:lvl2pPr marL="0" indent="0">
              <a:buNone/>
              <a:defRPr/>
            </a:lvl2pPr>
          </a:lstStyle>
          <a:p>
            <a:pPr lvl="0"/>
            <a:r>
              <a:rPr lang="en-US"/>
              <a:t>Click to edit Master text styles</a:t>
            </a:r>
          </a:p>
        </p:txBody>
      </p:sp>
    </p:spTree>
    <p:extLst>
      <p:ext uri="{BB962C8B-B14F-4D97-AF65-F5344CB8AC3E}">
        <p14:creationId xmlns:p14="http://schemas.microsoft.com/office/powerpoint/2010/main" val="3723921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MB-Divider with Portal Pattern Dark">
    <p:bg>
      <p:bgPr>
        <a:solidFill>
          <a:schemeClr val="tx1"/>
        </a:solidFill>
        <a:effectLst/>
      </p:bgPr>
    </p:bg>
    <p:spTree>
      <p:nvGrpSpPr>
        <p:cNvPr id="1" name=""/>
        <p:cNvGrpSpPr/>
        <p:nvPr/>
      </p:nvGrpSpPr>
      <p:grpSpPr>
        <a:xfrm>
          <a:off x="0" y="0"/>
          <a:ext cx="0" cy="0"/>
          <a:chOff x="0" y="0"/>
          <a:chExt cx="0" cy="0"/>
        </a:xfrm>
      </p:grpSpPr>
      <p:sp>
        <p:nvSpPr>
          <p:cNvPr id="17" name="Freeform 5">
            <a:extLst>
              <a:ext uri="{FF2B5EF4-FFF2-40B4-BE49-F238E27FC236}">
                <a16:creationId xmlns:a16="http://schemas.microsoft.com/office/drawing/2014/main" id="{1C561228-51B2-70AC-8FA7-441BD4EB6A34}"/>
              </a:ext>
            </a:extLst>
          </p:cNvPr>
          <p:cNvSpPr>
            <a:spLocks noEditPoints="1"/>
          </p:cNvSpPr>
          <p:nvPr/>
        </p:nvSpPr>
        <p:spPr bwMode="auto">
          <a:xfrm>
            <a:off x="11852"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tx2">
              <a:alpha val="34941"/>
            </a:scheme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a:xfrm>
            <a:off x="9852802" y="6157854"/>
            <a:ext cx="731431" cy="91092"/>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616298" y="1706250"/>
            <a:ext cx="5759297" cy="2388750"/>
          </a:xfrm>
        </p:spPr>
        <p:txBody>
          <a:bodyPr/>
          <a:lstStyle>
            <a:lvl1pPr>
              <a:defRPr sz="3412">
                <a:solidFill>
                  <a:schemeClr val="bg1"/>
                </a:solidFill>
                <a:latin typeface="+mj-lt"/>
              </a:defRPr>
            </a:lvl1pPr>
          </a:lstStyle>
          <a:p>
            <a:pPr lvl="0"/>
            <a:r>
              <a:rPr lang="en-US"/>
              <a:t>Click to edit title text styles</a:t>
            </a:r>
            <a:endParaRPr lang="en-GB"/>
          </a:p>
        </p:txBody>
      </p:sp>
      <p:pic>
        <p:nvPicPr>
          <p:cNvPr id="2" name="Picture 1">
            <a:extLst>
              <a:ext uri="{FF2B5EF4-FFF2-40B4-BE49-F238E27FC236}">
                <a16:creationId xmlns:a16="http://schemas.microsoft.com/office/drawing/2014/main" id="{5E5BB517-1BA1-948A-AA24-214F4616A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3" name="object 15">
            <a:extLst>
              <a:ext uri="{FF2B5EF4-FFF2-40B4-BE49-F238E27FC236}">
                <a16:creationId xmlns:a16="http://schemas.microsoft.com/office/drawing/2014/main" id="{13EDC8C1-0BF3-90D7-8BC3-F544A5125EA3}"/>
              </a:ext>
            </a:extLst>
          </p:cNvPr>
          <p:cNvSpPr txBox="1"/>
          <p:nvPr/>
        </p:nvSpPr>
        <p:spPr>
          <a:xfrm>
            <a:off x="600586" y="5957663"/>
            <a:ext cx="793819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568413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MB-Divider with Portal Pattern Light">
    <p:bg>
      <p:bgPr>
        <a:solidFill>
          <a:srgbClr val="B4EBFF"/>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94583FFF-860B-46C9-9174-76456B345C39}"/>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a:xfrm>
            <a:off x="9852802" y="6157854"/>
            <a:ext cx="731431" cy="91092"/>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616298" y="1706250"/>
            <a:ext cx="5759297" cy="2388750"/>
          </a:xfrm>
        </p:spPr>
        <p:txBody>
          <a:bodyPr/>
          <a:lstStyle>
            <a:lvl1pPr>
              <a:defRPr sz="3412">
                <a:latin typeface="+mj-lt"/>
              </a:defRPr>
            </a:lvl1pPr>
          </a:lstStyle>
          <a:p>
            <a:pPr lvl="0"/>
            <a:r>
              <a:rPr lang="en-US"/>
              <a:t>Click to edit title text styles</a:t>
            </a:r>
            <a:endParaRPr lang="en-GB"/>
          </a:p>
        </p:txBody>
      </p:sp>
      <p:pic>
        <p:nvPicPr>
          <p:cNvPr id="2" name="Picture 1">
            <a:extLst>
              <a:ext uri="{FF2B5EF4-FFF2-40B4-BE49-F238E27FC236}">
                <a16:creationId xmlns:a16="http://schemas.microsoft.com/office/drawing/2014/main" id="{C44D43B4-534C-10C2-43B5-446B3E2E95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5" name="object 15">
            <a:extLst>
              <a:ext uri="{FF2B5EF4-FFF2-40B4-BE49-F238E27FC236}">
                <a16:creationId xmlns:a16="http://schemas.microsoft.com/office/drawing/2014/main" id="{DE3088BE-0BF8-F082-F26C-47DC50453982}"/>
              </a:ext>
            </a:extLst>
          </p:cNvPr>
          <p:cNvSpPr txBox="1"/>
          <p:nvPr/>
        </p:nvSpPr>
        <p:spPr>
          <a:xfrm>
            <a:off x="600586" y="5957663"/>
            <a:ext cx="793819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3079238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MB-Divider Line Pattern Dark">
    <p:bg>
      <p:bgPr>
        <a:solidFill>
          <a:schemeClr val="tx1"/>
        </a:solidFill>
        <a:effectLst/>
      </p:bgPr>
    </p:bg>
    <p:spTree>
      <p:nvGrpSpPr>
        <p:cNvPr id="1" name=""/>
        <p:cNvGrpSpPr/>
        <p:nvPr/>
      </p:nvGrpSpPr>
      <p:grpSpPr>
        <a:xfrm>
          <a:off x="0" y="0"/>
          <a:ext cx="0" cy="0"/>
          <a:chOff x="0" y="0"/>
          <a:chExt cx="0" cy="0"/>
        </a:xfrm>
      </p:grpSpPr>
      <p:sp>
        <p:nvSpPr>
          <p:cNvPr id="5836" name="Graphic 5834">
            <a:extLst>
              <a:ext uri="{FF2B5EF4-FFF2-40B4-BE49-F238E27FC236}">
                <a16:creationId xmlns:a16="http://schemas.microsoft.com/office/drawing/2014/main" id="{BE0D26F3-9B72-D3AD-D8E3-29E983F946B9}"/>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a:xfrm>
            <a:off x="9852802" y="6157854"/>
            <a:ext cx="731431" cy="91092"/>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616298" y="1706250"/>
            <a:ext cx="5759297" cy="2388750"/>
          </a:xfrm>
        </p:spPr>
        <p:txBody>
          <a:bodyPr/>
          <a:lstStyle>
            <a:lvl1pPr>
              <a:defRPr sz="3412">
                <a:solidFill>
                  <a:schemeClr val="bg1"/>
                </a:solidFill>
                <a:latin typeface="+mj-lt"/>
              </a:defRPr>
            </a:lvl1pPr>
          </a:lstStyle>
          <a:p>
            <a:pPr lvl="0"/>
            <a:r>
              <a:rPr lang="en-US"/>
              <a:t>Click to edit title text styles</a:t>
            </a:r>
            <a:endParaRPr lang="en-GB"/>
          </a:p>
        </p:txBody>
      </p:sp>
      <p:pic>
        <p:nvPicPr>
          <p:cNvPr id="2" name="Picture 1">
            <a:extLst>
              <a:ext uri="{FF2B5EF4-FFF2-40B4-BE49-F238E27FC236}">
                <a16:creationId xmlns:a16="http://schemas.microsoft.com/office/drawing/2014/main" id="{7A190061-35CE-93FF-72EE-292C3DFF25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5" name="object 15">
            <a:extLst>
              <a:ext uri="{FF2B5EF4-FFF2-40B4-BE49-F238E27FC236}">
                <a16:creationId xmlns:a16="http://schemas.microsoft.com/office/drawing/2014/main" id="{AF753377-5A80-EA34-5356-B611DC76684C}"/>
              </a:ext>
            </a:extLst>
          </p:cNvPr>
          <p:cNvSpPr txBox="1"/>
          <p:nvPr/>
        </p:nvSpPr>
        <p:spPr>
          <a:xfrm>
            <a:off x="600586" y="5957663"/>
            <a:ext cx="793819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213165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B-Divider Line Pattern Light">
    <p:bg>
      <p:bgPr>
        <a:solidFill>
          <a:srgbClr val="B4EBFF"/>
        </a:solidFill>
        <a:effectLst/>
      </p:bgPr>
    </p:bg>
    <p:spTree>
      <p:nvGrpSpPr>
        <p:cNvPr id="1" name=""/>
        <p:cNvGrpSpPr/>
        <p:nvPr/>
      </p:nvGrpSpPr>
      <p:grpSpPr>
        <a:xfrm>
          <a:off x="0" y="0"/>
          <a:ext cx="0" cy="0"/>
          <a:chOff x="0" y="0"/>
          <a:chExt cx="0" cy="0"/>
        </a:xfrm>
      </p:grpSpPr>
      <p:sp>
        <p:nvSpPr>
          <p:cNvPr id="3" name="Graphic 5834">
            <a:extLst>
              <a:ext uri="{FF2B5EF4-FFF2-40B4-BE49-F238E27FC236}">
                <a16:creationId xmlns:a16="http://schemas.microsoft.com/office/drawing/2014/main" id="{E1899714-24EF-A4A6-BF20-84CD125BD8A3}"/>
              </a:ext>
            </a:extLst>
          </p:cNvPr>
          <p:cNvSpPr/>
          <p:nvPr/>
        </p:nvSpPr>
        <p:spPr>
          <a:xfrm>
            <a:off x="2" y="0"/>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a:xfrm>
            <a:off x="9852802" y="6157854"/>
            <a:ext cx="731431" cy="91092"/>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616298" y="1706250"/>
            <a:ext cx="5759297" cy="2388750"/>
          </a:xfrm>
        </p:spPr>
        <p:txBody>
          <a:bodyPr/>
          <a:lstStyle>
            <a:lvl1pPr>
              <a:defRPr sz="3412">
                <a:latin typeface="+mj-lt"/>
              </a:defRPr>
            </a:lvl1pPr>
          </a:lstStyle>
          <a:p>
            <a:pPr lvl="0"/>
            <a:r>
              <a:rPr lang="en-US"/>
              <a:t>Click to edit title text styles</a:t>
            </a:r>
            <a:endParaRPr lang="en-GB"/>
          </a:p>
        </p:txBody>
      </p:sp>
      <p:pic>
        <p:nvPicPr>
          <p:cNvPr id="2" name="Picture 1">
            <a:extLst>
              <a:ext uri="{FF2B5EF4-FFF2-40B4-BE49-F238E27FC236}">
                <a16:creationId xmlns:a16="http://schemas.microsoft.com/office/drawing/2014/main" id="{CF5C4370-43F3-518B-E024-B5A686537D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4" name="object 15">
            <a:extLst>
              <a:ext uri="{FF2B5EF4-FFF2-40B4-BE49-F238E27FC236}">
                <a16:creationId xmlns:a16="http://schemas.microsoft.com/office/drawing/2014/main" id="{84188AAE-3FB9-3EEC-7947-FD7E3F03B6D4}"/>
              </a:ext>
            </a:extLst>
          </p:cNvPr>
          <p:cNvSpPr txBox="1"/>
          <p:nvPr/>
        </p:nvSpPr>
        <p:spPr>
          <a:xfrm>
            <a:off x="600586" y="5957663"/>
            <a:ext cx="793819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410922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MB-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a:xfrm>
            <a:off x="9852802" y="6157854"/>
            <a:ext cx="731431" cy="91092"/>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934916" y="0"/>
            <a:ext cx="5068297" cy="5769745"/>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r>
              <a:rPr lang="en-US"/>
              <a:t>Click icon to add picture</a:t>
            </a:r>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618165" y="1706250"/>
            <a:ext cx="5759297" cy="1194375"/>
          </a:xfrm>
        </p:spPr>
        <p:txBody>
          <a:bodyPr/>
          <a:lstStyle>
            <a:lvl1pPr>
              <a:defRPr sz="3412">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618165" y="2968875"/>
            <a:ext cx="5759297" cy="682500"/>
          </a:xfrm>
        </p:spPr>
        <p:txBody>
          <a:bodyPr/>
          <a:lstStyle>
            <a:lvl1pPr>
              <a:defRPr sz="1896" b="0" i="0">
                <a:latin typeface="+mn-lt"/>
              </a:defRPr>
            </a:lvl1pPr>
          </a:lstStyle>
          <a:p>
            <a:pPr lvl="0"/>
            <a:r>
              <a:rPr lang="en-US"/>
              <a:t>Click to edit subtitle text styles</a:t>
            </a:r>
          </a:p>
        </p:txBody>
      </p:sp>
      <p:pic>
        <p:nvPicPr>
          <p:cNvPr id="2" name="Picture 1">
            <a:extLst>
              <a:ext uri="{FF2B5EF4-FFF2-40B4-BE49-F238E27FC236}">
                <a16:creationId xmlns:a16="http://schemas.microsoft.com/office/drawing/2014/main" id="{2AA931AF-325C-A728-8C95-6BB91BA54D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3" name="object 15">
            <a:extLst>
              <a:ext uri="{FF2B5EF4-FFF2-40B4-BE49-F238E27FC236}">
                <a16:creationId xmlns:a16="http://schemas.microsoft.com/office/drawing/2014/main" id="{6CD81883-33D3-CC84-248F-B7E1F3E12257}"/>
              </a:ext>
            </a:extLst>
          </p:cNvPr>
          <p:cNvSpPr txBox="1"/>
          <p:nvPr/>
        </p:nvSpPr>
        <p:spPr>
          <a:xfrm>
            <a:off x="600586" y="5957663"/>
            <a:ext cx="793819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314368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MB-Divider with Image 2">
    <p:bg>
      <p:bgPr>
        <a:solidFill>
          <a:srgbClr val="FFD0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a:xfrm>
            <a:off x="9852802" y="6157854"/>
            <a:ext cx="731431" cy="91092"/>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981840" y="0"/>
            <a:ext cx="6021374" cy="5242785"/>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r>
              <a:rPr lang="en-US"/>
              <a:t>Click icon to add picture</a:t>
            </a:r>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618165" y="1706250"/>
            <a:ext cx="5759297" cy="511875"/>
          </a:xfrm>
        </p:spPr>
        <p:txBody>
          <a:bodyPr/>
          <a:lstStyle>
            <a:lvl1pPr>
              <a:defRPr sz="1896"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617992" y="2199878"/>
            <a:ext cx="5760017" cy="1365000"/>
          </a:xfrm>
        </p:spPr>
        <p:txBody>
          <a:bodyPr/>
          <a:lstStyle>
            <a:lvl1pPr>
              <a:defRPr sz="3412" b="0" i="0">
                <a:latin typeface="+mj-lt"/>
              </a:defRPr>
            </a:lvl1pPr>
            <a:lvl2pPr marL="0" indent="0">
              <a:buNone/>
              <a:defRPr/>
            </a:lvl2pPr>
          </a:lstStyle>
          <a:p>
            <a:pPr lvl="0"/>
            <a:r>
              <a:rPr lang="en-US"/>
              <a:t>Click to edit Master text styles</a:t>
            </a:r>
          </a:p>
        </p:txBody>
      </p:sp>
      <p:pic>
        <p:nvPicPr>
          <p:cNvPr id="2" name="Picture 1">
            <a:extLst>
              <a:ext uri="{FF2B5EF4-FFF2-40B4-BE49-F238E27FC236}">
                <a16:creationId xmlns:a16="http://schemas.microsoft.com/office/drawing/2014/main" id="{CC1E0D60-6636-0A6C-1067-66E38A8A2A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5" name="object 15">
            <a:extLst>
              <a:ext uri="{FF2B5EF4-FFF2-40B4-BE49-F238E27FC236}">
                <a16:creationId xmlns:a16="http://schemas.microsoft.com/office/drawing/2014/main" id="{5EF8D9C5-495F-5A2A-A415-2E94E736BC25}"/>
              </a:ext>
            </a:extLst>
          </p:cNvPr>
          <p:cNvSpPr txBox="1"/>
          <p:nvPr/>
        </p:nvSpPr>
        <p:spPr>
          <a:xfrm>
            <a:off x="600586" y="5957663"/>
            <a:ext cx="793819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766201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MB-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532665" cy="5769745"/>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BentonSans Book" panose="02000503000000020004" pitchFamily="2" charset="0"/>
              </a:defRPr>
            </a:lvl1pPr>
          </a:lstStyle>
          <a:p>
            <a:r>
              <a:rPr lang="en-US"/>
              <a:t>Click icon to add picture</a:t>
            </a:r>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a:xfrm>
            <a:off x="9852802" y="6157854"/>
            <a:ext cx="731431" cy="91092"/>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618164" y="1592576"/>
            <a:ext cx="6911157" cy="1194375"/>
          </a:xfrm>
        </p:spPr>
        <p:txBody>
          <a:bodyPr anchor="b" anchorCtr="0"/>
          <a:lstStyle>
            <a:lvl1pPr>
              <a:defRPr sz="3412" b="0" i="0">
                <a:solidFill>
                  <a:schemeClr val="tx2"/>
                </a:solidFill>
                <a:latin typeface="+mj-lt"/>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617992" y="3014299"/>
            <a:ext cx="6911157" cy="682500"/>
          </a:xfrm>
        </p:spPr>
        <p:txBody>
          <a:bodyPr/>
          <a:lstStyle>
            <a:lvl1pPr>
              <a:defRPr sz="1896" b="0" i="0">
                <a:latin typeface="+mn-lt"/>
              </a:defRPr>
            </a:lvl1pPr>
          </a:lstStyle>
          <a:p>
            <a:pPr lvl="0"/>
            <a:r>
              <a:rPr lang="en-US"/>
              <a:t>Click to edit Master text styles</a:t>
            </a:r>
          </a:p>
        </p:txBody>
      </p:sp>
      <p:pic>
        <p:nvPicPr>
          <p:cNvPr id="3" name="Picture 2">
            <a:extLst>
              <a:ext uri="{FF2B5EF4-FFF2-40B4-BE49-F238E27FC236}">
                <a16:creationId xmlns:a16="http://schemas.microsoft.com/office/drawing/2014/main" id="{BE5C7E77-3AC5-336C-43DB-9C4BC1EB16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4" name="object 15">
            <a:extLst>
              <a:ext uri="{FF2B5EF4-FFF2-40B4-BE49-F238E27FC236}">
                <a16:creationId xmlns:a16="http://schemas.microsoft.com/office/drawing/2014/main" id="{974213D0-5B18-062F-1909-95D1B6359C2F}"/>
              </a:ext>
            </a:extLst>
          </p:cNvPr>
          <p:cNvSpPr txBox="1"/>
          <p:nvPr/>
        </p:nvSpPr>
        <p:spPr>
          <a:xfrm>
            <a:off x="600586" y="5957663"/>
            <a:ext cx="7938191" cy="322325"/>
          </a:xfrm>
          <a:prstGeom prst="rect">
            <a:avLst/>
          </a:prstGeom>
        </p:spPr>
        <p:txBody>
          <a:bodyPr vert="horz" wrap="square" lIns="0" tIns="6205" rIns="0" bIns="0" rtlCol="0">
            <a:noAutofit/>
          </a:bodyPr>
          <a:lstStyle/>
          <a:p>
            <a:pPr marL="0">
              <a:lnSpc>
                <a:spcPts val="816"/>
              </a:lnSpc>
              <a:spcBef>
                <a:spcPts val="49"/>
              </a:spcBef>
            </a:pPr>
            <a:endParaRPr lang="en-GB" sz="758" b="0" i="0" dirty="0">
              <a:solidFill>
                <a:srgbClr val="888B8D"/>
              </a:solidFill>
              <a:latin typeface="BentonSans Book" panose="02000503000000020004" pitchFamily="2" charset="0"/>
              <a:cs typeface="BentonSans Regular"/>
            </a:endParaRPr>
          </a:p>
          <a:p>
            <a:pPr marL="0">
              <a:lnSpc>
                <a:spcPts val="805"/>
              </a:lnSpc>
            </a:pPr>
            <a:r>
              <a:rPr sz="758" b="0" i="0" dirty="0">
                <a:solidFill>
                  <a:srgbClr val="888B8D"/>
                </a:solidFill>
                <a:latin typeface="BentonSans Book" panose="02000503000000020004" pitchFamily="2" charset="0"/>
                <a:cs typeface="BentonSans Regular"/>
              </a:rPr>
              <a:t>This</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document</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contains</a:t>
            </a:r>
            <a:r>
              <a:rPr sz="758" b="0" i="0" spc="-6"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unpublished,</a:t>
            </a:r>
            <a:r>
              <a:rPr sz="758" b="0" i="0" spc="-9" dirty="0">
                <a:solidFill>
                  <a:srgbClr val="888B8D"/>
                </a:solidFill>
                <a:latin typeface="BentonSans Book" panose="02000503000000020004" pitchFamily="2" charset="0"/>
                <a:cs typeface="BentonSans Regular"/>
              </a:rPr>
              <a:t> </a:t>
            </a:r>
            <a:r>
              <a:rPr sz="758" b="0" i="0" spc="-6" dirty="0">
                <a:solidFill>
                  <a:srgbClr val="888B8D"/>
                </a:solidFill>
                <a:latin typeface="BentonSans Book" panose="02000503000000020004" pitchFamily="2" charset="0"/>
                <a:cs typeface="BentonSans Regular"/>
              </a:rPr>
              <a:t>confidential,</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and</a:t>
            </a:r>
            <a:r>
              <a:rPr sz="758" b="0" i="0" spc="-6"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proprietary</a:t>
            </a:r>
            <a:r>
              <a:rPr sz="758" b="0" i="0" spc="-9" dirty="0">
                <a:solidFill>
                  <a:srgbClr val="888B8D"/>
                </a:solidFill>
                <a:latin typeface="BentonSans Book" panose="02000503000000020004" pitchFamily="2" charset="0"/>
                <a:cs typeface="BentonSans Regular"/>
              </a:rPr>
              <a:t> </a:t>
            </a:r>
            <a:r>
              <a:rPr sz="758" b="0" i="0" spc="-6" dirty="0">
                <a:solidFill>
                  <a:srgbClr val="888B8D"/>
                </a:solidFill>
                <a:latin typeface="BentonSans Book" panose="02000503000000020004" pitchFamily="2" charset="0"/>
                <a:cs typeface="BentonSans Regular"/>
              </a:rPr>
              <a:t>information </a:t>
            </a:r>
            <a:r>
              <a:rPr sz="758" b="0" i="0" dirty="0">
                <a:solidFill>
                  <a:srgbClr val="888B8D"/>
                </a:solidFill>
                <a:latin typeface="BentonSans Book" panose="02000503000000020004" pitchFamily="2" charset="0"/>
                <a:cs typeface="BentonSans Regular"/>
              </a:rPr>
              <a:t>of</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American</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Express</a:t>
            </a:r>
            <a:r>
              <a:rPr sz="758" b="0" i="0" spc="-6"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Global</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Business</a:t>
            </a:r>
            <a:r>
              <a:rPr sz="758" b="0" i="0" spc="-6"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Travel</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(Amex</a:t>
            </a:r>
            <a:r>
              <a:rPr sz="758" b="0" i="0" spc="-9" dirty="0">
                <a:solidFill>
                  <a:srgbClr val="888B8D"/>
                </a:solidFill>
                <a:latin typeface="BentonSans Book" panose="02000503000000020004" pitchFamily="2" charset="0"/>
                <a:cs typeface="BentonSans Regular"/>
              </a:rPr>
              <a:t> </a:t>
            </a:r>
            <a:r>
              <a:rPr sz="758" b="0" i="0" spc="-6" dirty="0">
                <a:solidFill>
                  <a:srgbClr val="888B8D"/>
                </a:solidFill>
                <a:latin typeface="BentonSans Book" panose="02000503000000020004" pitchFamily="2" charset="0"/>
                <a:cs typeface="BentonSans Regular"/>
              </a:rPr>
              <a:t>GBT).</a:t>
            </a:r>
            <a:endParaRPr sz="758" b="0" i="0" dirty="0">
              <a:solidFill>
                <a:srgbClr val="888B8D"/>
              </a:solidFill>
              <a:latin typeface="BentonSans Book" panose="02000503000000020004" pitchFamily="2" charset="0"/>
              <a:cs typeface="BentonSans Regular"/>
            </a:endParaRPr>
          </a:p>
          <a:p>
            <a:pPr marL="0">
              <a:lnSpc>
                <a:spcPts val="816"/>
              </a:lnSpc>
            </a:pPr>
            <a:r>
              <a:rPr sz="758" b="0" i="0" dirty="0">
                <a:solidFill>
                  <a:srgbClr val="888B8D"/>
                </a:solidFill>
                <a:latin typeface="BentonSans Book" panose="02000503000000020004" pitchFamily="2" charset="0"/>
                <a:cs typeface="BentonSans Regular"/>
              </a:rPr>
              <a:t>No</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disclosure</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or</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use</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of</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any</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portion</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of</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these</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materials</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may</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be</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made</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without</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the</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express</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written</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consent</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of</a:t>
            </a:r>
            <a:r>
              <a:rPr sz="758" b="0" i="0" spc="-11"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Amex</a:t>
            </a:r>
            <a:r>
              <a:rPr sz="758" b="0" i="0" spc="-9" dirty="0">
                <a:solidFill>
                  <a:srgbClr val="888B8D"/>
                </a:solidFill>
                <a:latin typeface="BentonSans Book" panose="02000503000000020004" pitchFamily="2" charset="0"/>
                <a:cs typeface="BentonSans Regular"/>
              </a:rPr>
              <a:t> </a:t>
            </a:r>
            <a:r>
              <a:rPr sz="758" b="0" i="0" dirty="0">
                <a:solidFill>
                  <a:srgbClr val="888B8D"/>
                </a:solidFill>
                <a:latin typeface="BentonSans Book" panose="02000503000000020004" pitchFamily="2" charset="0"/>
                <a:cs typeface="BentonSans Regular"/>
              </a:rPr>
              <a:t>GBT.</a:t>
            </a:r>
            <a:r>
              <a:rPr sz="758" b="0" i="0" spc="-11" dirty="0">
                <a:solidFill>
                  <a:srgbClr val="888B8D"/>
                </a:solidFill>
                <a:latin typeface="BentonSans Book" panose="02000503000000020004" pitchFamily="2" charset="0"/>
                <a:cs typeface="BentonSans Regular"/>
              </a:rPr>
              <a:t> </a:t>
            </a:r>
            <a:r>
              <a:rPr lang="en-GB" sz="758" b="0" i="0" dirty="0">
                <a:solidFill>
                  <a:srgbClr val="888B8D"/>
                </a:solidFill>
                <a:latin typeface="BentonSans Book" panose="02000503000000020004" pitchFamily="2" charset="0"/>
                <a:cs typeface="BentonSans Regular"/>
              </a:rPr>
              <a:t>©</a:t>
            </a:r>
            <a:r>
              <a:rPr lang="en-GB" sz="758" b="0" i="0" spc="-9" dirty="0">
                <a:solidFill>
                  <a:srgbClr val="888B8D"/>
                </a:solidFill>
                <a:latin typeface="BentonSans Book" panose="02000503000000020004" pitchFamily="2" charset="0"/>
                <a:cs typeface="BentonSans Regular"/>
              </a:rPr>
              <a:t> </a:t>
            </a:r>
            <a:r>
              <a:rPr lang="en-GB" sz="758" b="0" i="0" dirty="0">
                <a:solidFill>
                  <a:srgbClr val="888B8D"/>
                </a:solidFill>
                <a:latin typeface="BentonSans Book" panose="02000503000000020004" pitchFamily="2" charset="0"/>
                <a:cs typeface="BentonSans Regular"/>
              </a:rPr>
              <a:t>2024</a:t>
            </a:r>
            <a:r>
              <a:rPr lang="en-GB" sz="758" b="0" i="0" spc="-11" dirty="0">
                <a:solidFill>
                  <a:srgbClr val="888B8D"/>
                </a:solidFill>
                <a:latin typeface="BentonSans Book" panose="02000503000000020004" pitchFamily="2" charset="0"/>
                <a:cs typeface="BentonSans Regular"/>
              </a:rPr>
              <a:t> </a:t>
            </a:r>
            <a:r>
              <a:rPr lang="en-GB" sz="758" b="0" i="0" dirty="0">
                <a:solidFill>
                  <a:srgbClr val="888B8D"/>
                </a:solidFill>
                <a:latin typeface="BentonSans Book" panose="02000503000000020004" pitchFamily="2" charset="0"/>
                <a:cs typeface="BentonSans Regular"/>
              </a:rPr>
              <a:t>GBT</a:t>
            </a:r>
            <a:r>
              <a:rPr lang="en-GB" sz="758" b="0" i="0" spc="-9" dirty="0">
                <a:solidFill>
                  <a:srgbClr val="888B8D"/>
                </a:solidFill>
                <a:latin typeface="BentonSans Book" panose="02000503000000020004" pitchFamily="2" charset="0"/>
                <a:cs typeface="BentonSans Regular"/>
              </a:rPr>
              <a:t> </a:t>
            </a:r>
            <a:r>
              <a:rPr lang="en-GB" sz="758" b="0" i="0" dirty="0">
                <a:solidFill>
                  <a:srgbClr val="888B8D"/>
                </a:solidFill>
                <a:latin typeface="BentonSans Book" panose="02000503000000020004" pitchFamily="2" charset="0"/>
                <a:cs typeface="BentonSans Regular"/>
              </a:rPr>
              <a:t>Travel</a:t>
            </a:r>
            <a:r>
              <a:rPr lang="en-GB" sz="758" b="0" i="0" spc="-11" dirty="0">
                <a:solidFill>
                  <a:srgbClr val="888B8D"/>
                </a:solidFill>
                <a:latin typeface="BentonSans Book" panose="02000503000000020004" pitchFamily="2" charset="0"/>
                <a:cs typeface="BentonSans Regular"/>
              </a:rPr>
              <a:t> </a:t>
            </a:r>
            <a:r>
              <a:rPr lang="en-GB" sz="758" b="0" i="0" dirty="0">
                <a:solidFill>
                  <a:srgbClr val="888B8D"/>
                </a:solidFill>
                <a:latin typeface="BentonSans Book" panose="02000503000000020004" pitchFamily="2" charset="0"/>
                <a:cs typeface="BentonSans Regular"/>
              </a:rPr>
              <a:t>Services</a:t>
            </a:r>
            <a:r>
              <a:rPr lang="en-GB" sz="758" b="0" i="0" spc="-11" dirty="0">
                <a:solidFill>
                  <a:srgbClr val="888B8D"/>
                </a:solidFill>
                <a:latin typeface="BentonSans Book" panose="02000503000000020004" pitchFamily="2" charset="0"/>
                <a:cs typeface="BentonSans Regular"/>
              </a:rPr>
              <a:t> </a:t>
            </a:r>
            <a:r>
              <a:rPr lang="en-GB" sz="758" b="0" i="0" dirty="0">
                <a:solidFill>
                  <a:srgbClr val="888B8D"/>
                </a:solidFill>
                <a:latin typeface="BentonSans Book" panose="02000503000000020004" pitchFamily="2" charset="0"/>
                <a:cs typeface="BentonSans Regular"/>
              </a:rPr>
              <a:t>UK</a:t>
            </a:r>
            <a:r>
              <a:rPr lang="en-GB" sz="758" b="0" i="0" spc="-9" dirty="0">
                <a:solidFill>
                  <a:srgbClr val="888B8D"/>
                </a:solidFill>
                <a:latin typeface="BentonSans Book" panose="02000503000000020004" pitchFamily="2" charset="0"/>
                <a:cs typeface="BentonSans Regular"/>
              </a:rPr>
              <a:t> </a:t>
            </a:r>
            <a:r>
              <a:rPr lang="en-GB" sz="758" b="0" i="0" spc="-6" dirty="0">
                <a:solidFill>
                  <a:srgbClr val="888B8D"/>
                </a:solidFill>
                <a:latin typeface="BentonSans Book" panose="02000503000000020004" pitchFamily="2" charset="0"/>
                <a:cs typeface="BentonSans Regular"/>
              </a:rPr>
              <a:t>Limited.</a:t>
            </a:r>
            <a:endParaRPr sz="758" b="0" i="0" dirty="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4287575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MB-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BentonSans Book" panose="02000503000000020004" pitchFamily="2" charset="0"/>
              </a:defRPr>
            </a:lvl1pPr>
          </a:lstStyle>
          <a:p>
            <a:r>
              <a:rPr lang="en-US"/>
              <a:t>Click icon to add picture</a:t>
            </a:r>
            <a:endParaRPr lang="en-GB"/>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pic>
        <p:nvPicPr>
          <p:cNvPr id="7" name="Graphic 6">
            <a:extLst>
              <a:ext uri="{FF2B5EF4-FFF2-40B4-BE49-F238E27FC236}">
                <a16:creationId xmlns:a16="http://schemas.microsoft.com/office/drawing/2014/main" id="{1EAB90F5-61E6-DD0C-D313-08D5417254F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16298" y="489067"/>
            <a:ext cx="2344254" cy="707763"/>
          </a:xfrm>
          <a:prstGeom prst="rect">
            <a:avLst/>
          </a:prstGeom>
        </p:spPr>
      </p:pic>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BentonSans Book" panose="02000503000000020004" pitchFamily="2" charset="0"/>
              </a:defRPr>
            </a:lvl1pPr>
          </a:lstStyle>
          <a:p>
            <a:r>
              <a:rPr lang="en-US"/>
              <a:t>Click icon to add picture</a:t>
            </a:r>
          </a:p>
        </p:txBody>
      </p:sp>
      <p:grpSp>
        <p:nvGrpSpPr>
          <p:cNvPr id="11" name="Group 10">
            <a:extLst>
              <a:ext uri="{FF2B5EF4-FFF2-40B4-BE49-F238E27FC236}">
                <a16:creationId xmlns:a16="http://schemas.microsoft.com/office/drawing/2014/main" id="{6A5650A3-71EA-00AA-F6CC-343939113D63}"/>
              </a:ext>
            </a:extLst>
          </p:cNvPr>
          <p:cNvGrpSpPr/>
          <p:nvPr/>
        </p:nvGrpSpPr>
        <p:grpSpPr>
          <a:xfrm>
            <a:off x="0" y="5609343"/>
            <a:ext cx="13003213" cy="891470"/>
            <a:chOff x="0" y="5917548"/>
            <a:chExt cx="12192000" cy="940452"/>
          </a:xfrm>
        </p:grpSpPr>
        <p:pic>
          <p:nvPicPr>
            <p:cNvPr id="12" name="Graphic 11">
              <a:extLst>
                <a:ext uri="{FF2B5EF4-FFF2-40B4-BE49-F238E27FC236}">
                  <a16:creationId xmlns:a16="http://schemas.microsoft.com/office/drawing/2014/main" id="{2CF377EC-5EC3-9D51-6F07-7A17C31B89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3" name="object 6">
              <a:extLst>
                <a:ext uri="{FF2B5EF4-FFF2-40B4-BE49-F238E27FC236}">
                  <a16:creationId xmlns:a16="http://schemas.microsoft.com/office/drawing/2014/main" id="{02741BEC-DD59-E747-CD43-616BEADA972A}"/>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48458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M&amp;E-Title Slide Deep Blue with Images ">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42" name="Picture 41" descr="A black background with white text&#10;&#10;Description automatically generated">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170" y="252809"/>
            <a:ext cx="2048006" cy="1213485"/>
          </a:xfrm>
          <a:prstGeom prst="rect">
            <a:avLst/>
          </a:prstGeom>
        </p:spPr>
      </p:pic>
      <p:grpSp>
        <p:nvGrpSpPr>
          <p:cNvPr id="2" name="Group 1">
            <a:extLst>
              <a:ext uri="{FF2B5EF4-FFF2-40B4-BE49-F238E27FC236}">
                <a16:creationId xmlns:a16="http://schemas.microsoft.com/office/drawing/2014/main" id="{554FE945-7E8F-8559-76D9-BBEC3F3E2743}"/>
              </a:ext>
            </a:extLst>
          </p:cNvPr>
          <p:cNvGrpSpPr/>
          <p:nvPr/>
        </p:nvGrpSpPr>
        <p:grpSpPr>
          <a:xfrm>
            <a:off x="0" y="5609343"/>
            <a:ext cx="13003213" cy="891470"/>
            <a:chOff x="0" y="5917548"/>
            <a:chExt cx="12192000" cy="940452"/>
          </a:xfrm>
        </p:grpSpPr>
        <p:pic>
          <p:nvPicPr>
            <p:cNvPr id="5" name="Graphic 4">
              <a:extLst>
                <a:ext uri="{FF2B5EF4-FFF2-40B4-BE49-F238E27FC236}">
                  <a16:creationId xmlns:a16="http://schemas.microsoft.com/office/drawing/2014/main" id="{28A331E3-7536-89DF-AF43-F64D24D5934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860DE91D-09EB-C56C-241D-B3E48C9A455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442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M&amp;E-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2"/>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2" name="Picture 1">
            <a:extLst>
              <a:ext uri="{FF2B5EF4-FFF2-40B4-BE49-F238E27FC236}">
                <a16:creationId xmlns:a16="http://schemas.microsoft.com/office/drawing/2014/main" id="{2CE76BE3-FDFD-B4A8-190E-82FFCB7882D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38625" y="240771"/>
            <a:ext cx="2048006" cy="1213485"/>
          </a:xfrm>
          <a:prstGeom prst="rect">
            <a:avLst/>
          </a:prstGeom>
        </p:spPr>
      </p:pic>
      <p:grpSp>
        <p:nvGrpSpPr>
          <p:cNvPr id="3" name="Group 2">
            <a:extLst>
              <a:ext uri="{FF2B5EF4-FFF2-40B4-BE49-F238E27FC236}">
                <a16:creationId xmlns:a16="http://schemas.microsoft.com/office/drawing/2014/main" id="{EF31229D-A6F0-3BA9-5A7A-AE36C82B2A2D}"/>
              </a:ext>
            </a:extLst>
          </p:cNvPr>
          <p:cNvGrpSpPr/>
          <p:nvPr/>
        </p:nvGrpSpPr>
        <p:grpSpPr>
          <a:xfrm>
            <a:off x="0" y="5609343"/>
            <a:ext cx="13003213" cy="891470"/>
            <a:chOff x="0" y="5917548"/>
            <a:chExt cx="12192000" cy="940452"/>
          </a:xfrm>
        </p:grpSpPr>
        <p:pic>
          <p:nvPicPr>
            <p:cNvPr id="5" name="Graphic 4">
              <a:extLst>
                <a:ext uri="{FF2B5EF4-FFF2-40B4-BE49-F238E27FC236}">
                  <a16:creationId xmlns:a16="http://schemas.microsoft.com/office/drawing/2014/main" id="{76A412C1-F7B3-FC2D-BC27-ADB0C31545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F219ED09-6172-0FA6-EE3E-7573C1A8509E}"/>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91831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amp;E-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BentonSans Book" panose="02000503000000020004" pitchFamily="2" charset="0"/>
              </a:defRPr>
            </a:lvl1pPr>
          </a:lstStyle>
          <a:p>
            <a:endParaRPr lang="en-GB"/>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2" name="Picture 1" descr="A black background with white text&#10;&#10;Description automatically generated">
            <a:extLst>
              <a:ext uri="{FF2B5EF4-FFF2-40B4-BE49-F238E27FC236}">
                <a16:creationId xmlns:a16="http://schemas.microsoft.com/office/drawing/2014/main" id="{FFB7DE66-2167-520D-5554-1820C95146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170" y="252809"/>
            <a:ext cx="2048006" cy="1213485"/>
          </a:xfrm>
          <a:prstGeom prst="rect">
            <a:avLst/>
          </a:prstGeom>
        </p:spPr>
      </p:pic>
      <p:grpSp>
        <p:nvGrpSpPr>
          <p:cNvPr id="7" name="Group 6">
            <a:extLst>
              <a:ext uri="{FF2B5EF4-FFF2-40B4-BE49-F238E27FC236}">
                <a16:creationId xmlns:a16="http://schemas.microsoft.com/office/drawing/2014/main" id="{7D7FD452-52B0-5E6D-739F-76BCF5AB3188}"/>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8E7E7EAF-49AB-F7A5-23C6-7C47D1B07D9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A6C67D79-C854-5515-04C2-31886896DABA}"/>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123168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M&amp;E-Title Slide Sky Blue with Images 2 placeholder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6" name="Picture 5">
            <a:extLst>
              <a:ext uri="{FF2B5EF4-FFF2-40B4-BE49-F238E27FC236}">
                <a16:creationId xmlns:a16="http://schemas.microsoft.com/office/drawing/2014/main" id="{81EB04AE-5289-E9A4-6F3E-FED1E75E58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38625" y="240771"/>
            <a:ext cx="2048006" cy="1213485"/>
          </a:xfrm>
          <a:prstGeom prst="rect">
            <a:avLst/>
          </a:prstGeom>
        </p:spPr>
      </p:pic>
      <p:grpSp>
        <p:nvGrpSpPr>
          <p:cNvPr id="7" name="Group 6">
            <a:extLst>
              <a:ext uri="{FF2B5EF4-FFF2-40B4-BE49-F238E27FC236}">
                <a16:creationId xmlns:a16="http://schemas.microsoft.com/office/drawing/2014/main" id="{3544D4AE-739B-1177-D03A-56721074B6AE}"/>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9B9290D9-9766-7E9E-C6C4-AC9BA18E32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3B2EF662-A19C-17D4-C84C-DA336E43F13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67684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M&amp;E-Title Slide Portal Pattern Dark">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7780"/>
            <a:ext cx="13003212" cy="1473518"/>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sp>
        <p:nvSpPr>
          <p:cNvPr id="5" name="object 6">
            <a:extLst>
              <a:ext uri="{FF2B5EF4-FFF2-40B4-BE49-F238E27FC236}">
                <a16:creationId xmlns:a16="http://schemas.microsoft.com/office/drawing/2014/main" id="{95C3134F-FAC0-5380-2D2F-EEC14AE2C9ED}"/>
              </a:ext>
            </a:extLst>
          </p:cNvPr>
          <p:cNvSpPr txBox="1"/>
          <p:nvPr/>
        </p:nvSpPr>
        <p:spPr>
          <a:xfrm>
            <a:off x="616298" y="5943294"/>
            <a:ext cx="11775697" cy="331257"/>
          </a:xfrm>
          <a:prstGeom prst="rect">
            <a:avLst/>
          </a:prstGeom>
          <a:noFill/>
        </p:spPr>
        <p:txBody>
          <a:bodyPr vert="horz" wrap="square" lIns="0" tIns="11680" rIns="0" bIns="0" rtlCol="0">
            <a:noAutofit/>
          </a:bodyPr>
          <a:lstStyle/>
          <a:p>
            <a:pPr marL="0" marR="2920" algn="just">
              <a:lnSpc>
                <a:spcPts val="806"/>
              </a:lnSpc>
              <a:spcBef>
                <a:spcPts val="0"/>
              </a:spcBef>
            </a:pPr>
            <a:r>
              <a:rPr lang="en-GB" sz="682" b="0" i="0">
                <a:solidFill>
                  <a:srgbClr val="999999"/>
                </a:solidFill>
                <a:latin typeface="BentonSans Book" panose="02000503000000020004" pitchFamily="2" charset="0"/>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pic>
        <p:nvPicPr>
          <p:cNvPr id="9" name="Picture 8">
            <a:extLst>
              <a:ext uri="{FF2B5EF4-FFF2-40B4-BE49-F238E27FC236}">
                <a16:creationId xmlns:a16="http://schemas.microsoft.com/office/drawing/2014/main" id="{F4199888-7011-C0DA-FCAB-0998D927BE7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8625" y="240771"/>
            <a:ext cx="2048006" cy="1213485"/>
          </a:xfrm>
          <a:prstGeom prst="rect">
            <a:avLst/>
          </a:prstGeom>
        </p:spPr>
      </p:pic>
      <p:grpSp>
        <p:nvGrpSpPr>
          <p:cNvPr id="6" name="Group 5">
            <a:extLst>
              <a:ext uri="{FF2B5EF4-FFF2-40B4-BE49-F238E27FC236}">
                <a16:creationId xmlns:a16="http://schemas.microsoft.com/office/drawing/2014/main" id="{39433EC7-4902-DC44-C386-3B15CE199E39}"/>
              </a:ext>
            </a:extLst>
          </p:cNvPr>
          <p:cNvGrpSpPr/>
          <p:nvPr/>
        </p:nvGrpSpPr>
        <p:grpSpPr>
          <a:xfrm>
            <a:off x="0" y="5609343"/>
            <a:ext cx="13003213" cy="891470"/>
            <a:chOff x="0" y="5917548"/>
            <a:chExt cx="12192000" cy="940452"/>
          </a:xfrm>
        </p:grpSpPr>
        <p:pic>
          <p:nvPicPr>
            <p:cNvPr id="11" name="Graphic 10">
              <a:extLst>
                <a:ext uri="{FF2B5EF4-FFF2-40B4-BE49-F238E27FC236}">
                  <a16:creationId xmlns:a16="http://schemas.microsoft.com/office/drawing/2014/main" id="{9F762BB3-2BE6-516B-2D3A-C2D176C1631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5D29087F-E73B-B776-EB09-C1DF181BA09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30685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M&amp;E-Title Slide with Line Pattern Light">
    <p:bg>
      <p:bgPr>
        <a:solidFill>
          <a:srgbClr val="B4EBFF"/>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7780"/>
            <a:ext cx="13003212" cy="1473518"/>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pic>
        <p:nvPicPr>
          <p:cNvPr id="13" name="Picture 12">
            <a:extLst>
              <a:ext uri="{FF2B5EF4-FFF2-40B4-BE49-F238E27FC236}">
                <a16:creationId xmlns:a16="http://schemas.microsoft.com/office/drawing/2014/main" id="{D6FFFEFE-2B63-E5AF-5F87-2EC5124BA7D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8625" y="240771"/>
            <a:ext cx="2048006" cy="1213485"/>
          </a:xfrm>
          <a:prstGeom prst="rect">
            <a:avLst/>
          </a:prstGeom>
        </p:spPr>
      </p:pic>
      <p:grpSp>
        <p:nvGrpSpPr>
          <p:cNvPr id="6" name="Group 5">
            <a:extLst>
              <a:ext uri="{FF2B5EF4-FFF2-40B4-BE49-F238E27FC236}">
                <a16:creationId xmlns:a16="http://schemas.microsoft.com/office/drawing/2014/main" id="{DEA62B9D-6C55-817E-8536-0C93C0F88D17}"/>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CA90522F-4116-942A-2193-0EA94A2388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D8D8286-B653-2F4A-A469-667CCE178AB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0865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M&amp;E-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pic>
        <p:nvPicPr>
          <p:cNvPr id="9" name="Picture 8">
            <a:extLst>
              <a:ext uri="{FF2B5EF4-FFF2-40B4-BE49-F238E27FC236}">
                <a16:creationId xmlns:a16="http://schemas.microsoft.com/office/drawing/2014/main" id="{5F88E166-E569-D005-63BA-44A56C1D6D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38625" y="240771"/>
            <a:ext cx="2048006" cy="1213485"/>
          </a:xfrm>
          <a:prstGeom prst="rect">
            <a:avLst/>
          </a:prstGeom>
        </p:spPr>
      </p:pic>
      <p:grpSp>
        <p:nvGrpSpPr>
          <p:cNvPr id="6" name="Group 5">
            <a:extLst>
              <a:ext uri="{FF2B5EF4-FFF2-40B4-BE49-F238E27FC236}">
                <a16:creationId xmlns:a16="http://schemas.microsoft.com/office/drawing/2014/main" id="{3461D698-80C1-23BC-00C3-51759A90482D}"/>
              </a:ext>
            </a:extLst>
          </p:cNvPr>
          <p:cNvGrpSpPr/>
          <p:nvPr/>
        </p:nvGrpSpPr>
        <p:grpSpPr>
          <a:xfrm>
            <a:off x="0" y="5609343"/>
            <a:ext cx="13003213" cy="891470"/>
            <a:chOff x="0" y="5917548"/>
            <a:chExt cx="12192000" cy="940452"/>
          </a:xfrm>
        </p:grpSpPr>
        <p:pic>
          <p:nvPicPr>
            <p:cNvPr id="7" name="Graphic 6">
              <a:extLst>
                <a:ext uri="{FF2B5EF4-FFF2-40B4-BE49-F238E27FC236}">
                  <a16:creationId xmlns:a16="http://schemas.microsoft.com/office/drawing/2014/main" id="{5FBF2BDD-D500-8524-78AF-CF3B41D3CFC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CE968E9D-11A3-FAB0-C8F1-85E64F5F0FD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163146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M&amp;E-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pic>
        <p:nvPicPr>
          <p:cNvPr id="7" name="Picture 6" descr="A black background with white text&#10;&#10;Description automatically generated">
            <a:extLst>
              <a:ext uri="{FF2B5EF4-FFF2-40B4-BE49-F238E27FC236}">
                <a16:creationId xmlns:a16="http://schemas.microsoft.com/office/drawing/2014/main" id="{7E79B1DE-63F1-22E8-F559-5E7C5EC166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170" y="252809"/>
            <a:ext cx="2048006" cy="1213485"/>
          </a:xfrm>
          <a:prstGeom prst="rect">
            <a:avLst/>
          </a:prstGeom>
        </p:spPr>
      </p:pic>
      <p:grpSp>
        <p:nvGrpSpPr>
          <p:cNvPr id="2" name="Group 1">
            <a:extLst>
              <a:ext uri="{FF2B5EF4-FFF2-40B4-BE49-F238E27FC236}">
                <a16:creationId xmlns:a16="http://schemas.microsoft.com/office/drawing/2014/main" id="{2097C0BD-1585-7135-392A-4AE63B2B5F4C}"/>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B93DCE9C-A9D4-11BF-1211-1262383740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EDA542F-BD26-6EEE-7A9D-557CC5779BD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129953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M&amp;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11775697"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280896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M&amp;E-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611151" y="409500"/>
            <a:ext cx="10366735" cy="819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876875"/>
            <a:ext cx="11775697" cy="3583125"/>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36500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59205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MB-Title Slide Sky Blue with Images 2">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616298" y="489066"/>
            <a:ext cx="2344254" cy="707762"/>
          </a:xfrm>
          <a:prstGeom prst="rect">
            <a:avLst/>
          </a:prstGeom>
        </p:spPr>
      </p:pic>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BentonSans Book" panose="02000503000000020004" pitchFamily="2" charset="0"/>
              </a:defRPr>
            </a:lvl1pPr>
          </a:lstStyle>
          <a:p>
            <a:r>
              <a:rPr lang="en-US"/>
              <a:t>Click icon to add picture</a:t>
            </a:r>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BentonSans Book" panose="02000503000000020004" pitchFamily="2" charset="0"/>
              </a:defRPr>
            </a:lvl1pPr>
          </a:lstStyle>
          <a:p>
            <a:r>
              <a:rPr lang="en-US"/>
              <a:t>Click icon to add picture</a:t>
            </a:r>
          </a:p>
        </p:txBody>
      </p:sp>
      <p:grpSp>
        <p:nvGrpSpPr>
          <p:cNvPr id="10" name="Group 9">
            <a:extLst>
              <a:ext uri="{FF2B5EF4-FFF2-40B4-BE49-F238E27FC236}">
                <a16:creationId xmlns:a16="http://schemas.microsoft.com/office/drawing/2014/main" id="{82BF5A7A-E7A1-CDD6-5D8D-616ABDC7767C}"/>
              </a:ext>
            </a:extLst>
          </p:cNvPr>
          <p:cNvGrpSpPr/>
          <p:nvPr/>
        </p:nvGrpSpPr>
        <p:grpSpPr>
          <a:xfrm>
            <a:off x="0" y="5609343"/>
            <a:ext cx="13003213" cy="891470"/>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07983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amp;E2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Tx/>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Tx/>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69666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amp;E_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0" y="409500"/>
            <a:ext cx="10380972"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2218125"/>
            <a:ext cx="5662544" cy="3241875"/>
          </a:xfrm>
        </p:spPr>
        <p:txBody>
          <a:bodyPr anchor="t" anchorCtr="0"/>
          <a:lstStyle>
            <a:lvl1pPr marL="0" indent="0">
              <a:spcBef>
                <a:spcPts val="0"/>
              </a:spcBef>
              <a:spcAft>
                <a:spcPts val="0"/>
              </a:spcAft>
              <a:buClrTx/>
              <a:buFont typeface="Arial" panose="020B0604020202020204" pitchFamily="34" charset="0"/>
              <a:buNone/>
              <a:tabLst/>
              <a:defRPr sz="1706" b="0" i="0">
                <a:latin typeface="+mn-lt"/>
              </a:defRPr>
            </a:lvl1pPr>
            <a:lvl2pPr marL="343092" indent="-173051">
              <a:buClrTx/>
              <a:buFont typeface="Arial" panose="020B0604020202020204" pitchFamily="34" charset="0"/>
              <a:buChar char="•"/>
              <a:defRPr sz="1327" b="0" i="0">
                <a:latin typeface="+mn-lt"/>
              </a:defRPr>
            </a:lvl2pPr>
            <a:lvl3pPr marL="505610" indent="-173051">
              <a:buClrTx/>
              <a:defRPr sz="1137" b="0" i="0">
                <a:latin typeface="+mn-lt"/>
              </a:defRPr>
            </a:lvl3pPr>
            <a:lvl4pPr marL="678661" indent="-173051">
              <a:buClrTx/>
              <a:defRPr sz="1137" b="0" i="0">
                <a:latin typeface="+mn-lt"/>
              </a:defRPr>
            </a:lvl4pPr>
            <a:lvl5pPr marL="850208" indent="-171546">
              <a:buClrTx/>
              <a:defRPr sz="1043"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686" y="2218125"/>
            <a:ext cx="5663309" cy="3241875"/>
          </a:xfrm>
        </p:spPr>
        <p:txBody>
          <a:bodyPr/>
          <a:lstStyle>
            <a:lvl1pPr marL="0" indent="0">
              <a:buClrTx/>
              <a:buFont typeface="Arial" panose="020B0604020202020204" pitchFamily="34" charset="0"/>
              <a:buNone/>
              <a:defRPr sz="1706" b="0" i="0">
                <a:latin typeface="+mn-lt"/>
              </a:defRPr>
            </a:lvl1pPr>
            <a:lvl2pPr marL="343092" indent="-173051">
              <a:buFont typeface="Arial" panose="020B0604020202020204" pitchFamily="34" charset="0"/>
              <a:buChar char="•"/>
              <a:defRPr sz="1327" b="0" i="0">
                <a:latin typeface="+mn-lt"/>
              </a:defRPr>
            </a:lvl2pPr>
            <a:lvl3pPr marL="592888" indent="-173051">
              <a:defRPr sz="1137" b="0" i="0">
                <a:latin typeface="+mn-lt"/>
              </a:defRPr>
            </a:lvl3pPr>
            <a:lvl4pPr marL="850208" indent="-173051">
              <a:defRPr sz="1137" b="0" i="0">
                <a:latin typeface="+mn-lt"/>
              </a:defRPr>
            </a:lvl4pPr>
            <a:lvl5pPr marL="1021754" indent="-173051">
              <a:defRPr sz="1043"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614326" y="1662824"/>
            <a:ext cx="5665202" cy="511875"/>
          </a:xfrm>
        </p:spPr>
        <p:txBody>
          <a:bodyPr anchor="ctr" anchorCtr="0"/>
          <a:lstStyle>
            <a:lvl1pPr algn="ctr">
              <a:defRPr sz="1896" b="0" i="0">
                <a:solidFill>
                  <a:schemeClr val="tx2"/>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728486" y="1662824"/>
            <a:ext cx="5663509" cy="511638"/>
          </a:xfrm>
        </p:spPr>
        <p:txBody>
          <a:bodyPr anchor="ctr" anchorCtr="0"/>
          <a:lstStyle>
            <a:lvl1pPr algn="ctr">
              <a:defRPr sz="1896" b="0" i="0">
                <a:solidFill>
                  <a:schemeClr val="tx2"/>
                </a:solidFill>
                <a:latin typeface="+mj-lt"/>
              </a:defRPr>
            </a:lvl1pPr>
          </a:lstStyle>
          <a:p>
            <a:pPr lvl="0"/>
            <a:r>
              <a:rPr lang="en-GB" dirty="0"/>
              <a:t>Click to edit Master text styles</a:t>
            </a:r>
            <a:endParaRPr lang="en-US" dirty="0"/>
          </a:p>
        </p:txBody>
      </p:sp>
    </p:spTree>
    <p:extLst>
      <p:ext uri="{BB962C8B-B14F-4D97-AF65-F5344CB8AC3E}">
        <p14:creationId xmlns:p14="http://schemas.microsoft.com/office/powerpoint/2010/main" val="2621490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amp;E-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4443"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10380358" cy="394262"/>
          </a:xfrm>
        </p:spPr>
        <p:txBody>
          <a:bodyPr/>
          <a:lstStyle>
            <a:lvl1pPr>
              <a:defRPr sz="2275"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465356"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541774"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613760" y="1706250"/>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673300"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732839"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90474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M&amp;E-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5763"/>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Tx/>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3" y="1518289"/>
            <a:ext cx="5877803" cy="4274883"/>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649369" y="5764843"/>
            <a:ext cx="673456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7" name="Picture 6" descr="Blue text on a black background&#10;&#10;Description automatically generated">
            <a:extLst>
              <a:ext uri="{FF2B5EF4-FFF2-40B4-BE49-F238E27FC236}">
                <a16:creationId xmlns:a16="http://schemas.microsoft.com/office/drawing/2014/main" id="{7E8748A3-B4E6-92ED-EA69-2E4660E0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79822" y="249800"/>
            <a:ext cx="1517040" cy="898877"/>
          </a:xfrm>
          <a:prstGeom prst="rect">
            <a:avLst/>
          </a:prstGeom>
        </p:spPr>
      </p:pic>
      <p:pic>
        <p:nvPicPr>
          <p:cNvPr id="3" name="Picture 2">
            <a:extLst>
              <a:ext uri="{FF2B5EF4-FFF2-40B4-BE49-F238E27FC236}">
                <a16:creationId xmlns:a16="http://schemas.microsoft.com/office/drawing/2014/main" id="{943E361C-CB23-E141-38EC-DB2F4DB0EE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10" name="object 15">
            <a:extLst>
              <a:ext uri="{FF2B5EF4-FFF2-40B4-BE49-F238E27FC236}">
                <a16:creationId xmlns:a16="http://schemas.microsoft.com/office/drawing/2014/main" id="{1CA3DD9A-757E-CFA6-332E-9DCF0AC1CFC2}"/>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3416948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M&amp;E-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501606" y="1706250"/>
            <a:ext cx="6501607" cy="375375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3343726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M&amp;E-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580681" y="1706250"/>
            <a:ext cx="5810767" cy="375375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1309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M&amp;E-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611151" y="1706250"/>
            <a:ext cx="5802596" cy="375375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82439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M&amp;E-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9319918" y="3710218"/>
            <a:ext cx="3120771" cy="2063385"/>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6027790" y="3717564"/>
            <a:ext cx="3120771" cy="2051144"/>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614402" y="1697752"/>
            <a:ext cx="5253573" cy="4070955"/>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9306142" y="1704882"/>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6014015" y="1717125"/>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3" name="Picture 2">
            <a:extLst>
              <a:ext uri="{FF2B5EF4-FFF2-40B4-BE49-F238E27FC236}">
                <a16:creationId xmlns:a16="http://schemas.microsoft.com/office/drawing/2014/main" id="{594D8467-E391-642C-88B2-9027ADD6B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679B5E70-7F14-1F6E-E0CA-1028B3BC11A4}"/>
              </a:ext>
            </a:extLst>
          </p:cNvPr>
          <p:cNvSpPr txBox="1"/>
          <p:nvPr/>
        </p:nvSpPr>
        <p:spPr>
          <a:xfrm>
            <a:off x="600586" y="5958217"/>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3079756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40"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M&amp;E-Title +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061191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M&amp;E-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675152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MB-Title Slide Sky Blue Pattern">
    <p:bg>
      <p:bgPr>
        <a:solidFill>
          <a:srgbClr val="B4EBFF"/>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876C87BF-1A4C-8585-71E3-4C861DF28C1D}"/>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3" name="Round Same Side Corner Rectangle 2">
            <a:extLst>
              <a:ext uri="{FF2B5EF4-FFF2-40B4-BE49-F238E27FC236}">
                <a16:creationId xmlns:a16="http://schemas.microsoft.com/office/drawing/2014/main" id="{E53B6099-35EF-D1A1-B22F-D66419A57327}"/>
              </a:ext>
            </a:extLst>
          </p:cNvPr>
          <p:cNvSpPr/>
          <p:nvPr/>
        </p:nvSpPr>
        <p:spPr>
          <a:xfrm rot="5400000">
            <a:off x="1300400" y="-1100201"/>
            <a:ext cx="1300163" cy="3900964"/>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6"/>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616298" y="489066"/>
            <a:ext cx="2344254" cy="707762"/>
          </a:xfrm>
          <a:prstGeom prst="rect">
            <a:avLst/>
          </a:prstGeom>
        </p:spPr>
      </p:pic>
      <p:grpSp>
        <p:nvGrpSpPr>
          <p:cNvPr id="10" name="Group 9">
            <a:extLst>
              <a:ext uri="{FF2B5EF4-FFF2-40B4-BE49-F238E27FC236}">
                <a16:creationId xmlns:a16="http://schemas.microsoft.com/office/drawing/2014/main" id="{82BF5A7A-E7A1-CDD6-5D8D-616ABDC7767C}"/>
              </a:ext>
            </a:extLst>
          </p:cNvPr>
          <p:cNvGrpSpPr/>
          <p:nvPr/>
        </p:nvGrpSpPr>
        <p:grpSpPr>
          <a:xfrm>
            <a:off x="0" y="5609343"/>
            <a:ext cx="13003213" cy="891470"/>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03008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M&amp;E-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1766" y="1706250"/>
            <a:ext cx="11779682" cy="3753750"/>
          </a:xfrm>
        </p:spPr>
        <p:txBody>
          <a:bodyPr anchor="t" anchorCtr="0"/>
          <a:lstStyle>
            <a:lvl1pPr marL="341588" indent="-341588">
              <a:spcBef>
                <a:spcPts val="1137"/>
              </a:spcBef>
              <a:spcAft>
                <a:spcPts val="0"/>
              </a:spcAft>
              <a:buClrTx/>
              <a:buFont typeface="+mj-lt"/>
              <a:buAutoNum type="arabicPeriod"/>
              <a:tabLst/>
              <a:defRPr sz="1896" b="0" i="0">
                <a:latin typeface="+mn-lt"/>
              </a:defRPr>
            </a:lvl1pPr>
            <a:lvl2pPr marL="507115" indent="-173051">
              <a:buClrTx/>
              <a:defRPr b="0" i="0">
                <a:latin typeface="+mn-lt"/>
              </a:defRPr>
            </a:lvl2pPr>
            <a:lvl3pPr marL="683175" indent="-173051">
              <a:buClrTx/>
              <a:defRPr b="0" i="0">
                <a:latin typeface="+mn-lt"/>
              </a:defRPr>
            </a:lvl3pPr>
            <a:lvl4pPr marL="848702" indent="-173051">
              <a:buClrTx/>
              <a:defRPr b="0" i="0">
                <a:latin typeface="+mn-lt"/>
              </a:defRPr>
            </a:lvl4pPr>
            <a:lvl5pPr marL="1024763" indent="-173051">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678656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M&amp;E-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890601" y="1834373"/>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890601" y="2463032"/>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890601" y="3091690"/>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890601" y="3720349"/>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890601" y="4349007"/>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890601" y="4977665"/>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Tree>
    <p:extLst>
      <p:ext uri="{BB962C8B-B14F-4D97-AF65-F5344CB8AC3E}">
        <p14:creationId xmlns:p14="http://schemas.microsoft.com/office/powerpoint/2010/main" val="3809953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M&amp;E-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19" y="1023751"/>
            <a:ext cx="10366735"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4239820" y="1834373"/>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4239820" y="2463032"/>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4239820" y="3091690"/>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4239820" y="3720349"/>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4239820" y="4349007"/>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4239820" y="4977665"/>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890601" y="1834373"/>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890601" y="2463032"/>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890601" y="3091690"/>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890601" y="3720349"/>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890601" y="4977665"/>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890601" y="4349007"/>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44044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M&amp;E-Divider with Portal Pattern Dark">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616298" y="1706250"/>
            <a:ext cx="5759297" cy="2388750"/>
          </a:xfrm>
        </p:spPr>
        <p:txBody>
          <a:bodyPr/>
          <a:lstStyle>
            <a:lvl1pPr>
              <a:defRPr sz="3412">
                <a:solidFill>
                  <a:schemeClr val="bg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pic>
        <p:nvPicPr>
          <p:cNvPr id="7" name="Picture 6">
            <a:extLst>
              <a:ext uri="{FF2B5EF4-FFF2-40B4-BE49-F238E27FC236}">
                <a16:creationId xmlns:a16="http://schemas.microsoft.com/office/drawing/2014/main" id="{8B0C84FC-4576-4FE9-9F36-70EB888C8C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8625" y="240771"/>
            <a:ext cx="2048006" cy="1213485"/>
          </a:xfrm>
          <a:prstGeom prst="rect">
            <a:avLst/>
          </a:prstGeom>
        </p:spPr>
      </p:pic>
      <p:pic>
        <p:nvPicPr>
          <p:cNvPr id="2" name="Picture 1">
            <a:extLst>
              <a:ext uri="{FF2B5EF4-FFF2-40B4-BE49-F238E27FC236}">
                <a16:creationId xmlns:a16="http://schemas.microsoft.com/office/drawing/2014/main" id="{D515E694-75A0-6B44-520F-F600ABBF420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9" name="object 15">
            <a:extLst>
              <a:ext uri="{FF2B5EF4-FFF2-40B4-BE49-F238E27FC236}">
                <a16:creationId xmlns:a16="http://schemas.microsoft.com/office/drawing/2014/main" id="{8AD2507B-B012-685C-0AC1-171BCB4FDEC4}"/>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057899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M&amp;E-Divider with Line Pattern Light">
    <p:bg>
      <p:bgPr>
        <a:solidFill>
          <a:srgbClr val="B4EB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616298" y="1706250"/>
            <a:ext cx="5759297" cy="2388750"/>
          </a:xfrm>
        </p:spPr>
        <p:txBody>
          <a:bodyPr/>
          <a:lstStyle>
            <a:lvl1pPr>
              <a:defRPr sz="3412">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pic>
        <p:nvPicPr>
          <p:cNvPr id="7" name="Picture 6">
            <a:extLst>
              <a:ext uri="{FF2B5EF4-FFF2-40B4-BE49-F238E27FC236}">
                <a16:creationId xmlns:a16="http://schemas.microsoft.com/office/drawing/2014/main" id="{EF283DAD-F58B-020E-2875-E25322B87E3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8625" y="240771"/>
            <a:ext cx="2048006" cy="1213485"/>
          </a:xfrm>
          <a:prstGeom prst="rect">
            <a:avLst/>
          </a:prstGeom>
        </p:spPr>
      </p:pic>
      <p:pic>
        <p:nvPicPr>
          <p:cNvPr id="2" name="Picture 1">
            <a:extLst>
              <a:ext uri="{FF2B5EF4-FFF2-40B4-BE49-F238E27FC236}">
                <a16:creationId xmlns:a16="http://schemas.microsoft.com/office/drawing/2014/main" id="{4DE2A2A8-282A-F3A9-4C02-C00C457BFB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3" name="object 15">
            <a:extLst>
              <a:ext uri="{FF2B5EF4-FFF2-40B4-BE49-F238E27FC236}">
                <a16:creationId xmlns:a16="http://schemas.microsoft.com/office/drawing/2014/main" id="{2946656A-072F-C7EC-03EB-334AD8C81628}"/>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74137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M&amp;E-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934916" y="0"/>
            <a:ext cx="5068297" cy="5769745"/>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618165" y="1706250"/>
            <a:ext cx="5759297" cy="1194375"/>
          </a:xfrm>
        </p:spPr>
        <p:txBody>
          <a:bodyPr/>
          <a:lstStyle>
            <a:lvl1pPr>
              <a:defRPr sz="3412">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618165" y="2968875"/>
            <a:ext cx="5759297" cy="682500"/>
          </a:xfrm>
        </p:spPr>
        <p:txBody>
          <a:bodyPr/>
          <a:lstStyle>
            <a:lvl1pPr>
              <a:defRPr sz="1896" b="0" i="0">
                <a:latin typeface="+mn-lt"/>
              </a:defRPr>
            </a:lvl1pPr>
          </a:lstStyle>
          <a:p>
            <a:pPr lvl="0"/>
            <a:r>
              <a:rPr lang="en-US"/>
              <a:t>Click to edit subtitle text styles</a:t>
            </a:r>
          </a:p>
        </p:txBody>
      </p:sp>
      <p:pic>
        <p:nvPicPr>
          <p:cNvPr id="2" name="Picture 1">
            <a:extLst>
              <a:ext uri="{FF2B5EF4-FFF2-40B4-BE49-F238E27FC236}">
                <a16:creationId xmlns:a16="http://schemas.microsoft.com/office/drawing/2014/main" id="{118270AB-6D75-3088-2924-1409C4CA23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8625" y="240771"/>
            <a:ext cx="2048006" cy="1213485"/>
          </a:xfrm>
          <a:prstGeom prst="rect">
            <a:avLst/>
          </a:prstGeom>
        </p:spPr>
      </p:pic>
      <p:pic>
        <p:nvPicPr>
          <p:cNvPr id="3" name="Picture 2">
            <a:extLst>
              <a:ext uri="{FF2B5EF4-FFF2-40B4-BE49-F238E27FC236}">
                <a16:creationId xmlns:a16="http://schemas.microsoft.com/office/drawing/2014/main" id="{ABE56D46-A07B-E492-DA17-19A7E9D778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4" name="object 15">
            <a:extLst>
              <a:ext uri="{FF2B5EF4-FFF2-40B4-BE49-F238E27FC236}">
                <a16:creationId xmlns:a16="http://schemas.microsoft.com/office/drawing/2014/main" id="{B85AE9E5-BDB6-C1E2-DB84-7B208EDE0CFB}"/>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408903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M&amp;E-Divider with Image 2">
    <p:bg>
      <p:bgPr>
        <a:solidFill>
          <a:srgbClr val="FFD0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981840" y="0"/>
            <a:ext cx="6021374" cy="5242785"/>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618165" y="1706250"/>
            <a:ext cx="5759297" cy="511875"/>
          </a:xfrm>
        </p:spPr>
        <p:txBody>
          <a:bodyPr/>
          <a:lstStyle>
            <a:lvl1pPr>
              <a:defRPr sz="1896"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617992" y="2218125"/>
            <a:ext cx="5760017" cy="1365000"/>
          </a:xfrm>
        </p:spPr>
        <p:txBody>
          <a:bodyPr/>
          <a:lstStyle>
            <a:lvl1pPr>
              <a:defRPr sz="3412" b="0" i="0">
                <a:latin typeface="+mj-lt"/>
              </a:defRPr>
            </a:lvl1pPr>
            <a:lvl2pPr marL="0" indent="0">
              <a:buNone/>
              <a:defRPr/>
            </a:lvl2pPr>
          </a:lstStyle>
          <a:p>
            <a:pPr lvl="0"/>
            <a:r>
              <a:rPr lang="en-GB"/>
              <a:t>Click to edit Master text styles</a:t>
            </a:r>
          </a:p>
        </p:txBody>
      </p:sp>
      <p:pic>
        <p:nvPicPr>
          <p:cNvPr id="5" name="Picture 4">
            <a:extLst>
              <a:ext uri="{FF2B5EF4-FFF2-40B4-BE49-F238E27FC236}">
                <a16:creationId xmlns:a16="http://schemas.microsoft.com/office/drawing/2014/main" id="{AD75E9F7-3276-EA2F-84D1-31E660F11D9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8625" y="240771"/>
            <a:ext cx="2048006" cy="1213485"/>
          </a:xfrm>
          <a:prstGeom prst="rect">
            <a:avLst/>
          </a:prstGeom>
        </p:spPr>
      </p:pic>
      <p:pic>
        <p:nvPicPr>
          <p:cNvPr id="2" name="Picture 1">
            <a:extLst>
              <a:ext uri="{FF2B5EF4-FFF2-40B4-BE49-F238E27FC236}">
                <a16:creationId xmlns:a16="http://schemas.microsoft.com/office/drawing/2014/main" id="{C0851991-3103-5AE5-FB09-ECABB49DF9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B7527601-60B4-36F0-99E1-1BB84015F896}"/>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376544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M&amp;E-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532665" cy="5769745"/>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618164" y="1706250"/>
            <a:ext cx="6911157" cy="1194375"/>
          </a:xfrm>
        </p:spPr>
        <p:txBody>
          <a:bodyPr anchor="b" anchorCtr="0"/>
          <a:lstStyle>
            <a:lvl1pPr>
              <a:defRPr sz="3412" b="0" i="0">
                <a:solidFill>
                  <a:schemeClr val="tx2"/>
                </a:solidFill>
                <a:latin typeface="+mj-lt"/>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617992" y="2900625"/>
            <a:ext cx="6911157" cy="682500"/>
          </a:xfrm>
        </p:spPr>
        <p:txBody>
          <a:bodyPr/>
          <a:lstStyle>
            <a:lvl1pPr>
              <a:defRPr sz="1896" b="0" i="0">
                <a:latin typeface="+mn-lt"/>
              </a:defRPr>
            </a:lvl1pPr>
          </a:lstStyle>
          <a:p>
            <a:pPr lvl="0"/>
            <a:r>
              <a:rPr lang="en-GB"/>
              <a:t>Click to edit Master text styles</a:t>
            </a:r>
            <a:endParaRPr lang="en-US"/>
          </a:p>
        </p:txBody>
      </p:sp>
      <p:pic>
        <p:nvPicPr>
          <p:cNvPr id="4" name="Picture 3" descr="A black background with white text&#10;&#10;Description automatically generated">
            <a:extLst>
              <a:ext uri="{FF2B5EF4-FFF2-40B4-BE49-F238E27FC236}">
                <a16:creationId xmlns:a16="http://schemas.microsoft.com/office/drawing/2014/main" id="{4F6C2BD2-F0A7-7300-6048-A2CC11531A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32836" y="252809"/>
            <a:ext cx="2048006" cy="1213485"/>
          </a:xfrm>
          <a:prstGeom prst="rect">
            <a:avLst/>
          </a:prstGeom>
        </p:spPr>
      </p:pic>
      <p:pic>
        <p:nvPicPr>
          <p:cNvPr id="3" name="Picture 2">
            <a:extLst>
              <a:ext uri="{FF2B5EF4-FFF2-40B4-BE49-F238E27FC236}">
                <a16:creationId xmlns:a16="http://schemas.microsoft.com/office/drawing/2014/main" id="{D98C911D-1E40-0C3A-A484-11E12092DB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6" name="object 15">
            <a:extLst>
              <a:ext uri="{FF2B5EF4-FFF2-40B4-BE49-F238E27FC236}">
                <a16:creationId xmlns:a16="http://schemas.microsoft.com/office/drawing/2014/main" id="{0BB68AA4-58C2-A249-A5E2-E069163AB785}"/>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333648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Consulting-Title Slide Deep Blue with Images Dark">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sp>
        <p:nvSpPr>
          <p:cNvPr id="21" name="object 6">
            <a:extLst>
              <a:ext uri="{FF2B5EF4-FFF2-40B4-BE49-F238E27FC236}">
                <a16:creationId xmlns:a16="http://schemas.microsoft.com/office/drawing/2014/main" id="{89246CF3-10ED-A400-74AE-51106001CCD1}"/>
              </a:ext>
            </a:extLst>
          </p:cNvPr>
          <p:cNvSpPr txBox="1"/>
          <p:nvPr/>
        </p:nvSpPr>
        <p:spPr>
          <a:xfrm>
            <a:off x="616298" y="5943294"/>
            <a:ext cx="11775697" cy="331257"/>
          </a:xfrm>
          <a:prstGeom prst="rect">
            <a:avLst/>
          </a:prstGeom>
          <a:noFill/>
        </p:spPr>
        <p:txBody>
          <a:bodyPr vert="horz" wrap="square" lIns="0" tIns="11680" rIns="0" bIns="0" rtlCol="0">
            <a:noAutofit/>
          </a:bodyPr>
          <a:lstStyle/>
          <a:p>
            <a:pPr marL="0" marR="2920" algn="just">
              <a:lnSpc>
                <a:spcPts val="806"/>
              </a:lnSpc>
              <a:spcBef>
                <a:spcPts val="0"/>
              </a:spcBef>
            </a:pPr>
            <a:r>
              <a:rPr lang="en-GB" sz="682" b="0" i="0">
                <a:solidFill>
                  <a:srgbClr val="999999"/>
                </a:solidFill>
                <a:latin typeface="BentonSans Book" panose="02000503000000020004" pitchFamily="2" charset="0"/>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42" name="Picture 41">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36462" y="148676"/>
            <a:ext cx="3190163" cy="1213485"/>
          </a:xfrm>
          <a:prstGeom prst="rect">
            <a:avLst/>
          </a:prstGeom>
        </p:spPr>
      </p:pic>
      <p:grpSp>
        <p:nvGrpSpPr>
          <p:cNvPr id="2" name="Group 1">
            <a:extLst>
              <a:ext uri="{FF2B5EF4-FFF2-40B4-BE49-F238E27FC236}">
                <a16:creationId xmlns:a16="http://schemas.microsoft.com/office/drawing/2014/main" id="{CE8DCA01-564E-2A69-3521-F7AF58575564}"/>
              </a:ext>
            </a:extLst>
          </p:cNvPr>
          <p:cNvGrpSpPr/>
          <p:nvPr/>
        </p:nvGrpSpPr>
        <p:grpSpPr>
          <a:xfrm>
            <a:off x="0" y="5609343"/>
            <a:ext cx="13003213" cy="891470"/>
            <a:chOff x="0" y="5917548"/>
            <a:chExt cx="12192000" cy="940452"/>
          </a:xfrm>
        </p:grpSpPr>
        <p:pic>
          <p:nvPicPr>
            <p:cNvPr id="5" name="Graphic 4">
              <a:extLst>
                <a:ext uri="{FF2B5EF4-FFF2-40B4-BE49-F238E27FC236}">
                  <a16:creationId xmlns:a16="http://schemas.microsoft.com/office/drawing/2014/main" id="{968359B2-0301-63F4-2DDA-CB30AF093A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D7000016-EA2E-3397-A3EC-C06467159C1B}"/>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48756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Consulting-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2"/>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5" name="Picture 4">
            <a:extLst>
              <a:ext uri="{FF2B5EF4-FFF2-40B4-BE49-F238E27FC236}">
                <a16:creationId xmlns:a16="http://schemas.microsoft.com/office/drawing/2014/main" id="{EF01BAC1-DCA9-B31B-5694-07237BC2F78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36462" y="148677"/>
            <a:ext cx="3190163" cy="1213484"/>
          </a:xfrm>
          <a:prstGeom prst="rect">
            <a:avLst/>
          </a:prstGeom>
        </p:spPr>
      </p:pic>
      <p:grpSp>
        <p:nvGrpSpPr>
          <p:cNvPr id="2" name="Group 1">
            <a:extLst>
              <a:ext uri="{FF2B5EF4-FFF2-40B4-BE49-F238E27FC236}">
                <a16:creationId xmlns:a16="http://schemas.microsoft.com/office/drawing/2014/main" id="{754C5996-756B-4964-CD9D-1B5246DDEC8D}"/>
              </a:ext>
            </a:extLst>
          </p:cNvPr>
          <p:cNvGrpSpPr/>
          <p:nvPr/>
        </p:nvGrpSpPr>
        <p:grpSpPr>
          <a:xfrm>
            <a:off x="0" y="5609343"/>
            <a:ext cx="13003213" cy="891470"/>
            <a:chOff x="0" y="5917548"/>
            <a:chExt cx="12192000" cy="940452"/>
          </a:xfrm>
        </p:grpSpPr>
        <p:pic>
          <p:nvPicPr>
            <p:cNvPr id="3" name="Graphic 2">
              <a:extLst>
                <a:ext uri="{FF2B5EF4-FFF2-40B4-BE49-F238E27FC236}">
                  <a16:creationId xmlns:a16="http://schemas.microsoft.com/office/drawing/2014/main" id="{011E59EA-F6F2-7944-DEDC-A9A07813DE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67767A1E-0066-B502-C81F-05805884BA1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175247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MB-Title Slide with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pic>
        <p:nvPicPr>
          <p:cNvPr id="10" name="Graphic 9">
            <a:extLst>
              <a:ext uri="{FF2B5EF4-FFF2-40B4-BE49-F238E27FC236}">
                <a16:creationId xmlns:a16="http://schemas.microsoft.com/office/drawing/2014/main" id="{42D8456B-B647-ED08-61BF-B0A30F1964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616298" y="489066"/>
            <a:ext cx="2344254" cy="707762"/>
          </a:xfrm>
          <a:prstGeom prst="rect">
            <a:avLst/>
          </a:prstGeom>
        </p:spPr>
      </p:pic>
      <p:grpSp>
        <p:nvGrpSpPr>
          <p:cNvPr id="11" name="Group 10">
            <a:extLst>
              <a:ext uri="{FF2B5EF4-FFF2-40B4-BE49-F238E27FC236}">
                <a16:creationId xmlns:a16="http://schemas.microsoft.com/office/drawing/2014/main" id="{E7A5E257-23DA-E820-7CE7-D885B803BBE5}"/>
              </a:ext>
            </a:extLst>
          </p:cNvPr>
          <p:cNvGrpSpPr/>
          <p:nvPr/>
        </p:nvGrpSpPr>
        <p:grpSpPr>
          <a:xfrm>
            <a:off x="0" y="5609343"/>
            <a:ext cx="13003213" cy="891470"/>
            <a:chOff x="0" y="5917548"/>
            <a:chExt cx="12192000" cy="940452"/>
          </a:xfrm>
        </p:grpSpPr>
        <p:pic>
          <p:nvPicPr>
            <p:cNvPr id="12" name="Graphic 11">
              <a:extLst>
                <a:ext uri="{FF2B5EF4-FFF2-40B4-BE49-F238E27FC236}">
                  <a16:creationId xmlns:a16="http://schemas.microsoft.com/office/drawing/2014/main" id="{2F94DD0D-B75B-1A79-BC47-8FE84C6957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3" name="object 6">
              <a:extLst>
                <a:ext uri="{FF2B5EF4-FFF2-40B4-BE49-F238E27FC236}">
                  <a16:creationId xmlns:a16="http://schemas.microsoft.com/office/drawing/2014/main" id="{C00FF8DB-00EE-9A53-0EDD-A24357231D6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804434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Consulting-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BentonSans Book" panose="02000503000000020004" pitchFamily="2" charset="0"/>
              </a:defRPr>
            </a:lvl1pPr>
          </a:lstStyle>
          <a:p>
            <a:endParaRPr lang="en-GB"/>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7" name="Picture 6">
            <a:extLst>
              <a:ext uri="{FF2B5EF4-FFF2-40B4-BE49-F238E27FC236}">
                <a16:creationId xmlns:a16="http://schemas.microsoft.com/office/drawing/2014/main" id="{3D8A2C0E-7D13-811D-F13E-F66127F5EE6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36462" y="148676"/>
            <a:ext cx="3190163" cy="1213485"/>
          </a:xfrm>
          <a:prstGeom prst="rect">
            <a:avLst/>
          </a:prstGeom>
        </p:spPr>
      </p:pic>
      <p:grpSp>
        <p:nvGrpSpPr>
          <p:cNvPr id="2" name="Group 1">
            <a:extLst>
              <a:ext uri="{FF2B5EF4-FFF2-40B4-BE49-F238E27FC236}">
                <a16:creationId xmlns:a16="http://schemas.microsoft.com/office/drawing/2014/main" id="{DF4F0786-10E1-1674-9526-0F5A5A0ABECD}"/>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B841E84A-E7A2-BB40-92DA-359670E75B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F18BF76-C6D5-92F4-4F6E-E9407FCC855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355524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Consulting-Title Slide Sky Blue with Images 2">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7" name="Picture 6">
            <a:extLst>
              <a:ext uri="{FF2B5EF4-FFF2-40B4-BE49-F238E27FC236}">
                <a16:creationId xmlns:a16="http://schemas.microsoft.com/office/drawing/2014/main" id="{11126720-21B1-6952-6294-96E9FEEBD90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36462" y="148677"/>
            <a:ext cx="3190163" cy="1213484"/>
          </a:xfrm>
          <a:prstGeom prst="rect">
            <a:avLst/>
          </a:prstGeom>
        </p:spPr>
      </p:pic>
      <p:grpSp>
        <p:nvGrpSpPr>
          <p:cNvPr id="6" name="Group 5">
            <a:extLst>
              <a:ext uri="{FF2B5EF4-FFF2-40B4-BE49-F238E27FC236}">
                <a16:creationId xmlns:a16="http://schemas.microsoft.com/office/drawing/2014/main" id="{2DE56FDD-D56B-E7DF-659F-E1560D6592EB}"/>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03068641-6BC0-6F28-CBA1-A9DF69DB42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C7D3AE72-4061-24EF-1C2E-25B138BCEF6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99529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Consulting-Title Slide Portal Pattern Dark">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7780"/>
            <a:ext cx="13003212" cy="1473518"/>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pic>
        <p:nvPicPr>
          <p:cNvPr id="11" name="Picture 10">
            <a:extLst>
              <a:ext uri="{FF2B5EF4-FFF2-40B4-BE49-F238E27FC236}">
                <a16:creationId xmlns:a16="http://schemas.microsoft.com/office/drawing/2014/main" id="{FDC3D883-8254-EC7E-27DC-20EE1EC49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36462" y="148677"/>
            <a:ext cx="3190163" cy="1213484"/>
          </a:xfrm>
          <a:prstGeom prst="rect">
            <a:avLst/>
          </a:prstGeom>
        </p:spPr>
      </p:pic>
      <p:grpSp>
        <p:nvGrpSpPr>
          <p:cNvPr id="6" name="Group 5">
            <a:extLst>
              <a:ext uri="{FF2B5EF4-FFF2-40B4-BE49-F238E27FC236}">
                <a16:creationId xmlns:a16="http://schemas.microsoft.com/office/drawing/2014/main" id="{20C2FABF-6D3A-6EBD-66B2-AE4F2F48FC86}"/>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B6256442-90B6-0DCE-CF8A-AECF709753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0A1A2328-EA93-F299-0BEB-EDD2290F6C1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03695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Consulting-Title Slide with Line Pattern Light">
    <p:bg>
      <p:bgPr>
        <a:solidFill>
          <a:srgbClr val="B4EBFF"/>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7780"/>
            <a:ext cx="13003212" cy="1473518"/>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pic>
        <p:nvPicPr>
          <p:cNvPr id="6" name="Picture 5">
            <a:extLst>
              <a:ext uri="{FF2B5EF4-FFF2-40B4-BE49-F238E27FC236}">
                <a16:creationId xmlns:a16="http://schemas.microsoft.com/office/drawing/2014/main" id="{D17037B3-E70D-4C26-AF2E-270BE899A0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36462" y="148677"/>
            <a:ext cx="3190163" cy="1213484"/>
          </a:xfrm>
          <a:prstGeom prst="rect">
            <a:avLst/>
          </a:prstGeom>
        </p:spPr>
      </p:pic>
      <p:grpSp>
        <p:nvGrpSpPr>
          <p:cNvPr id="9" name="Group 8">
            <a:extLst>
              <a:ext uri="{FF2B5EF4-FFF2-40B4-BE49-F238E27FC236}">
                <a16:creationId xmlns:a16="http://schemas.microsoft.com/office/drawing/2014/main" id="{7FFD3F46-7C18-D84F-36E3-F880E613D6E4}"/>
              </a:ext>
            </a:extLst>
          </p:cNvPr>
          <p:cNvGrpSpPr/>
          <p:nvPr/>
        </p:nvGrpSpPr>
        <p:grpSpPr>
          <a:xfrm>
            <a:off x="0" y="5609343"/>
            <a:ext cx="13003213" cy="891470"/>
            <a:chOff x="0" y="5917548"/>
            <a:chExt cx="12192000" cy="940452"/>
          </a:xfrm>
        </p:grpSpPr>
        <p:pic>
          <p:nvPicPr>
            <p:cNvPr id="10" name="Graphic 9">
              <a:extLst>
                <a:ext uri="{FF2B5EF4-FFF2-40B4-BE49-F238E27FC236}">
                  <a16:creationId xmlns:a16="http://schemas.microsoft.com/office/drawing/2014/main" id="{AFE423E6-EE0D-4BEE-CCDB-57660B6A1E9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CA843CC0-99DD-ECCE-F31B-35006B751612}"/>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031908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Consulting-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pic>
        <p:nvPicPr>
          <p:cNvPr id="6" name="Picture 5">
            <a:extLst>
              <a:ext uri="{FF2B5EF4-FFF2-40B4-BE49-F238E27FC236}">
                <a16:creationId xmlns:a16="http://schemas.microsoft.com/office/drawing/2014/main" id="{3C0D2EC4-FADC-3F4F-B28C-084D73F0BA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6462" y="148677"/>
            <a:ext cx="3190163" cy="1213484"/>
          </a:xfrm>
          <a:prstGeom prst="rect">
            <a:avLst/>
          </a:prstGeom>
        </p:spPr>
      </p:pic>
      <p:grpSp>
        <p:nvGrpSpPr>
          <p:cNvPr id="7" name="Group 6">
            <a:extLst>
              <a:ext uri="{FF2B5EF4-FFF2-40B4-BE49-F238E27FC236}">
                <a16:creationId xmlns:a16="http://schemas.microsoft.com/office/drawing/2014/main" id="{482BF38F-A14D-43B6-8DCA-225D7E396925}"/>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CDC012E9-912B-1717-6B1C-1A5257A724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BE7A38A-65EB-F275-A656-D7F6884E9BC3}"/>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6318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Consluting-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pic>
        <p:nvPicPr>
          <p:cNvPr id="2" name="Picture 1">
            <a:extLst>
              <a:ext uri="{FF2B5EF4-FFF2-40B4-BE49-F238E27FC236}">
                <a16:creationId xmlns:a16="http://schemas.microsoft.com/office/drawing/2014/main" id="{C82ACC05-48BE-D1DF-2857-ECAE23ABEB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6462" y="148676"/>
            <a:ext cx="3190163" cy="1213485"/>
          </a:xfrm>
          <a:prstGeom prst="rect">
            <a:avLst/>
          </a:prstGeom>
        </p:spPr>
      </p:pic>
      <p:grpSp>
        <p:nvGrpSpPr>
          <p:cNvPr id="7" name="Group 6">
            <a:extLst>
              <a:ext uri="{FF2B5EF4-FFF2-40B4-BE49-F238E27FC236}">
                <a16:creationId xmlns:a16="http://schemas.microsoft.com/office/drawing/2014/main" id="{8731D240-7FF9-50E2-37A9-AB718AE81725}"/>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1EFF7940-2E0A-67D4-7E2A-990A2CF2D86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490C8772-BBA3-50BD-3514-1411DF11C794}"/>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56834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nsulting-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11775697"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576705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nsulting-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611152" y="409500"/>
            <a:ext cx="9752850" cy="819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876875"/>
            <a:ext cx="11775697" cy="3583125"/>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365001"/>
            <a:ext cx="9752236"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99027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nsulting-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Tx/>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75299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nsulting-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2218125"/>
            <a:ext cx="5662544" cy="3241875"/>
          </a:xfrm>
        </p:spPr>
        <p:txBody>
          <a:bodyPr anchor="t" anchorCtr="0"/>
          <a:lstStyle>
            <a:lvl1pPr marL="0" indent="0">
              <a:spcBef>
                <a:spcPts val="0"/>
              </a:spcBef>
              <a:spcAft>
                <a:spcPts val="0"/>
              </a:spcAft>
              <a:buClrTx/>
              <a:buFont typeface="Arial" panose="020B0604020202020204" pitchFamily="34" charset="0"/>
              <a:buNone/>
              <a:tabLst/>
              <a:defRPr sz="1706" b="0" i="0">
                <a:latin typeface="+mn-lt"/>
              </a:defRPr>
            </a:lvl1pPr>
            <a:lvl2pPr marL="343092" indent="-173051">
              <a:buClrTx/>
              <a:buFont typeface="Arial" panose="020B0604020202020204" pitchFamily="34" charset="0"/>
              <a:buChar char="•"/>
              <a:defRPr sz="1327" b="0" i="0">
                <a:latin typeface="+mn-lt"/>
              </a:defRPr>
            </a:lvl2pPr>
            <a:lvl3pPr marL="505610" indent="-173051">
              <a:buClrTx/>
              <a:defRPr sz="1137" b="0" i="0">
                <a:latin typeface="+mn-lt"/>
              </a:defRPr>
            </a:lvl3pPr>
            <a:lvl4pPr marL="678661" indent="-173051">
              <a:buClrTx/>
              <a:defRPr sz="1137" b="0" i="0">
                <a:latin typeface="+mn-lt"/>
              </a:defRPr>
            </a:lvl4pPr>
            <a:lvl5pPr marL="850208" indent="-171546">
              <a:buClrTx/>
              <a:defRPr sz="1043"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686" y="2218125"/>
            <a:ext cx="5663309" cy="3241875"/>
          </a:xfrm>
        </p:spPr>
        <p:txBody>
          <a:bodyPr/>
          <a:lstStyle>
            <a:lvl1pPr marL="0" indent="0">
              <a:buClrTx/>
              <a:buFontTx/>
              <a:buNone/>
              <a:defRPr sz="1706" b="0" i="0">
                <a:latin typeface="+mn-lt"/>
              </a:defRPr>
            </a:lvl1pPr>
            <a:lvl2pPr marL="343092" indent="-173051">
              <a:buFont typeface="Arial" panose="020B0604020202020204" pitchFamily="34" charset="0"/>
              <a:buChar char="•"/>
              <a:defRPr sz="1327" b="0" i="0">
                <a:latin typeface="+mn-lt"/>
              </a:defRPr>
            </a:lvl2pPr>
            <a:lvl3pPr marL="592888" indent="-173051">
              <a:defRPr sz="1137" b="0" i="0">
                <a:latin typeface="+mn-lt"/>
              </a:defRPr>
            </a:lvl3pPr>
            <a:lvl4pPr marL="850208" indent="-173051">
              <a:defRPr sz="1137" b="0" i="0">
                <a:latin typeface="+mn-lt"/>
              </a:defRPr>
            </a:lvl4pPr>
            <a:lvl5pPr marL="1021754" indent="-173051">
              <a:defRPr sz="1043"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614326" y="1662824"/>
            <a:ext cx="5665202" cy="511875"/>
          </a:xfrm>
        </p:spPr>
        <p:txBody>
          <a:bodyPr anchor="ctr" anchorCtr="0"/>
          <a:lstStyle>
            <a:lvl1pPr algn="ctr">
              <a:defRPr sz="1896" b="0" i="0">
                <a:solidFill>
                  <a:schemeClr val="tx2"/>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728486" y="1662824"/>
            <a:ext cx="5663509" cy="511638"/>
          </a:xfrm>
        </p:spPr>
        <p:txBody>
          <a:bodyPr anchor="ctr" anchorCtr="0"/>
          <a:lstStyle>
            <a:lvl1pPr algn="ctr">
              <a:defRPr sz="1896" b="0" i="0">
                <a:solidFill>
                  <a:schemeClr val="tx2"/>
                </a:solidFill>
                <a:latin typeface="+mj-lt"/>
              </a:defRPr>
            </a:lvl1pPr>
          </a:lstStyle>
          <a:p>
            <a:pPr lvl="0"/>
            <a:r>
              <a:rPr lang="en-GB" dirty="0"/>
              <a:t>Click to edit Master text styles</a:t>
            </a:r>
            <a:endParaRPr lang="en-US" dirty="0"/>
          </a:p>
        </p:txBody>
      </p:sp>
    </p:spTree>
    <p:extLst>
      <p:ext uri="{BB962C8B-B14F-4D97-AF65-F5344CB8AC3E}">
        <p14:creationId xmlns:p14="http://schemas.microsoft.com/office/powerpoint/2010/main" val="342427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MB-Title Slide with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6298" y="489067"/>
            <a:ext cx="2344254" cy="707763"/>
          </a:xfrm>
          <a:prstGeom prst="rect">
            <a:avLst/>
          </a:prstGeom>
        </p:spPr>
      </p:pic>
      <p:grpSp>
        <p:nvGrpSpPr>
          <p:cNvPr id="10" name="Group 9">
            <a:extLst>
              <a:ext uri="{FF2B5EF4-FFF2-40B4-BE49-F238E27FC236}">
                <a16:creationId xmlns:a16="http://schemas.microsoft.com/office/drawing/2014/main" id="{D665586F-3D6A-DB69-80E8-72297AB71741}"/>
              </a:ext>
            </a:extLst>
          </p:cNvPr>
          <p:cNvGrpSpPr/>
          <p:nvPr/>
        </p:nvGrpSpPr>
        <p:grpSpPr>
          <a:xfrm>
            <a:off x="0" y="5609343"/>
            <a:ext cx="13003213" cy="891470"/>
            <a:chOff x="0" y="5917548"/>
            <a:chExt cx="12192000" cy="940452"/>
          </a:xfrm>
        </p:grpSpPr>
        <p:pic>
          <p:nvPicPr>
            <p:cNvPr id="11" name="Graphic 10">
              <a:extLst>
                <a:ext uri="{FF2B5EF4-FFF2-40B4-BE49-F238E27FC236}">
                  <a16:creationId xmlns:a16="http://schemas.microsoft.com/office/drawing/2014/main" id="{C4C770D2-357F-ADA5-53C1-C0652F21EEC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61166470-0903-B304-7C8F-44FF4A737A9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259251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nsulting-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465356"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541774"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613760" y="1706250"/>
            <a:ext cx="3644001" cy="3753750"/>
          </a:xfrm>
        </p:spPr>
        <p:txBody>
          <a:bodyPr anchor="t" anchorCtr="0"/>
          <a:lstStyle>
            <a:lvl1pPr marL="0" indent="0">
              <a:spcBef>
                <a:spcPts val="0"/>
              </a:spcBef>
              <a:spcAft>
                <a:spcPts val="0"/>
              </a:spcAft>
              <a:buClrTx/>
              <a:buFontTx/>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673300"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732839" y="1707547"/>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632032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Consulting-Text layout image + 1 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5763"/>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3" y="1518289"/>
            <a:ext cx="5877803" cy="4274883"/>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649369" y="5764843"/>
            <a:ext cx="673456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8BA5195-0A98-BB8F-DD8A-9B9A0519F4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335994" y="175652"/>
            <a:ext cx="2369837" cy="901446"/>
          </a:xfrm>
          <a:prstGeom prst="rect">
            <a:avLst/>
          </a:prstGeom>
        </p:spPr>
      </p:pic>
      <p:pic>
        <p:nvPicPr>
          <p:cNvPr id="8" name="Picture 7">
            <a:extLst>
              <a:ext uri="{FF2B5EF4-FFF2-40B4-BE49-F238E27FC236}">
                <a16:creationId xmlns:a16="http://schemas.microsoft.com/office/drawing/2014/main" id="{00361653-EEF3-0673-17B7-58B43DC27B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34E94869-0A15-B20B-32BC-2FA58F3978AF}"/>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773632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sulting-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501606" y="1706250"/>
            <a:ext cx="6501607" cy="375375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948464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onsulting-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580681" y="1706250"/>
            <a:ext cx="5810767" cy="375375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6788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sulting-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Tx/>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611151" y="1706250"/>
            <a:ext cx="5802596" cy="375375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96596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sulting-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9319918" y="3710218"/>
            <a:ext cx="3120771" cy="2063385"/>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6027790" y="3717564"/>
            <a:ext cx="3120771" cy="2051144"/>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614402" y="1697752"/>
            <a:ext cx="5253573" cy="4070955"/>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9306142" y="1704882"/>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6014015" y="1717125"/>
            <a:ext cx="3120771" cy="1906905"/>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3" name="Picture 2">
            <a:extLst>
              <a:ext uri="{FF2B5EF4-FFF2-40B4-BE49-F238E27FC236}">
                <a16:creationId xmlns:a16="http://schemas.microsoft.com/office/drawing/2014/main" id="{3386AFCC-F80A-23D1-A831-84104F10A4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192A48F1-AAD6-E5C6-6B4C-97782C9BFEB6}"/>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19083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40" userDrawn="1">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nsulting-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86744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nsulting-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249564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nslulting-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1766" y="1706250"/>
            <a:ext cx="11779682" cy="3753750"/>
          </a:xfrm>
        </p:spPr>
        <p:txBody>
          <a:bodyPr anchor="t" anchorCtr="0"/>
          <a:lstStyle>
            <a:lvl1pPr marL="341588" indent="-341588">
              <a:spcBef>
                <a:spcPts val="1137"/>
              </a:spcBef>
              <a:spcAft>
                <a:spcPts val="0"/>
              </a:spcAft>
              <a:buClrTx/>
              <a:buFont typeface="+mj-lt"/>
              <a:buAutoNum type="arabicPeriod"/>
              <a:tabLst/>
              <a:defRPr sz="1896" b="0" i="0">
                <a:latin typeface="+mn-lt"/>
              </a:defRPr>
            </a:lvl1pPr>
            <a:lvl2pPr marL="507115" indent="-173051">
              <a:buClrTx/>
              <a:defRPr b="0" i="0">
                <a:latin typeface="+mn-lt"/>
              </a:defRPr>
            </a:lvl2pPr>
            <a:lvl3pPr marL="683175" indent="-173051">
              <a:buClrTx/>
              <a:defRPr b="0" i="0">
                <a:latin typeface="+mn-lt"/>
              </a:defRPr>
            </a:lvl3pPr>
            <a:lvl4pPr marL="848702" indent="-173051">
              <a:buClrTx/>
              <a:defRPr b="0" i="0">
                <a:latin typeface="+mn-lt"/>
              </a:defRPr>
            </a:lvl4pPr>
            <a:lvl5pPr marL="1024763" indent="-173051">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20" y="1023751"/>
            <a:ext cx="9752782" cy="43790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61008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nsulting-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20" y="1023751"/>
            <a:ext cx="9752782"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890601" y="1834373"/>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890601" y="2463032"/>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890601" y="3091690"/>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890601" y="3720349"/>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890601" y="4349007"/>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890601" y="4977665"/>
            <a:ext cx="10506610" cy="511875"/>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Tree>
    <p:extLst>
      <p:ext uri="{BB962C8B-B14F-4D97-AF65-F5344CB8AC3E}">
        <p14:creationId xmlns:p14="http://schemas.microsoft.com/office/powerpoint/2010/main" val="397337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MB-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1780911" cy="537401"/>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11775697"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11779682"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715315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onsulting-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611220" y="1023751"/>
            <a:ext cx="9752782" cy="437902"/>
          </a:xfrm>
        </p:spPr>
        <p:txBody>
          <a:bodyPr/>
          <a:lstStyle>
            <a:lvl1pPr>
              <a:defRPr sz="2275"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4239820" y="1834373"/>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616300" y="1834373"/>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4239820" y="2463032"/>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616300" y="2463032"/>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4239820" y="3091690"/>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616300" y="3091690"/>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4239820" y="3720349"/>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616300" y="3720349"/>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4239820" y="4349007"/>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616300" y="4349007"/>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4239820" y="4977665"/>
            <a:ext cx="8155738" cy="511875"/>
          </a:xfrm>
          <a:prstGeom prst="rect">
            <a:avLst/>
          </a:prstGeom>
          <a:noFill/>
        </p:spPr>
        <p:txBody>
          <a:bodyPr wrap="square" lIns="216000" anchor="ctr" anchorCtr="0">
            <a:noAutofit/>
          </a:bodyPr>
          <a:lstStyle>
            <a:lvl1pPr>
              <a:defRPr sz="1517"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616300" y="4977665"/>
            <a:ext cx="1274301" cy="511875"/>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890601" y="1834373"/>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890601" y="2463032"/>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890601" y="3091690"/>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890601" y="3720349"/>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890601" y="4977665"/>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890601" y="4349007"/>
            <a:ext cx="1991547" cy="511875"/>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517" b="0" i="0">
                <a:latin typeface="+mj-lt"/>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296804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Consulting-Divider with Portal Pattern">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616298" y="1706250"/>
            <a:ext cx="5759297" cy="2388750"/>
          </a:xfrm>
        </p:spPr>
        <p:txBody>
          <a:bodyPr/>
          <a:lstStyle>
            <a:lvl1pPr>
              <a:defRPr sz="3412">
                <a:solidFill>
                  <a:schemeClr val="bg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pic>
        <p:nvPicPr>
          <p:cNvPr id="2" name="Picture 1">
            <a:extLst>
              <a:ext uri="{FF2B5EF4-FFF2-40B4-BE49-F238E27FC236}">
                <a16:creationId xmlns:a16="http://schemas.microsoft.com/office/drawing/2014/main" id="{17098A7B-3791-942B-A00E-8120855FBED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36462" y="148677"/>
            <a:ext cx="3190163" cy="1213484"/>
          </a:xfrm>
          <a:prstGeom prst="rect">
            <a:avLst/>
          </a:prstGeom>
        </p:spPr>
      </p:pic>
      <p:pic>
        <p:nvPicPr>
          <p:cNvPr id="10" name="Picture 9">
            <a:extLst>
              <a:ext uri="{FF2B5EF4-FFF2-40B4-BE49-F238E27FC236}">
                <a16:creationId xmlns:a16="http://schemas.microsoft.com/office/drawing/2014/main" id="{E834CB12-AD6A-898B-03F4-F8590CC675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84A53497-74AB-C557-B9B4-A8EC4FB103C6}"/>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97765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Consulting-Divider with Line Pattern">
    <p:bg>
      <p:bgPr>
        <a:solidFill>
          <a:srgbClr val="B4EB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616298" y="1706250"/>
            <a:ext cx="5759297" cy="2388750"/>
          </a:xfrm>
        </p:spPr>
        <p:txBody>
          <a:bodyPr/>
          <a:lstStyle>
            <a:lvl1pPr>
              <a:defRPr sz="3412">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7780"/>
            <a:ext cx="13003212" cy="1473518"/>
          </a:xfrm>
          <a:prstGeom prst="rect">
            <a:avLst/>
          </a:prstGeom>
        </p:spPr>
      </p:pic>
      <p:pic>
        <p:nvPicPr>
          <p:cNvPr id="2" name="Picture 1">
            <a:extLst>
              <a:ext uri="{FF2B5EF4-FFF2-40B4-BE49-F238E27FC236}">
                <a16:creationId xmlns:a16="http://schemas.microsoft.com/office/drawing/2014/main" id="{7244B1BC-AFAC-2BB6-5F80-3756EE38B02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36462" y="148677"/>
            <a:ext cx="3190163" cy="1213484"/>
          </a:xfrm>
          <a:prstGeom prst="rect">
            <a:avLst/>
          </a:prstGeom>
        </p:spPr>
      </p:pic>
      <p:pic>
        <p:nvPicPr>
          <p:cNvPr id="3" name="Picture 2">
            <a:extLst>
              <a:ext uri="{FF2B5EF4-FFF2-40B4-BE49-F238E27FC236}">
                <a16:creationId xmlns:a16="http://schemas.microsoft.com/office/drawing/2014/main" id="{50EFEB15-5B41-5F2F-2606-EE8B5A069E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21625C30-00F7-9052-4776-A653F3E1A60D}"/>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20887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Consulting-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934916" y="0"/>
            <a:ext cx="5068297" cy="5769745"/>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618165" y="1706250"/>
            <a:ext cx="5759297" cy="1194375"/>
          </a:xfrm>
        </p:spPr>
        <p:txBody>
          <a:bodyPr/>
          <a:lstStyle>
            <a:lvl1pPr>
              <a:defRPr sz="3412">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618165" y="2968875"/>
            <a:ext cx="5759297" cy="682500"/>
          </a:xfrm>
        </p:spPr>
        <p:txBody>
          <a:bodyPr/>
          <a:lstStyle>
            <a:lvl1pPr>
              <a:defRPr sz="1896" b="0" i="0">
                <a:latin typeface="+mn-lt"/>
              </a:defRPr>
            </a:lvl1pPr>
          </a:lstStyle>
          <a:p>
            <a:pPr lvl="0"/>
            <a:r>
              <a:rPr lang="en-US"/>
              <a:t>Click to edit subtitle text styles</a:t>
            </a:r>
          </a:p>
        </p:txBody>
      </p:sp>
      <p:pic>
        <p:nvPicPr>
          <p:cNvPr id="3" name="Picture 2">
            <a:extLst>
              <a:ext uri="{FF2B5EF4-FFF2-40B4-BE49-F238E27FC236}">
                <a16:creationId xmlns:a16="http://schemas.microsoft.com/office/drawing/2014/main" id="{DD3F33A9-8892-9574-40F2-06184D8FB2B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36462" y="148677"/>
            <a:ext cx="3190163" cy="1213484"/>
          </a:xfrm>
          <a:prstGeom prst="rect">
            <a:avLst/>
          </a:prstGeom>
        </p:spPr>
      </p:pic>
      <p:pic>
        <p:nvPicPr>
          <p:cNvPr id="4" name="Picture 3">
            <a:extLst>
              <a:ext uri="{FF2B5EF4-FFF2-40B4-BE49-F238E27FC236}">
                <a16:creationId xmlns:a16="http://schemas.microsoft.com/office/drawing/2014/main" id="{AA553593-A83C-1D78-E230-D3171BF7C4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5" name="object 15">
            <a:extLst>
              <a:ext uri="{FF2B5EF4-FFF2-40B4-BE49-F238E27FC236}">
                <a16:creationId xmlns:a16="http://schemas.microsoft.com/office/drawing/2014/main" id="{09294C9B-CFC5-435B-2273-7C1887770BF0}"/>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752180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Consulting-Divider with image 2">
    <p:bg>
      <p:bgPr>
        <a:solidFill>
          <a:srgbClr val="FFD0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981840" y="0"/>
            <a:ext cx="6021374" cy="5242785"/>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618165" y="1706250"/>
            <a:ext cx="5759297" cy="511875"/>
          </a:xfrm>
        </p:spPr>
        <p:txBody>
          <a:bodyPr/>
          <a:lstStyle>
            <a:lvl1pPr>
              <a:defRPr sz="1896"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617992" y="2218125"/>
            <a:ext cx="5760017" cy="1365000"/>
          </a:xfrm>
        </p:spPr>
        <p:txBody>
          <a:bodyPr/>
          <a:lstStyle>
            <a:lvl1pPr>
              <a:defRPr sz="3412" b="0" i="0">
                <a:latin typeface="+mj-lt"/>
              </a:defRPr>
            </a:lvl1pPr>
            <a:lvl2pPr marL="0" indent="0">
              <a:buNone/>
              <a:defRPr/>
            </a:lvl2pPr>
          </a:lstStyle>
          <a:p>
            <a:pPr lvl="0"/>
            <a:r>
              <a:rPr lang="en-GB"/>
              <a:t>Click to edit Master text styles</a:t>
            </a:r>
          </a:p>
        </p:txBody>
      </p:sp>
      <p:pic>
        <p:nvPicPr>
          <p:cNvPr id="2" name="Picture 1">
            <a:extLst>
              <a:ext uri="{FF2B5EF4-FFF2-40B4-BE49-F238E27FC236}">
                <a16:creationId xmlns:a16="http://schemas.microsoft.com/office/drawing/2014/main" id="{BF2A6B98-3C5A-66CC-9B68-964B2208DD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36462" y="148677"/>
            <a:ext cx="3190163" cy="1213484"/>
          </a:xfrm>
          <a:prstGeom prst="rect">
            <a:avLst/>
          </a:prstGeom>
        </p:spPr>
      </p:pic>
      <p:pic>
        <p:nvPicPr>
          <p:cNvPr id="7" name="Picture 6">
            <a:extLst>
              <a:ext uri="{FF2B5EF4-FFF2-40B4-BE49-F238E27FC236}">
                <a16:creationId xmlns:a16="http://schemas.microsoft.com/office/drawing/2014/main" id="{1AEE282C-2A66-4C7F-9009-BDC2ABA7FA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5" name="object 15">
            <a:extLst>
              <a:ext uri="{FF2B5EF4-FFF2-40B4-BE49-F238E27FC236}">
                <a16:creationId xmlns:a16="http://schemas.microsoft.com/office/drawing/2014/main" id="{11B11C2D-AD7C-38FE-47BE-E75723F3F144}"/>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118815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Consulting-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532665" cy="5769745"/>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618164" y="1706250"/>
            <a:ext cx="6911157" cy="1194375"/>
          </a:xfrm>
        </p:spPr>
        <p:txBody>
          <a:bodyPr anchor="b" anchorCtr="0"/>
          <a:lstStyle>
            <a:lvl1pPr>
              <a:defRPr sz="3412" b="0" i="0">
                <a:solidFill>
                  <a:schemeClr val="tx2"/>
                </a:solidFill>
                <a:latin typeface="+mj-lt"/>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617992" y="2900625"/>
            <a:ext cx="6911157" cy="682500"/>
          </a:xfrm>
        </p:spPr>
        <p:txBody>
          <a:bodyPr/>
          <a:lstStyle>
            <a:lvl1pPr>
              <a:defRPr sz="1896" b="0" i="0">
                <a:latin typeface="+mn-lt"/>
              </a:defRPr>
            </a:lvl1pPr>
          </a:lstStyle>
          <a:p>
            <a:pPr lvl="0"/>
            <a:r>
              <a:rPr lang="en-GB"/>
              <a:t>Click to edit Master text styles</a:t>
            </a:r>
            <a:endParaRPr lang="en-US"/>
          </a:p>
        </p:txBody>
      </p:sp>
      <p:pic>
        <p:nvPicPr>
          <p:cNvPr id="3" name="Picture 2">
            <a:extLst>
              <a:ext uri="{FF2B5EF4-FFF2-40B4-BE49-F238E27FC236}">
                <a16:creationId xmlns:a16="http://schemas.microsoft.com/office/drawing/2014/main" id="{E7F13EFE-2D59-F1EC-CF66-10AC83C8152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598541" y="148676"/>
            <a:ext cx="3190163" cy="1213485"/>
          </a:xfrm>
          <a:prstGeom prst="rect">
            <a:avLst/>
          </a:prstGeom>
        </p:spPr>
      </p:pic>
      <p:pic>
        <p:nvPicPr>
          <p:cNvPr id="6" name="Picture 5">
            <a:extLst>
              <a:ext uri="{FF2B5EF4-FFF2-40B4-BE49-F238E27FC236}">
                <a16:creationId xmlns:a16="http://schemas.microsoft.com/office/drawing/2014/main" id="{BC923280-0940-6832-6B4A-EC043F69BB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4" name="object 15">
            <a:extLst>
              <a:ext uri="{FF2B5EF4-FFF2-40B4-BE49-F238E27FC236}">
                <a16:creationId xmlns:a16="http://schemas.microsoft.com/office/drawing/2014/main" id="{A3519E38-BDBD-BAA7-193B-4E4AE212FBC3}"/>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3394580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Select-Title Slide Dark Blue with Images ">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42" name="Picture 41">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09949" y="166734"/>
            <a:ext cx="2216200" cy="1213485"/>
          </a:xfrm>
          <a:prstGeom prst="rect">
            <a:avLst/>
          </a:prstGeom>
        </p:spPr>
      </p:pic>
      <p:grpSp>
        <p:nvGrpSpPr>
          <p:cNvPr id="2" name="Group 1">
            <a:extLst>
              <a:ext uri="{FF2B5EF4-FFF2-40B4-BE49-F238E27FC236}">
                <a16:creationId xmlns:a16="http://schemas.microsoft.com/office/drawing/2014/main" id="{51222DAE-DA28-774D-7A42-C02C500B27FE}"/>
              </a:ext>
            </a:extLst>
          </p:cNvPr>
          <p:cNvGrpSpPr/>
          <p:nvPr/>
        </p:nvGrpSpPr>
        <p:grpSpPr>
          <a:xfrm>
            <a:off x="0" y="5609343"/>
            <a:ext cx="13003213" cy="891470"/>
            <a:chOff x="0" y="5917548"/>
            <a:chExt cx="12192000" cy="940452"/>
          </a:xfrm>
        </p:grpSpPr>
        <p:pic>
          <p:nvPicPr>
            <p:cNvPr id="5" name="Graphic 4">
              <a:extLst>
                <a:ext uri="{FF2B5EF4-FFF2-40B4-BE49-F238E27FC236}">
                  <a16:creationId xmlns:a16="http://schemas.microsoft.com/office/drawing/2014/main" id="{73BFB718-B297-2045-E86F-E7E666FB33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95D9C258-A4D5-ED86-CB77-30BB415737F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9016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Select-Title Slide Bright Blue with Images">
    <p:bg>
      <p:bgPr>
        <a:solidFill>
          <a:schemeClr val="tx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8731807" y="665270"/>
            <a:ext cx="3742206" cy="481086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7096361" y="2847647"/>
            <a:ext cx="1904227" cy="183136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5" name="Picture 4">
            <a:extLst>
              <a:ext uri="{FF2B5EF4-FFF2-40B4-BE49-F238E27FC236}">
                <a16:creationId xmlns:a16="http://schemas.microsoft.com/office/drawing/2014/main" id="{440BECF2-9A2E-B461-0AC3-079008DB158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09949" y="166734"/>
            <a:ext cx="2216200" cy="1213485"/>
          </a:xfrm>
          <a:prstGeom prst="rect">
            <a:avLst/>
          </a:prstGeom>
        </p:spPr>
      </p:pic>
      <p:grpSp>
        <p:nvGrpSpPr>
          <p:cNvPr id="2" name="Group 1">
            <a:extLst>
              <a:ext uri="{FF2B5EF4-FFF2-40B4-BE49-F238E27FC236}">
                <a16:creationId xmlns:a16="http://schemas.microsoft.com/office/drawing/2014/main" id="{ED3A6D84-8CB2-3BEC-4D6E-2FDDA33E1405}"/>
              </a:ext>
            </a:extLst>
          </p:cNvPr>
          <p:cNvGrpSpPr/>
          <p:nvPr/>
        </p:nvGrpSpPr>
        <p:grpSpPr>
          <a:xfrm>
            <a:off x="0" y="5609343"/>
            <a:ext cx="13003213" cy="891470"/>
            <a:chOff x="0" y="5917548"/>
            <a:chExt cx="12192000" cy="940452"/>
          </a:xfrm>
        </p:grpSpPr>
        <p:pic>
          <p:nvPicPr>
            <p:cNvPr id="3" name="Graphic 2">
              <a:extLst>
                <a:ext uri="{FF2B5EF4-FFF2-40B4-BE49-F238E27FC236}">
                  <a16:creationId xmlns:a16="http://schemas.microsoft.com/office/drawing/2014/main" id="{AE9843FB-E6D7-3DBF-7D44-3A58309008A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E0456F96-AE94-3743-9F1F-6386114CD80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2232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p:cSld name="Select-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B4EBFF"/>
          </a:solidFill>
        </p:spPr>
        <p:txBody>
          <a:bodyPr wrap="square" anchor="ctr">
            <a:noAutofit/>
          </a:bodyPr>
          <a:lstStyle>
            <a:lvl1pPr algn="ctr">
              <a:defRPr b="0" i="0">
                <a:solidFill>
                  <a:srgbClr val="FFFFFF"/>
                </a:solidFill>
                <a:latin typeface="BentonSans Book" panose="02000503000000020004" pitchFamily="2" charset="0"/>
              </a:defRPr>
            </a:lvl1pPr>
          </a:lstStyle>
          <a:p>
            <a:endParaRPr lang="en-GB"/>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7" name="Picture 6">
            <a:extLst>
              <a:ext uri="{FF2B5EF4-FFF2-40B4-BE49-F238E27FC236}">
                <a16:creationId xmlns:a16="http://schemas.microsoft.com/office/drawing/2014/main" id="{9471863E-DFFC-2CD6-AB52-CE484FDEF2E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09949" y="166734"/>
            <a:ext cx="2216200" cy="1213485"/>
          </a:xfrm>
          <a:prstGeom prst="rect">
            <a:avLst/>
          </a:prstGeom>
        </p:spPr>
      </p:pic>
      <p:grpSp>
        <p:nvGrpSpPr>
          <p:cNvPr id="2" name="Group 1">
            <a:extLst>
              <a:ext uri="{FF2B5EF4-FFF2-40B4-BE49-F238E27FC236}">
                <a16:creationId xmlns:a16="http://schemas.microsoft.com/office/drawing/2014/main" id="{8F60CDCF-21D5-6B9E-5837-1C9FBBFD05A0}"/>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10A1E041-9F65-508E-6556-3ED22704202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8E4C6FF8-738D-ED21-7041-D6264E9E0D19}"/>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604983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p:cSld name="Select-Title Slide Bright Blue with Images 2">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726793" y="2958243"/>
            <a:ext cx="6276420" cy="3542570"/>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B4EBFF"/>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10131770" y="691754"/>
            <a:ext cx="2871443" cy="295537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B4EBFF"/>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7" name="Picture 6">
            <a:extLst>
              <a:ext uri="{FF2B5EF4-FFF2-40B4-BE49-F238E27FC236}">
                <a16:creationId xmlns:a16="http://schemas.microsoft.com/office/drawing/2014/main" id="{4D55FD7F-764A-A598-3BA8-6A1F0986192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09949" y="166734"/>
            <a:ext cx="2216200" cy="1213485"/>
          </a:xfrm>
          <a:prstGeom prst="rect">
            <a:avLst/>
          </a:prstGeom>
        </p:spPr>
      </p:pic>
      <p:grpSp>
        <p:nvGrpSpPr>
          <p:cNvPr id="6" name="Group 5">
            <a:extLst>
              <a:ext uri="{FF2B5EF4-FFF2-40B4-BE49-F238E27FC236}">
                <a16:creationId xmlns:a16="http://schemas.microsoft.com/office/drawing/2014/main" id="{BAF4FD88-11FF-D0B6-5049-4136B00996F9}"/>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5D80E161-BAD8-A318-9BCF-3258F14926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8369AEDE-3D5F-B526-026A-7D07F25F3E23}"/>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16247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MB-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611151" y="409500"/>
            <a:ext cx="11780911" cy="819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876875"/>
            <a:ext cx="11775697" cy="3583125"/>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852802" y="6157854"/>
            <a:ext cx="731431" cy="91092"/>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365001"/>
            <a:ext cx="11779682"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860972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p:cSld name="Select-Title Slide Portal Pattern">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853" y="0"/>
            <a:ext cx="12979509" cy="6500813"/>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86678" tIns="43339" rIns="86678" bIns="43339" numCol="1" anchor="t" anchorCtr="0" compatLnSpc="1">
            <a:prstTxWarp prst="textNoShape">
              <a:avLst/>
            </a:prstTxWarp>
          </a:bodyPr>
          <a:lstStyle/>
          <a:p>
            <a:endParaRPr lang="en-GB" sz="1706"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7780"/>
            <a:ext cx="13003212" cy="1473518"/>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bg1"/>
                </a:solidFill>
                <a:latin typeface="+mn-lt"/>
                <a:ea typeface="+mn-ea"/>
                <a:cs typeface="Arial"/>
              </a:defRPr>
            </a:lvl1pPr>
            <a:lvl2pPr marL="0" indent="0">
              <a:buNone/>
              <a:defRPr/>
            </a:lvl2pPr>
          </a:lstStyle>
          <a:p>
            <a:pPr lvl="0"/>
            <a:r>
              <a:rPr lang="en-GB"/>
              <a:t>Subtitle</a:t>
            </a:r>
          </a:p>
        </p:txBody>
      </p:sp>
      <p:pic>
        <p:nvPicPr>
          <p:cNvPr id="6" name="Picture 5">
            <a:extLst>
              <a:ext uri="{FF2B5EF4-FFF2-40B4-BE49-F238E27FC236}">
                <a16:creationId xmlns:a16="http://schemas.microsoft.com/office/drawing/2014/main" id="{80B1AC32-5EE0-AC5A-53BB-FA95E65778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48995" y="72231"/>
            <a:ext cx="2770253" cy="1516856"/>
          </a:xfrm>
          <a:prstGeom prst="rect">
            <a:avLst/>
          </a:prstGeom>
        </p:spPr>
      </p:pic>
      <p:grpSp>
        <p:nvGrpSpPr>
          <p:cNvPr id="9" name="Group 8">
            <a:extLst>
              <a:ext uri="{FF2B5EF4-FFF2-40B4-BE49-F238E27FC236}">
                <a16:creationId xmlns:a16="http://schemas.microsoft.com/office/drawing/2014/main" id="{F66DCD73-6CB3-33A6-CD22-B67328170A26}"/>
              </a:ext>
            </a:extLst>
          </p:cNvPr>
          <p:cNvGrpSpPr/>
          <p:nvPr/>
        </p:nvGrpSpPr>
        <p:grpSpPr>
          <a:xfrm>
            <a:off x="0" y="5609343"/>
            <a:ext cx="13003213" cy="891470"/>
            <a:chOff x="0" y="5917548"/>
            <a:chExt cx="12192000" cy="940452"/>
          </a:xfrm>
        </p:grpSpPr>
        <p:pic>
          <p:nvPicPr>
            <p:cNvPr id="11" name="Graphic 10">
              <a:extLst>
                <a:ext uri="{FF2B5EF4-FFF2-40B4-BE49-F238E27FC236}">
                  <a16:creationId xmlns:a16="http://schemas.microsoft.com/office/drawing/2014/main" id="{D51C6FC0-A7B4-1A86-F280-2DB829F1DFA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A603482E-B4C1-612E-8C3A-5AE010AB3A1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613082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Select-Title Slide with Line Pattern">
    <p:bg>
      <p:bgPr>
        <a:solidFill>
          <a:schemeClr val="accent2"/>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14900" y="-1204"/>
            <a:ext cx="13003212" cy="650322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706"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7780"/>
            <a:ext cx="13003212" cy="1473518"/>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pic>
        <p:nvPicPr>
          <p:cNvPr id="6" name="Picture 5">
            <a:extLst>
              <a:ext uri="{FF2B5EF4-FFF2-40B4-BE49-F238E27FC236}">
                <a16:creationId xmlns:a16="http://schemas.microsoft.com/office/drawing/2014/main" id="{B55C7BBD-F256-C740-6BA1-7B9954643A1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48995" y="72231"/>
            <a:ext cx="2770253" cy="1516856"/>
          </a:xfrm>
          <a:prstGeom prst="rect">
            <a:avLst/>
          </a:prstGeom>
        </p:spPr>
      </p:pic>
      <p:grpSp>
        <p:nvGrpSpPr>
          <p:cNvPr id="9" name="Group 8">
            <a:extLst>
              <a:ext uri="{FF2B5EF4-FFF2-40B4-BE49-F238E27FC236}">
                <a16:creationId xmlns:a16="http://schemas.microsoft.com/office/drawing/2014/main" id="{8E371F28-2672-FD8A-3BB1-E951D8AA6419}"/>
              </a:ext>
            </a:extLst>
          </p:cNvPr>
          <p:cNvGrpSpPr/>
          <p:nvPr/>
        </p:nvGrpSpPr>
        <p:grpSpPr>
          <a:xfrm>
            <a:off x="0" y="5609343"/>
            <a:ext cx="13003213" cy="891470"/>
            <a:chOff x="0" y="5917548"/>
            <a:chExt cx="12192000" cy="940452"/>
          </a:xfrm>
        </p:grpSpPr>
        <p:pic>
          <p:nvPicPr>
            <p:cNvPr id="10" name="Graphic 9">
              <a:extLst>
                <a:ext uri="{FF2B5EF4-FFF2-40B4-BE49-F238E27FC236}">
                  <a16:creationId xmlns:a16="http://schemas.microsoft.com/office/drawing/2014/main" id="{E6AA9274-D553-1DC4-1E0B-B06D1EEECC9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5579492B-FC72-B03C-DC4E-9523EDD053E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829094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Select-Title Slide Li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chemeClr val="tx1"/>
                </a:solidFill>
                <a:latin typeface="+mn-lt"/>
                <a:ea typeface="+mn-ea"/>
                <a:cs typeface="Arial"/>
              </a:defRPr>
            </a:lvl1pPr>
            <a:lvl2pPr marL="0" indent="0">
              <a:buNone/>
              <a:defRPr/>
            </a:lvl2pPr>
          </a:lstStyle>
          <a:p>
            <a:pPr lvl="0"/>
            <a:r>
              <a:rPr lang="en-GB"/>
              <a:t>Subtitle</a:t>
            </a:r>
          </a:p>
        </p:txBody>
      </p:sp>
      <p:pic>
        <p:nvPicPr>
          <p:cNvPr id="6" name="Picture 5">
            <a:extLst>
              <a:ext uri="{FF2B5EF4-FFF2-40B4-BE49-F238E27FC236}">
                <a16:creationId xmlns:a16="http://schemas.microsoft.com/office/drawing/2014/main" id="{22DE14A8-C607-460E-02BA-2E6E5B759C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8995" y="72231"/>
            <a:ext cx="2770253" cy="1516856"/>
          </a:xfrm>
          <a:prstGeom prst="rect">
            <a:avLst/>
          </a:prstGeom>
        </p:spPr>
      </p:pic>
      <p:grpSp>
        <p:nvGrpSpPr>
          <p:cNvPr id="7" name="Group 6">
            <a:extLst>
              <a:ext uri="{FF2B5EF4-FFF2-40B4-BE49-F238E27FC236}">
                <a16:creationId xmlns:a16="http://schemas.microsoft.com/office/drawing/2014/main" id="{188799D0-FFD4-23CD-813B-B0B86C586A0C}"/>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2340778E-2C26-9426-F4A7-681325E3E9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9D6E084-2A61-031C-FEB6-29F573D8C9F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1716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Select-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611219" y="2322091"/>
            <a:ext cx="5890387" cy="1620617"/>
          </a:xfrm>
        </p:spPr>
        <p:txBody>
          <a:bodyPr/>
          <a:lstStyle>
            <a:lvl1pPr>
              <a:defRPr lang="en-US" sz="3981" b="0" i="0" kern="1200" spc="-92"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611219" y="4025969"/>
            <a:ext cx="5890387" cy="576345"/>
          </a:xfrm>
        </p:spPr>
        <p:txBody>
          <a:bodyPr/>
          <a:lstStyle>
            <a:lvl1pPr marL="0" algn="l" defTabSz="866760" rtl="0" eaLnBrk="1" latinLnBrk="0" hangingPunct="1">
              <a:spcBef>
                <a:spcPts val="0"/>
              </a:spcBef>
              <a:defRPr lang="en-GB" sz="1897" b="0" i="0" kern="1200" spc="-23" dirty="0" smtClean="0">
                <a:solidFill>
                  <a:srgbClr val="FFFFFF"/>
                </a:solidFill>
                <a:latin typeface="+mn-lt"/>
                <a:ea typeface="+mn-ea"/>
                <a:cs typeface="Arial"/>
              </a:defRPr>
            </a:lvl1pPr>
            <a:lvl2pPr marL="0" indent="0">
              <a:buNone/>
              <a:defRPr/>
            </a:lvl2pPr>
          </a:lstStyle>
          <a:p>
            <a:pPr lvl="0"/>
            <a:r>
              <a:rPr lang="en-GB"/>
              <a:t>Subtitle</a:t>
            </a:r>
          </a:p>
        </p:txBody>
      </p:sp>
      <p:pic>
        <p:nvPicPr>
          <p:cNvPr id="2" name="Picture 1">
            <a:extLst>
              <a:ext uri="{FF2B5EF4-FFF2-40B4-BE49-F238E27FC236}">
                <a16:creationId xmlns:a16="http://schemas.microsoft.com/office/drawing/2014/main" id="{0C349B61-6B77-0025-4648-E89C1D8BF5C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8995" y="72231"/>
            <a:ext cx="2770250" cy="1516856"/>
          </a:xfrm>
          <a:prstGeom prst="rect">
            <a:avLst/>
          </a:prstGeom>
        </p:spPr>
      </p:pic>
      <p:grpSp>
        <p:nvGrpSpPr>
          <p:cNvPr id="7" name="Group 6">
            <a:extLst>
              <a:ext uri="{FF2B5EF4-FFF2-40B4-BE49-F238E27FC236}">
                <a16:creationId xmlns:a16="http://schemas.microsoft.com/office/drawing/2014/main" id="{4C7F4784-A116-CE64-38CD-DD83089E592A}"/>
              </a:ext>
            </a:extLst>
          </p:cNvPr>
          <p:cNvGrpSpPr/>
          <p:nvPr/>
        </p:nvGrpSpPr>
        <p:grpSpPr>
          <a:xfrm>
            <a:off x="0" y="5609343"/>
            <a:ext cx="13003213" cy="891470"/>
            <a:chOff x="0" y="5917548"/>
            <a:chExt cx="12192000" cy="940452"/>
          </a:xfrm>
        </p:grpSpPr>
        <p:pic>
          <p:nvPicPr>
            <p:cNvPr id="9" name="Graphic 8">
              <a:extLst>
                <a:ext uri="{FF2B5EF4-FFF2-40B4-BE49-F238E27FC236}">
                  <a16:creationId xmlns:a16="http://schemas.microsoft.com/office/drawing/2014/main" id="{1D894F5B-CB4B-E463-5F48-FD25CEE115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E6C38D5A-5443-A264-3D99-F26603875E3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2920" algn="just">
                <a:lnSpc>
                  <a:spcPts val="806"/>
                </a:lnSpc>
                <a:spcBef>
                  <a:spcPts val="0"/>
                </a:spcBef>
              </a:pPr>
              <a:r>
                <a:rPr lang="en-GB" sz="758"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59761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Select-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lvl1pPr>
              <a:defRPr>
                <a:latin typeface="+mj-lt"/>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11775697"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184035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Select-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611151" y="409500"/>
            <a:ext cx="10366735" cy="819000"/>
          </a:xfrm>
        </p:spPr>
        <p:txBody>
          <a:bodyPr/>
          <a:lstStyle>
            <a:lvl1pPr>
              <a:defRPr>
                <a:latin typeface="+mj-lt"/>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876875"/>
            <a:ext cx="11775697" cy="3583125"/>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365001"/>
            <a:ext cx="10366735" cy="394262"/>
          </a:xfrm>
        </p:spPr>
        <p:txBody>
          <a:bodyPr/>
          <a:lstStyle>
            <a:lvl1pPr>
              <a:defRPr sz="2275"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208488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lect-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lvl1pPr>
              <a:defRPr>
                <a:latin typeface="+mj-lt"/>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1706250"/>
            <a:ext cx="5662544"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Tx/>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5230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lect-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7401"/>
          </a:xfrm>
        </p:spPr>
        <p:txBody>
          <a:bodyPr/>
          <a:lstStyle>
            <a:lvl1pPr>
              <a:defRPr>
                <a:latin typeface="+mj-lt"/>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613759" y="2218125"/>
            <a:ext cx="5662544" cy="3241875"/>
          </a:xfrm>
        </p:spPr>
        <p:txBody>
          <a:bodyPr anchor="t" anchorCtr="0"/>
          <a:lstStyle>
            <a:lvl1pPr marL="0" indent="0">
              <a:spcBef>
                <a:spcPts val="0"/>
              </a:spcBef>
              <a:spcAft>
                <a:spcPts val="0"/>
              </a:spcAft>
              <a:buClrTx/>
              <a:buFont typeface="Arial" panose="020B0604020202020204" pitchFamily="34" charset="0"/>
              <a:buNone/>
              <a:tabLst/>
              <a:defRPr sz="1706" b="0" i="0">
                <a:latin typeface="+mn-lt"/>
              </a:defRPr>
            </a:lvl1pPr>
            <a:lvl2pPr marL="343092" indent="-173051">
              <a:buClrTx/>
              <a:buFont typeface="Arial" panose="020B0604020202020204" pitchFamily="34" charset="0"/>
              <a:buChar char="•"/>
              <a:defRPr sz="1327" b="0" i="0">
                <a:latin typeface="+mn-lt"/>
              </a:defRPr>
            </a:lvl2pPr>
            <a:lvl3pPr marL="505610" indent="-173051">
              <a:buClrTx/>
              <a:defRPr sz="1137" b="0" i="0">
                <a:latin typeface="+mn-lt"/>
              </a:defRPr>
            </a:lvl3pPr>
            <a:lvl4pPr marL="678661" indent="-173051">
              <a:buClrTx/>
              <a:defRPr sz="1137" b="0" i="0">
                <a:latin typeface="+mn-lt"/>
              </a:defRPr>
            </a:lvl4pPr>
            <a:lvl5pPr marL="850208" indent="-171546">
              <a:buClrTx/>
              <a:defRPr sz="1043"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686" y="2218125"/>
            <a:ext cx="5663309" cy="3241875"/>
          </a:xfrm>
        </p:spPr>
        <p:txBody>
          <a:bodyPr/>
          <a:lstStyle>
            <a:lvl1pPr marL="0" indent="0">
              <a:buClrTx/>
              <a:buFont typeface="Arial" panose="020B0604020202020204" pitchFamily="34" charset="0"/>
              <a:buNone/>
              <a:defRPr sz="1706" b="0" i="0">
                <a:latin typeface="+mn-lt"/>
              </a:defRPr>
            </a:lvl1pPr>
            <a:lvl2pPr marL="343092" indent="-173051">
              <a:buFont typeface="Arial" panose="020B0604020202020204" pitchFamily="34" charset="0"/>
              <a:buChar char="•"/>
              <a:defRPr sz="1327" b="0" i="0">
                <a:latin typeface="+mn-lt"/>
              </a:defRPr>
            </a:lvl2pPr>
            <a:lvl3pPr marL="592888" indent="-173051">
              <a:defRPr sz="1137" b="0" i="0">
                <a:latin typeface="+mn-lt"/>
              </a:defRPr>
            </a:lvl3pPr>
            <a:lvl4pPr marL="850208" indent="-173051">
              <a:defRPr sz="1137" b="0" i="0">
                <a:latin typeface="+mn-lt"/>
              </a:defRPr>
            </a:lvl4pPr>
            <a:lvl5pPr marL="1021754" indent="-173051">
              <a:defRPr sz="1043"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614326" y="1662824"/>
            <a:ext cx="5665202" cy="511875"/>
          </a:xfrm>
        </p:spPr>
        <p:txBody>
          <a:bodyPr anchor="ctr" anchorCtr="0"/>
          <a:lstStyle>
            <a:lvl1pPr algn="ctr">
              <a:defRPr sz="1896" b="0" i="0">
                <a:solidFill>
                  <a:schemeClr val="tx2"/>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728486" y="1662824"/>
            <a:ext cx="5663509" cy="511638"/>
          </a:xfrm>
        </p:spPr>
        <p:txBody>
          <a:bodyPr anchor="ctr" anchorCtr="0"/>
          <a:lstStyle>
            <a:lvl1pPr algn="ctr">
              <a:defRPr sz="1896" b="0" i="0">
                <a:solidFill>
                  <a:schemeClr val="tx2"/>
                </a:solidFill>
                <a:latin typeface="+mj-lt"/>
              </a:defRPr>
            </a:lvl1pPr>
          </a:lstStyle>
          <a:p>
            <a:pPr lvl="0"/>
            <a:r>
              <a:rPr lang="en-GB" dirty="0"/>
              <a:t>Click to edit Master text styles</a:t>
            </a:r>
            <a:endParaRPr lang="en-US" dirty="0"/>
          </a:p>
        </p:txBody>
      </p:sp>
    </p:spTree>
    <p:extLst>
      <p:ext uri="{BB962C8B-B14F-4D97-AF65-F5344CB8AC3E}">
        <p14:creationId xmlns:p14="http://schemas.microsoft.com/office/powerpoint/2010/main" val="357382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lect-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2" y="409500"/>
            <a:ext cx="9752850" cy="537401"/>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6" y="1023751"/>
            <a:ext cx="9752236" cy="394262"/>
          </a:xfrm>
        </p:spPr>
        <p:txBody>
          <a:bodyPr/>
          <a:lstStyle>
            <a:lvl1pPr>
              <a:defRPr sz="2275"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465356"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541774" y="1701839"/>
            <a:ext cx="0" cy="37588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613760" y="1706250"/>
            <a:ext cx="3644001" cy="3753750"/>
          </a:xfrm>
        </p:spPr>
        <p:txBody>
          <a:bodyPr anchor="t" anchorCtr="0"/>
          <a:lstStyle>
            <a:lvl1pPr marL="0" indent="0">
              <a:spcBef>
                <a:spcPts val="0"/>
              </a:spcBef>
              <a:spcAft>
                <a:spcPts val="0"/>
              </a:spcAft>
              <a:buClrTx/>
              <a:buFont typeface="Arial" panose="020B0604020202020204" pitchFamily="34" charset="0"/>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673300" y="1707547"/>
            <a:ext cx="3644001" cy="3753750"/>
          </a:xfrm>
        </p:spPr>
        <p:txBody>
          <a:bodyPr anchor="t" anchorCtr="0"/>
          <a:lstStyle>
            <a:lvl1pPr marL="0" indent="0">
              <a:spcBef>
                <a:spcPts val="0"/>
              </a:spcBef>
              <a:spcAft>
                <a:spcPts val="0"/>
              </a:spcAft>
              <a:buClrTx/>
              <a:buFontTx/>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732839" y="1707547"/>
            <a:ext cx="3644001" cy="3753750"/>
          </a:xfrm>
        </p:spPr>
        <p:txBody>
          <a:bodyPr anchor="t" anchorCtr="0"/>
          <a:lstStyle>
            <a:lvl1pPr marL="0" indent="0">
              <a:spcBef>
                <a:spcPts val="0"/>
              </a:spcBef>
              <a:spcAft>
                <a:spcPts val="0"/>
              </a:spcAft>
              <a:buClrTx/>
              <a:buFontTx/>
              <a:buNone/>
              <a:tabLst/>
              <a:defRPr sz="1896" b="0" i="0">
                <a:latin typeface="+mn-lt"/>
              </a:defRPr>
            </a:lvl1pPr>
            <a:lvl2pPr marL="343092" indent="-173051">
              <a:buClrTx/>
              <a:buFont typeface="Arial" panose="020B0604020202020204" pitchFamily="34" charset="0"/>
              <a:buChar char="•"/>
              <a:defRPr b="0" i="0">
                <a:latin typeface="+mn-lt"/>
              </a:defRPr>
            </a:lvl2pPr>
            <a:lvl3pPr marL="505610" indent="-173051">
              <a:buClrTx/>
              <a:defRPr b="0" i="0">
                <a:latin typeface="+mn-lt"/>
              </a:defRPr>
            </a:lvl3pPr>
            <a:lvl4pPr marL="678661" indent="-173051">
              <a:buClrTx/>
              <a:defRPr b="0" i="0">
                <a:latin typeface="+mn-lt"/>
              </a:defRPr>
            </a:lvl4pPr>
            <a:lvl5pPr marL="850208" indent="-171546">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2145393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elect-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611151" y="409500"/>
            <a:ext cx="10366735" cy="535763"/>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611765" y="1023751"/>
            <a:ext cx="10366735" cy="394262"/>
          </a:xfrm>
        </p:spPr>
        <p:txBody>
          <a:bodyPr/>
          <a:lstStyle>
            <a:lvl1pPr>
              <a:defRPr sz="2275"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728139" y="1706250"/>
            <a:ext cx="5663309" cy="3753750"/>
          </a:xfrm>
        </p:spPr>
        <p:txBody>
          <a:bodyPr/>
          <a:lstStyle>
            <a:lvl1pPr marL="0" indent="0">
              <a:buClrTx/>
              <a:buFont typeface="Arial" panose="020B0604020202020204" pitchFamily="34" charset="0"/>
              <a:buNone/>
              <a:defRPr sz="1896" b="0" i="0">
                <a:latin typeface="+mn-lt"/>
              </a:defRPr>
            </a:lvl1pPr>
            <a:lvl2pPr marL="343092" indent="-173051">
              <a:buFont typeface="Arial" panose="020B0604020202020204" pitchFamily="34" charset="0"/>
              <a:buChar char="•"/>
              <a:defRPr b="0" i="0">
                <a:latin typeface="+mn-lt"/>
              </a:defRPr>
            </a:lvl2pPr>
            <a:lvl3pPr marL="592888" indent="-173051">
              <a:defRPr b="0" i="0">
                <a:latin typeface="+mn-lt"/>
              </a:defRPr>
            </a:lvl3pPr>
            <a:lvl4pPr marL="850208" indent="-173051">
              <a:defRPr b="0" i="0">
                <a:latin typeface="+mn-lt"/>
              </a:defRPr>
            </a:lvl4pPr>
            <a:lvl5pPr marL="1021754" indent="-173051">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3" y="1518289"/>
            <a:ext cx="5877803" cy="4274883"/>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649369" y="5764843"/>
            <a:ext cx="673456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0BAB358-F596-2E5A-CD50-4FE63804B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82AABC18-33F6-3A54-274E-A2F16CC80EB2}"/>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2417195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33" Type="http://schemas.openxmlformats.org/officeDocument/2006/relationships/image" Target="../media/image3.png"/><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theme" Target="../theme/theme2.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32" Type="http://schemas.openxmlformats.org/officeDocument/2006/relationships/image" Target="../media/image10.png"/><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slideLayout" Target="../slideLayouts/slideLayout57.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31" Type="http://schemas.openxmlformats.org/officeDocument/2006/relationships/image" Target="../media/image2.svg"/><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 Id="rId30" Type="http://schemas.openxmlformats.org/officeDocument/2006/relationships/image" Target="../media/image1.png"/><Relationship Id="rId8"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image" Target="../media/image3.png"/><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theme" Target="../theme/theme3.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image" Target="../media/image14.png"/><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image" Target="../media/image2.svg"/><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image" Target="../media/image1.png"/><Relationship Id="rId8" Type="http://schemas.openxmlformats.org/officeDocument/2006/relationships/slideLayout" Target="../slideLayouts/slideLayout65.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98.xml"/><Relationship Id="rId18" Type="http://schemas.openxmlformats.org/officeDocument/2006/relationships/slideLayout" Target="../slideLayouts/slideLayout103.xml"/><Relationship Id="rId26" Type="http://schemas.openxmlformats.org/officeDocument/2006/relationships/slideLayout" Target="../slideLayouts/slideLayout111.xml"/><Relationship Id="rId3" Type="http://schemas.openxmlformats.org/officeDocument/2006/relationships/slideLayout" Target="../slideLayouts/slideLayout88.xml"/><Relationship Id="rId21" Type="http://schemas.openxmlformats.org/officeDocument/2006/relationships/slideLayout" Target="../slideLayouts/slideLayout106.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5" Type="http://schemas.openxmlformats.org/officeDocument/2006/relationships/slideLayout" Target="../slideLayouts/slideLayout110.xml"/><Relationship Id="rId33" Type="http://schemas.openxmlformats.org/officeDocument/2006/relationships/image" Target="../media/image3.png"/><Relationship Id="rId2" Type="http://schemas.openxmlformats.org/officeDocument/2006/relationships/slideLayout" Target="../slideLayouts/slideLayout87.xml"/><Relationship Id="rId16" Type="http://schemas.openxmlformats.org/officeDocument/2006/relationships/slideLayout" Target="../slideLayouts/slideLayout101.xml"/><Relationship Id="rId20" Type="http://schemas.openxmlformats.org/officeDocument/2006/relationships/slideLayout" Target="../slideLayouts/slideLayout105.xml"/><Relationship Id="rId29" Type="http://schemas.openxmlformats.org/officeDocument/2006/relationships/theme" Target="../theme/theme4.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24" Type="http://schemas.openxmlformats.org/officeDocument/2006/relationships/slideLayout" Target="../slideLayouts/slideLayout109.xml"/><Relationship Id="rId32" Type="http://schemas.openxmlformats.org/officeDocument/2006/relationships/image" Target="../media/image16.png"/><Relationship Id="rId5" Type="http://schemas.openxmlformats.org/officeDocument/2006/relationships/slideLayout" Target="../slideLayouts/slideLayout90.xml"/><Relationship Id="rId15" Type="http://schemas.openxmlformats.org/officeDocument/2006/relationships/slideLayout" Target="../slideLayouts/slideLayout100.xml"/><Relationship Id="rId23" Type="http://schemas.openxmlformats.org/officeDocument/2006/relationships/slideLayout" Target="../slideLayouts/slideLayout108.xml"/><Relationship Id="rId28" Type="http://schemas.openxmlformats.org/officeDocument/2006/relationships/slideLayout" Target="../slideLayouts/slideLayout113.xml"/><Relationship Id="rId10" Type="http://schemas.openxmlformats.org/officeDocument/2006/relationships/slideLayout" Target="../slideLayouts/slideLayout95.xml"/><Relationship Id="rId19" Type="http://schemas.openxmlformats.org/officeDocument/2006/relationships/slideLayout" Target="../slideLayouts/slideLayout104.xml"/><Relationship Id="rId31" Type="http://schemas.openxmlformats.org/officeDocument/2006/relationships/image" Target="../media/image2.svg"/><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 Id="rId22" Type="http://schemas.openxmlformats.org/officeDocument/2006/relationships/slideLayout" Target="../slideLayouts/slideLayout107.xml"/><Relationship Id="rId27" Type="http://schemas.openxmlformats.org/officeDocument/2006/relationships/slideLayout" Target="../slideLayouts/slideLayout112.xml"/><Relationship Id="rId30" Type="http://schemas.openxmlformats.org/officeDocument/2006/relationships/image" Target="../media/image1.png"/><Relationship Id="rId8" Type="http://schemas.openxmlformats.org/officeDocument/2006/relationships/slideLayout" Target="../slideLayouts/slideLayout9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slideLayout" Target="../slideLayouts/slideLayout126.xml"/><Relationship Id="rId18" Type="http://schemas.openxmlformats.org/officeDocument/2006/relationships/slideLayout" Target="../slideLayouts/slideLayout131.xml"/><Relationship Id="rId26" Type="http://schemas.openxmlformats.org/officeDocument/2006/relationships/slideLayout" Target="../slideLayouts/slideLayout139.xml"/><Relationship Id="rId3" Type="http://schemas.openxmlformats.org/officeDocument/2006/relationships/slideLayout" Target="../slideLayouts/slideLayout116.xml"/><Relationship Id="rId21" Type="http://schemas.openxmlformats.org/officeDocument/2006/relationships/slideLayout" Target="../slideLayouts/slideLayout134.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5" Type="http://schemas.openxmlformats.org/officeDocument/2006/relationships/slideLayout" Target="../slideLayouts/slideLayout138.xml"/><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0" Type="http://schemas.openxmlformats.org/officeDocument/2006/relationships/slideLayout" Target="../slideLayouts/slideLayout133.xml"/><Relationship Id="rId29" Type="http://schemas.openxmlformats.org/officeDocument/2006/relationships/image" Target="../media/image2.svg"/><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24" Type="http://schemas.openxmlformats.org/officeDocument/2006/relationships/slideLayout" Target="../slideLayouts/slideLayout137.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23" Type="http://schemas.openxmlformats.org/officeDocument/2006/relationships/slideLayout" Target="../slideLayouts/slideLayout136.xml"/><Relationship Id="rId28" Type="http://schemas.openxmlformats.org/officeDocument/2006/relationships/image" Target="../media/image1.png"/><Relationship Id="rId10" Type="http://schemas.openxmlformats.org/officeDocument/2006/relationships/slideLayout" Target="../slideLayouts/slideLayout123.xml"/><Relationship Id="rId19" Type="http://schemas.openxmlformats.org/officeDocument/2006/relationships/slideLayout" Target="../slideLayouts/slideLayout132.xml"/><Relationship Id="rId31" Type="http://schemas.openxmlformats.org/officeDocument/2006/relationships/image" Target="../media/image3.png"/><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 Id="rId22" Type="http://schemas.openxmlformats.org/officeDocument/2006/relationships/slideLayout" Target="../slideLayouts/slideLayout135.xml"/><Relationship Id="rId27" Type="http://schemas.openxmlformats.org/officeDocument/2006/relationships/theme" Target="../theme/theme5.xml"/><Relationship Id="rId30" Type="http://schemas.openxmlformats.org/officeDocument/2006/relationships/image" Target="../media/image18.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slideLayout" Target="../slideLayouts/slideLayout152.xml"/><Relationship Id="rId18" Type="http://schemas.openxmlformats.org/officeDocument/2006/relationships/slideLayout" Target="../slideLayouts/slideLayout157.xml"/><Relationship Id="rId26" Type="http://schemas.openxmlformats.org/officeDocument/2006/relationships/slideLayout" Target="../slideLayouts/slideLayout165.xml"/><Relationship Id="rId3" Type="http://schemas.openxmlformats.org/officeDocument/2006/relationships/slideLayout" Target="../slideLayouts/slideLayout142.xml"/><Relationship Id="rId21" Type="http://schemas.openxmlformats.org/officeDocument/2006/relationships/slideLayout" Target="../slideLayouts/slideLayout160.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17" Type="http://schemas.openxmlformats.org/officeDocument/2006/relationships/slideLayout" Target="../slideLayouts/slideLayout156.xml"/><Relationship Id="rId25" Type="http://schemas.openxmlformats.org/officeDocument/2006/relationships/slideLayout" Target="../slideLayouts/slideLayout164.xml"/><Relationship Id="rId2" Type="http://schemas.openxmlformats.org/officeDocument/2006/relationships/slideLayout" Target="../slideLayouts/slideLayout141.xml"/><Relationship Id="rId16" Type="http://schemas.openxmlformats.org/officeDocument/2006/relationships/slideLayout" Target="../slideLayouts/slideLayout155.xml"/><Relationship Id="rId20" Type="http://schemas.openxmlformats.org/officeDocument/2006/relationships/slideLayout" Target="../slideLayouts/slideLayout159.xml"/><Relationship Id="rId29" Type="http://schemas.openxmlformats.org/officeDocument/2006/relationships/image" Target="../media/image2.svg"/><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24" Type="http://schemas.openxmlformats.org/officeDocument/2006/relationships/slideLayout" Target="../slideLayouts/slideLayout163.xml"/><Relationship Id="rId5" Type="http://schemas.openxmlformats.org/officeDocument/2006/relationships/slideLayout" Target="../slideLayouts/slideLayout144.xml"/><Relationship Id="rId15" Type="http://schemas.openxmlformats.org/officeDocument/2006/relationships/slideLayout" Target="../slideLayouts/slideLayout154.xml"/><Relationship Id="rId23" Type="http://schemas.openxmlformats.org/officeDocument/2006/relationships/slideLayout" Target="../slideLayouts/slideLayout162.xml"/><Relationship Id="rId28" Type="http://schemas.openxmlformats.org/officeDocument/2006/relationships/image" Target="../media/image1.png"/><Relationship Id="rId10" Type="http://schemas.openxmlformats.org/officeDocument/2006/relationships/slideLayout" Target="../slideLayouts/slideLayout149.xml"/><Relationship Id="rId19" Type="http://schemas.openxmlformats.org/officeDocument/2006/relationships/slideLayout" Target="../slideLayouts/slideLayout158.xml"/><Relationship Id="rId31" Type="http://schemas.openxmlformats.org/officeDocument/2006/relationships/image" Target="../media/image3.png"/><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slideLayout" Target="../slideLayouts/slideLayout153.xml"/><Relationship Id="rId22" Type="http://schemas.openxmlformats.org/officeDocument/2006/relationships/slideLayout" Target="../slideLayouts/slideLayout161.xml"/><Relationship Id="rId27" Type="http://schemas.openxmlformats.org/officeDocument/2006/relationships/theme" Target="../theme/theme6.xml"/><Relationship Id="rId30" Type="http://schemas.openxmlformats.org/officeDocument/2006/relationships/image" Target="../media/image22.png"/></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78.xml"/><Relationship Id="rId18" Type="http://schemas.openxmlformats.org/officeDocument/2006/relationships/slideLayout" Target="../slideLayouts/slideLayout183.xml"/><Relationship Id="rId26" Type="http://schemas.openxmlformats.org/officeDocument/2006/relationships/slideLayout" Target="../slideLayouts/slideLayout191.xml"/><Relationship Id="rId3" Type="http://schemas.openxmlformats.org/officeDocument/2006/relationships/slideLayout" Target="../slideLayouts/slideLayout168.xml"/><Relationship Id="rId21" Type="http://schemas.openxmlformats.org/officeDocument/2006/relationships/slideLayout" Target="../slideLayouts/slideLayout186.xml"/><Relationship Id="rId34" Type="http://schemas.openxmlformats.org/officeDocument/2006/relationships/image" Target="../media/image2.svg"/><Relationship Id="rId7" Type="http://schemas.openxmlformats.org/officeDocument/2006/relationships/slideLayout" Target="../slideLayouts/slideLayout172.xml"/><Relationship Id="rId12" Type="http://schemas.openxmlformats.org/officeDocument/2006/relationships/slideLayout" Target="../slideLayouts/slideLayout177.xml"/><Relationship Id="rId17" Type="http://schemas.openxmlformats.org/officeDocument/2006/relationships/slideLayout" Target="../slideLayouts/slideLayout182.xml"/><Relationship Id="rId25" Type="http://schemas.openxmlformats.org/officeDocument/2006/relationships/slideLayout" Target="../slideLayouts/slideLayout190.xml"/><Relationship Id="rId33" Type="http://schemas.openxmlformats.org/officeDocument/2006/relationships/image" Target="../media/image1.png"/><Relationship Id="rId2" Type="http://schemas.openxmlformats.org/officeDocument/2006/relationships/slideLayout" Target="../slideLayouts/slideLayout167.xml"/><Relationship Id="rId16" Type="http://schemas.openxmlformats.org/officeDocument/2006/relationships/slideLayout" Target="../slideLayouts/slideLayout181.xml"/><Relationship Id="rId20" Type="http://schemas.openxmlformats.org/officeDocument/2006/relationships/slideLayout" Target="../slideLayouts/slideLayout185.xml"/><Relationship Id="rId29" Type="http://schemas.openxmlformats.org/officeDocument/2006/relationships/slideLayout" Target="../slideLayouts/slideLayout194.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24" Type="http://schemas.openxmlformats.org/officeDocument/2006/relationships/slideLayout" Target="../slideLayouts/slideLayout189.xml"/><Relationship Id="rId32" Type="http://schemas.openxmlformats.org/officeDocument/2006/relationships/theme" Target="../theme/theme7.xml"/><Relationship Id="rId5" Type="http://schemas.openxmlformats.org/officeDocument/2006/relationships/slideLayout" Target="../slideLayouts/slideLayout170.xml"/><Relationship Id="rId15" Type="http://schemas.openxmlformats.org/officeDocument/2006/relationships/slideLayout" Target="../slideLayouts/slideLayout180.xml"/><Relationship Id="rId23" Type="http://schemas.openxmlformats.org/officeDocument/2006/relationships/slideLayout" Target="../slideLayouts/slideLayout188.xml"/><Relationship Id="rId28" Type="http://schemas.openxmlformats.org/officeDocument/2006/relationships/slideLayout" Target="../slideLayouts/slideLayout193.xml"/><Relationship Id="rId36" Type="http://schemas.openxmlformats.org/officeDocument/2006/relationships/image" Target="../media/image3.png"/><Relationship Id="rId10" Type="http://schemas.openxmlformats.org/officeDocument/2006/relationships/slideLayout" Target="../slideLayouts/slideLayout175.xml"/><Relationship Id="rId19" Type="http://schemas.openxmlformats.org/officeDocument/2006/relationships/slideLayout" Target="../slideLayouts/slideLayout184.xml"/><Relationship Id="rId31" Type="http://schemas.openxmlformats.org/officeDocument/2006/relationships/slideLayout" Target="../slideLayouts/slideLayout196.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 Id="rId22" Type="http://schemas.openxmlformats.org/officeDocument/2006/relationships/slideLayout" Target="../slideLayouts/slideLayout187.xml"/><Relationship Id="rId27" Type="http://schemas.openxmlformats.org/officeDocument/2006/relationships/slideLayout" Target="../slideLayouts/slideLayout192.xml"/><Relationship Id="rId30" Type="http://schemas.openxmlformats.org/officeDocument/2006/relationships/slideLayout" Target="../slideLayouts/slideLayout195.xml"/><Relationship Id="rId35" Type="http://schemas.openxmlformats.org/officeDocument/2006/relationships/image" Target="../media/image24.png"/><Relationship Id="rId8" Type="http://schemas.openxmlformats.org/officeDocument/2006/relationships/slideLayout" Target="../slideLayouts/slideLayout1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1151" y="409500"/>
            <a:ext cx="11780911" cy="537401"/>
          </a:xfrm>
          <a:prstGeom prst="rect">
            <a:avLst/>
          </a:prstGeom>
        </p:spPr>
        <p:txBody>
          <a:bodyPr vert="horz" lIns="0" tIns="0" rIns="0" bIns="0" rtlCol="0" anchor="t">
            <a:noAutofit/>
          </a:bodyPr>
          <a:lstStyle/>
          <a:p>
            <a:r>
              <a:rPr lang="en-US"/>
              <a:t>Click to edit Master title style</a:t>
            </a:r>
          </a:p>
        </p:txBody>
      </p:sp>
      <p:sp>
        <p:nvSpPr>
          <p:cNvPr id="3" name="Text Placeholder 2"/>
          <p:cNvSpPr>
            <a:spLocks noGrp="1"/>
          </p:cNvSpPr>
          <p:nvPr>
            <p:ph type="body" idx="1"/>
          </p:nvPr>
        </p:nvSpPr>
        <p:spPr>
          <a:xfrm>
            <a:off x="612370" y="1706250"/>
            <a:ext cx="11778473" cy="375375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Graphic 4">
            <a:extLst>
              <a:ext uri="{FF2B5EF4-FFF2-40B4-BE49-F238E27FC236}">
                <a16:creationId xmlns:a16="http://schemas.microsoft.com/office/drawing/2014/main" id="{DA2A8D6E-E99A-3862-181F-65A31FD43BC6}"/>
              </a:ext>
            </a:extLst>
          </p:cNvPr>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Slide Number Placeholder 5">
            <a:extLst>
              <a:ext uri="{FF2B5EF4-FFF2-40B4-BE49-F238E27FC236}">
                <a16:creationId xmlns:a16="http://schemas.microsoft.com/office/drawing/2014/main" id="{F3D335BD-9F94-C333-1429-8B9305E0B018}"/>
              </a:ext>
            </a:extLst>
          </p:cNvPr>
          <p:cNvSpPr>
            <a:spLocks noGrp="1"/>
          </p:cNvSpPr>
          <p:nvPr>
            <p:ph type="sldNum" sz="quarter" idx="4"/>
          </p:nvPr>
        </p:nvSpPr>
        <p:spPr>
          <a:xfrm>
            <a:off x="9852802" y="6157854"/>
            <a:ext cx="731431" cy="91092"/>
          </a:xfrm>
          <a:prstGeom prst="rect">
            <a:avLst/>
          </a:prstGeom>
        </p:spPr>
        <p:txBody>
          <a:bodyPr vert="horz" lIns="0" tIns="0" rIns="0" bIns="0" rtlCol="0" anchor="t"/>
          <a:lstStyle>
            <a:lvl1pPr algn="r">
              <a:defRPr sz="758" b="0" i="0">
                <a:solidFill>
                  <a:srgbClr val="888B8D"/>
                </a:solidFill>
                <a:latin typeface="BentonSans Book" panose="02000503000000020004" pitchFamily="2" charset="0"/>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9" name="object 15">
            <a:extLst>
              <a:ext uri="{FF2B5EF4-FFF2-40B4-BE49-F238E27FC236}">
                <a16:creationId xmlns:a16="http://schemas.microsoft.com/office/drawing/2014/main" id="{84061763-F98F-BF99-E3AB-3C0C4DB63FE7}"/>
              </a:ext>
            </a:extLst>
          </p:cNvPr>
          <p:cNvSpPr txBox="1"/>
          <p:nvPr userDrawn="1"/>
        </p:nvSpPr>
        <p:spPr>
          <a:xfrm>
            <a:off x="600586" y="5957663"/>
            <a:ext cx="7938191" cy="322325"/>
          </a:xfrm>
          <a:prstGeom prst="rect">
            <a:avLst/>
          </a:prstGeom>
        </p:spPr>
        <p:txBody>
          <a:bodyPr vert="horz" wrap="square" lIns="0" tIns="6205" rIns="0" bIns="0" rtlCol="0">
            <a:noAutofit/>
          </a:bodyPr>
          <a:lstStyle/>
          <a:p>
            <a:pPr marL="0">
              <a:lnSpc>
                <a:spcPts val="816"/>
              </a:lnSpc>
              <a:spcBef>
                <a:spcPts val="49"/>
              </a:spcBef>
            </a:pPr>
            <a:endParaRPr lang="en-GB" sz="758" b="0" i="0" dirty="0">
              <a:solidFill>
                <a:srgbClr val="888B8D"/>
              </a:solidFill>
              <a:latin typeface="Arial" panose="020B0604020202020204" pitchFamily="34" charset="0"/>
              <a:cs typeface="Arial" panose="020B0604020202020204" pitchFamily="34" charset="0"/>
            </a:endParaRPr>
          </a:p>
          <a:p>
            <a:pPr marL="0">
              <a:lnSpc>
                <a:spcPts val="805"/>
              </a:lnSpc>
            </a:pPr>
            <a:r>
              <a:rPr sz="758" b="0" i="0" dirty="0">
                <a:solidFill>
                  <a:srgbClr val="888B8D"/>
                </a:solidFill>
                <a:latin typeface="Arial" panose="020B0604020202020204" pitchFamily="34" charset="0"/>
                <a:cs typeface="Arial" panose="020B0604020202020204" pitchFamily="34" charset="0"/>
              </a:rPr>
              <a:t>This</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document</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contains</a:t>
            </a:r>
            <a:r>
              <a:rPr sz="758" b="0" i="0" spc="-6"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unpublished,</a:t>
            </a:r>
            <a:r>
              <a:rPr sz="758" b="0" i="0" spc="-9" dirty="0">
                <a:solidFill>
                  <a:srgbClr val="888B8D"/>
                </a:solidFill>
                <a:latin typeface="Arial" panose="020B0604020202020204" pitchFamily="34" charset="0"/>
                <a:cs typeface="Arial" panose="020B0604020202020204" pitchFamily="34" charset="0"/>
              </a:rPr>
              <a:t> </a:t>
            </a:r>
            <a:r>
              <a:rPr sz="758" b="0" i="0" spc="-6" dirty="0">
                <a:solidFill>
                  <a:srgbClr val="888B8D"/>
                </a:solidFill>
                <a:latin typeface="Arial" panose="020B0604020202020204" pitchFamily="34" charset="0"/>
                <a:cs typeface="Arial" panose="020B0604020202020204" pitchFamily="34" charset="0"/>
              </a:rPr>
              <a:t>confidential,</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and</a:t>
            </a:r>
            <a:r>
              <a:rPr sz="758" b="0" i="0" spc="-6"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proprietary</a:t>
            </a:r>
            <a:r>
              <a:rPr sz="758" b="0" i="0" spc="-9" dirty="0">
                <a:solidFill>
                  <a:srgbClr val="888B8D"/>
                </a:solidFill>
                <a:latin typeface="Arial" panose="020B0604020202020204" pitchFamily="34" charset="0"/>
                <a:cs typeface="Arial" panose="020B0604020202020204" pitchFamily="34" charset="0"/>
              </a:rPr>
              <a:t> </a:t>
            </a:r>
            <a:r>
              <a:rPr sz="758" b="0" i="0" spc="-6" dirty="0">
                <a:solidFill>
                  <a:srgbClr val="888B8D"/>
                </a:solidFill>
                <a:latin typeface="Arial" panose="020B0604020202020204" pitchFamily="34" charset="0"/>
                <a:cs typeface="Arial" panose="020B0604020202020204" pitchFamily="34" charset="0"/>
              </a:rPr>
              <a:t>information </a:t>
            </a:r>
            <a:r>
              <a:rPr sz="758" b="0" i="0" dirty="0">
                <a:solidFill>
                  <a:srgbClr val="888B8D"/>
                </a:solidFill>
                <a:latin typeface="Arial" panose="020B0604020202020204" pitchFamily="34" charset="0"/>
                <a:cs typeface="Arial" panose="020B0604020202020204" pitchFamily="34" charset="0"/>
              </a:rPr>
              <a:t>of</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American</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Express</a:t>
            </a:r>
            <a:r>
              <a:rPr sz="758" b="0" i="0" spc="-6"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Global</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Business</a:t>
            </a:r>
            <a:r>
              <a:rPr sz="758" b="0" i="0" spc="-6"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Travel</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(Amex</a:t>
            </a:r>
            <a:r>
              <a:rPr sz="758" b="0" i="0" spc="-9" dirty="0">
                <a:solidFill>
                  <a:srgbClr val="888B8D"/>
                </a:solidFill>
                <a:latin typeface="Arial" panose="020B0604020202020204" pitchFamily="34" charset="0"/>
                <a:cs typeface="Arial" panose="020B0604020202020204" pitchFamily="34" charset="0"/>
              </a:rPr>
              <a:t> </a:t>
            </a:r>
            <a:r>
              <a:rPr sz="758" b="0" i="0" spc="-6" dirty="0">
                <a:solidFill>
                  <a:srgbClr val="888B8D"/>
                </a:solidFill>
                <a:latin typeface="Arial" panose="020B0604020202020204" pitchFamily="34" charset="0"/>
                <a:cs typeface="Arial" panose="020B0604020202020204" pitchFamily="34" charset="0"/>
              </a:rPr>
              <a:t>GBT).</a:t>
            </a:r>
            <a:endParaRPr sz="758" b="0" i="0" dirty="0">
              <a:solidFill>
                <a:srgbClr val="888B8D"/>
              </a:solidFill>
              <a:latin typeface="Arial" panose="020B0604020202020204" pitchFamily="34" charset="0"/>
              <a:cs typeface="Arial" panose="020B0604020202020204" pitchFamily="34" charset="0"/>
            </a:endParaRPr>
          </a:p>
          <a:p>
            <a:pPr marL="0">
              <a:lnSpc>
                <a:spcPts val="816"/>
              </a:lnSpc>
            </a:pPr>
            <a:r>
              <a:rPr sz="758" b="0" i="0" dirty="0">
                <a:solidFill>
                  <a:srgbClr val="888B8D"/>
                </a:solidFill>
                <a:latin typeface="Arial" panose="020B0604020202020204" pitchFamily="34" charset="0"/>
                <a:cs typeface="Arial" panose="020B0604020202020204" pitchFamily="34" charset="0"/>
              </a:rPr>
              <a:t>No</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disclosure</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or</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use</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of</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any</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portion</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of</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these</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materials</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may</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be</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made</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without</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the</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express</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written</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consent</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of</a:t>
            </a:r>
            <a:r>
              <a:rPr sz="758" b="0" i="0" spc="-11"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Amex</a:t>
            </a:r>
            <a:r>
              <a:rPr sz="758" b="0" i="0" spc="-9" dirty="0">
                <a:solidFill>
                  <a:srgbClr val="888B8D"/>
                </a:solidFill>
                <a:latin typeface="Arial" panose="020B0604020202020204" pitchFamily="34" charset="0"/>
                <a:cs typeface="Arial" panose="020B0604020202020204" pitchFamily="34" charset="0"/>
              </a:rPr>
              <a:t> </a:t>
            </a:r>
            <a:r>
              <a:rPr sz="758" b="0" i="0" dirty="0">
                <a:solidFill>
                  <a:srgbClr val="888B8D"/>
                </a:solidFill>
                <a:latin typeface="Arial" panose="020B0604020202020204" pitchFamily="34" charset="0"/>
                <a:cs typeface="Arial" panose="020B0604020202020204" pitchFamily="34" charset="0"/>
              </a:rPr>
              <a:t>GBT.</a:t>
            </a:r>
            <a:r>
              <a:rPr sz="758" b="0" i="0" spc="-11" dirty="0">
                <a:solidFill>
                  <a:srgbClr val="888B8D"/>
                </a:solidFill>
                <a:latin typeface="Arial" panose="020B0604020202020204" pitchFamily="34" charset="0"/>
                <a:cs typeface="Arial" panose="020B0604020202020204" pitchFamily="34" charset="0"/>
              </a:rPr>
              <a:t> </a:t>
            </a:r>
            <a:r>
              <a:rPr lang="en-GB" sz="758" b="0" i="0" dirty="0">
                <a:solidFill>
                  <a:srgbClr val="888B8D"/>
                </a:solidFill>
                <a:latin typeface="Arial" panose="020B0604020202020204" pitchFamily="34" charset="0"/>
                <a:cs typeface="Arial" panose="020B0604020202020204" pitchFamily="34" charset="0"/>
              </a:rPr>
              <a:t>©</a:t>
            </a:r>
            <a:r>
              <a:rPr lang="en-GB" sz="758" b="0" i="0" spc="-9" dirty="0">
                <a:solidFill>
                  <a:srgbClr val="888B8D"/>
                </a:solidFill>
                <a:latin typeface="Arial" panose="020B0604020202020204" pitchFamily="34" charset="0"/>
                <a:cs typeface="Arial" panose="020B0604020202020204" pitchFamily="34" charset="0"/>
              </a:rPr>
              <a:t> </a:t>
            </a:r>
            <a:r>
              <a:rPr lang="en-GB" sz="758" b="0" i="0" dirty="0">
                <a:solidFill>
                  <a:srgbClr val="888B8D"/>
                </a:solidFill>
                <a:latin typeface="Arial" panose="020B0604020202020204" pitchFamily="34" charset="0"/>
                <a:cs typeface="Arial" panose="020B0604020202020204" pitchFamily="34" charset="0"/>
              </a:rPr>
              <a:t>2024</a:t>
            </a:r>
            <a:r>
              <a:rPr lang="en-GB" sz="758" b="0" i="0" spc="-11" dirty="0">
                <a:solidFill>
                  <a:srgbClr val="888B8D"/>
                </a:solidFill>
                <a:latin typeface="Arial" panose="020B0604020202020204" pitchFamily="34" charset="0"/>
                <a:cs typeface="Arial" panose="020B0604020202020204" pitchFamily="34" charset="0"/>
              </a:rPr>
              <a:t> </a:t>
            </a:r>
            <a:r>
              <a:rPr lang="en-GB" sz="758" b="0" i="0" dirty="0">
                <a:solidFill>
                  <a:srgbClr val="888B8D"/>
                </a:solidFill>
                <a:latin typeface="Arial" panose="020B0604020202020204" pitchFamily="34" charset="0"/>
                <a:cs typeface="Arial" panose="020B0604020202020204" pitchFamily="34" charset="0"/>
              </a:rPr>
              <a:t>GBT</a:t>
            </a:r>
            <a:r>
              <a:rPr lang="en-GB" sz="758" b="0" i="0" spc="-9" dirty="0">
                <a:solidFill>
                  <a:srgbClr val="888B8D"/>
                </a:solidFill>
                <a:latin typeface="Arial" panose="020B0604020202020204" pitchFamily="34" charset="0"/>
                <a:cs typeface="Arial" panose="020B0604020202020204" pitchFamily="34" charset="0"/>
              </a:rPr>
              <a:t> </a:t>
            </a:r>
            <a:r>
              <a:rPr lang="en-GB" sz="758" b="0" i="0" dirty="0">
                <a:solidFill>
                  <a:srgbClr val="888B8D"/>
                </a:solidFill>
                <a:latin typeface="Arial" panose="020B0604020202020204" pitchFamily="34" charset="0"/>
                <a:cs typeface="Arial" panose="020B0604020202020204" pitchFamily="34" charset="0"/>
              </a:rPr>
              <a:t>Travel</a:t>
            </a:r>
            <a:r>
              <a:rPr lang="en-GB" sz="758" b="0" i="0" spc="-11" dirty="0">
                <a:solidFill>
                  <a:srgbClr val="888B8D"/>
                </a:solidFill>
                <a:latin typeface="Arial" panose="020B0604020202020204" pitchFamily="34" charset="0"/>
                <a:cs typeface="Arial" panose="020B0604020202020204" pitchFamily="34" charset="0"/>
              </a:rPr>
              <a:t> </a:t>
            </a:r>
            <a:r>
              <a:rPr lang="en-GB" sz="758" b="0" i="0" dirty="0">
                <a:solidFill>
                  <a:srgbClr val="888B8D"/>
                </a:solidFill>
                <a:latin typeface="Arial" panose="020B0604020202020204" pitchFamily="34" charset="0"/>
                <a:cs typeface="Arial" panose="020B0604020202020204" pitchFamily="34" charset="0"/>
              </a:rPr>
              <a:t>Services</a:t>
            </a:r>
            <a:r>
              <a:rPr lang="en-GB" sz="758" b="0" i="0" spc="-11" dirty="0">
                <a:solidFill>
                  <a:srgbClr val="888B8D"/>
                </a:solidFill>
                <a:latin typeface="Arial" panose="020B0604020202020204" pitchFamily="34" charset="0"/>
                <a:cs typeface="Arial" panose="020B0604020202020204" pitchFamily="34" charset="0"/>
              </a:rPr>
              <a:t> </a:t>
            </a:r>
            <a:r>
              <a:rPr lang="en-GB" sz="758" b="0" i="0" dirty="0">
                <a:solidFill>
                  <a:srgbClr val="888B8D"/>
                </a:solidFill>
                <a:latin typeface="Arial" panose="020B0604020202020204" pitchFamily="34" charset="0"/>
                <a:cs typeface="Arial" panose="020B0604020202020204" pitchFamily="34" charset="0"/>
              </a:rPr>
              <a:t>UK</a:t>
            </a:r>
            <a:r>
              <a:rPr lang="en-GB" sz="758" b="0" i="0" spc="-9" dirty="0">
                <a:solidFill>
                  <a:srgbClr val="888B8D"/>
                </a:solidFill>
                <a:latin typeface="Arial" panose="020B0604020202020204" pitchFamily="34" charset="0"/>
                <a:cs typeface="Arial" panose="020B0604020202020204" pitchFamily="34" charset="0"/>
              </a:rPr>
              <a:t> </a:t>
            </a:r>
            <a:r>
              <a:rPr lang="en-GB" sz="758" b="0" i="0" spc="-6" dirty="0">
                <a:solidFill>
                  <a:srgbClr val="888B8D"/>
                </a:solidFill>
                <a:latin typeface="Arial" panose="020B0604020202020204" pitchFamily="34" charset="0"/>
                <a:cs typeface="Arial" panose="020B0604020202020204" pitchFamily="34" charset="0"/>
              </a:rPr>
              <a:t>Limited.</a:t>
            </a:r>
            <a:endParaRPr sz="758" b="0" i="0" dirty="0">
              <a:solidFill>
                <a:srgbClr val="888B8D"/>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A1BCC5AF-C8F8-B781-A776-6B063212FCED}"/>
              </a:ext>
            </a:extLst>
          </p:cNvPr>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Tree>
    <p:extLst>
      <p:ext uri="{BB962C8B-B14F-4D97-AF65-F5344CB8AC3E}">
        <p14:creationId xmlns:p14="http://schemas.microsoft.com/office/powerpoint/2010/main" val="287712597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4101" r:id="rId5"/>
    <p:sldLayoutId id="2147483856" r:id="rId6"/>
    <p:sldLayoutId id="2147483857" r:id="rId7"/>
    <p:sldLayoutId id="2147483858" r:id="rId8"/>
    <p:sldLayoutId id="2147483860" r:id="rId9"/>
    <p:sldLayoutId id="2147483859" r:id="rId10"/>
    <p:sldLayoutId id="2147483873" r:id="rId11"/>
    <p:sldLayoutId id="2147484053" r:id="rId12"/>
    <p:sldLayoutId id="2147483869" r:id="rId13"/>
    <p:sldLayoutId id="2147483870" r:id="rId14"/>
    <p:sldLayoutId id="2147483871" r:id="rId15"/>
    <p:sldLayoutId id="2147483872" r:id="rId16"/>
    <p:sldLayoutId id="2147484100" r:id="rId17"/>
    <p:sldLayoutId id="2147483862" r:id="rId18"/>
    <p:sldLayoutId id="2147483863" r:id="rId19"/>
    <p:sldLayoutId id="2147483861" r:id="rId20"/>
    <p:sldLayoutId id="2147484014" r:id="rId21"/>
    <p:sldLayoutId id="2147484015" r:id="rId22"/>
    <p:sldLayoutId id="2147483864" r:id="rId23"/>
    <p:sldLayoutId id="2147483865" r:id="rId24"/>
    <p:sldLayoutId id="2147483904" r:id="rId25"/>
    <p:sldLayoutId id="2147483905" r:id="rId26"/>
    <p:sldLayoutId id="2147483866" r:id="rId27"/>
    <p:sldLayoutId id="2147483867" r:id="rId28"/>
    <p:sldLayoutId id="2147483868" r:id="rId2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866760" rtl="0" eaLnBrk="1" latinLnBrk="0" hangingPunct="1">
        <a:lnSpc>
          <a:spcPct val="92000"/>
        </a:lnSpc>
        <a:spcBef>
          <a:spcPct val="0"/>
        </a:spcBef>
        <a:buNone/>
        <a:defRPr sz="2844" b="0" i="0" kern="1200">
          <a:solidFill>
            <a:schemeClr val="tx2"/>
          </a:solidFill>
          <a:latin typeface="+mj-lt"/>
          <a:ea typeface="+mj-ea"/>
          <a:cs typeface="+mj-cs"/>
        </a:defRPr>
      </a:lvl1pPr>
    </p:titleStyle>
    <p:bodyStyle>
      <a:lvl1pPr marL="0" indent="0" algn="l" defTabSz="866760" rtl="0" eaLnBrk="1" latinLnBrk="0" hangingPunct="1">
        <a:lnSpc>
          <a:spcPct val="105000"/>
        </a:lnSpc>
        <a:spcBef>
          <a:spcPts val="1137"/>
        </a:spcBef>
        <a:spcAft>
          <a:spcPts val="284"/>
        </a:spcAft>
        <a:buClrTx/>
        <a:buFontTx/>
        <a:buNone/>
        <a:defRPr sz="1706" b="0" i="0" kern="1200">
          <a:solidFill>
            <a:schemeClr val="tx1"/>
          </a:solidFill>
          <a:latin typeface="+mn-lt"/>
          <a:ea typeface="+mn-ea"/>
          <a:cs typeface="+mn-cs"/>
        </a:defRPr>
      </a:lvl1pPr>
      <a:lvl2pPr marL="173352" indent="-173352" algn="l" defTabSz="866760" rtl="0" eaLnBrk="1" latinLnBrk="0" hangingPunct="1">
        <a:lnSpc>
          <a:spcPct val="105000"/>
        </a:lnSpc>
        <a:spcBef>
          <a:spcPts val="379"/>
        </a:spcBef>
        <a:spcAft>
          <a:spcPts val="474"/>
        </a:spcAft>
        <a:buClrTx/>
        <a:buFont typeface="Arial" panose="020B0604020202020204" pitchFamily="34" charset="0"/>
        <a:buChar char="•"/>
        <a:defRPr sz="1422" b="0" i="0" kern="1200">
          <a:solidFill>
            <a:schemeClr val="tx1"/>
          </a:solidFill>
          <a:latin typeface="+mn-lt"/>
          <a:ea typeface="+mn-ea"/>
          <a:cs typeface="+mn-cs"/>
        </a:defRPr>
      </a:lvl2pPr>
      <a:lvl3pPr marL="364039" indent="-173352" algn="l" defTabSz="866760" rtl="0" eaLnBrk="1" latinLnBrk="0" hangingPunct="1">
        <a:lnSpc>
          <a:spcPct val="105000"/>
        </a:lnSpc>
        <a:spcBef>
          <a:spcPts val="0"/>
        </a:spcBef>
        <a:spcAft>
          <a:spcPts val="569"/>
        </a:spcAft>
        <a:buClrTx/>
        <a:buSzPct val="100000"/>
        <a:buFont typeface="Arial" panose="020B0604020202020204" pitchFamily="34" charset="0"/>
        <a:buChar char="–"/>
        <a:defRPr sz="1327" b="0" i="0" kern="1200">
          <a:solidFill>
            <a:schemeClr val="tx1"/>
          </a:solidFill>
          <a:latin typeface="+mn-lt"/>
          <a:ea typeface="+mn-ea"/>
          <a:cs typeface="+mn-cs"/>
        </a:defRPr>
      </a:lvl3pPr>
      <a:lvl4pPr marL="546059" indent="-173352" algn="l" defTabSz="866760" rtl="0" eaLnBrk="1" latinLnBrk="0" hangingPunct="1">
        <a:lnSpc>
          <a:spcPct val="105000"/>
        </a:lnSpc>
        <a:spcBef>
          <a:spcPts val="0"/>
        </a:spcBef>
        <a:spcAft>
          <a:spcPts val="569"/>
        </a:spcAft>
        <a:buClrTx/>
        <a:buFont typeface="Wingdings" panose="05000000000000000000" pitchFamily="2" charset="2"/>
        <a:buChar char="ú"/>
        <a:defRPr sz="1232" b="0" i="0" kern="1200">
          <a:solidFill>
            <a:schemeClr val="tx1"/>
          </a:solidFill>
          <a:latin typeface="+mn-lt"/>
          <a:ea typeface="+mn-ea"/>
          <a:cs typeface="+mn-cs"/>
        </a:defRPr>
      </a:lvl4pPr>
      <a:lvl5pPr marL="745413" indent="-173352" algn="l" defTabSz="866760" rtl="0" eaLnBrk="1" latinLnBrk="0" hangingPunct="1">
        <a:lnSpc>
          <a:spcPct val="105000"/>
        </a:lnSpc>
        <a:spcBef>
          <a:spcPts val="0"/>
        </a:spcBef>
        <a:spcAft>
          <a:spcPts val="569"/>
        </a:spcAft>
        <a:buClrTx/>
        <a:buFont typeface="Arial" panose="020B0604020202020204" pitchFamily="34" charset="0"/>
        <a:buChar char="–"/>
        <a:defRPr sz="1137" b="0" i="0" kern="1200">
          <a:solidFill>
            <a:schemeClr val="tx1"/>
          </a:solidFill>
          <a:latin typeface="+mn-lt"/>
          <a:ea typeface="+mn-ea"/>
          <a:cs typeface="+mn-cs"/>
        </a:defRPr>
      </a:lvl5pPr>
      <a:lvl6pPr marL="927433"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6pPr>
      <a:lvl7pPr marL="1126788"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7pPr>
      <a:lvl8pPr marL="1317475" indent="-173352" algn="l" defTabSz="866760" rtl="0" eaLnBrk="1" latinLnBrk="0" hangingPunct="1">
        <a:lnSpc>
          <a:spcPct val="105000"/>
        </a:lnSpc>
        <a:spcBef>
          <a:spcPts val="0"/>
        </a:spcBef>
        <a:spcAft>
          <a:spcPts val="569"/>
        </a:spcAft>
        <a:buFont typeface="Arial" panose="020B0604020202020204" pitchFamily="34" charset="0"/>
        <a:buChar char="◦"/>
        <a:defRPr sz="1232" kern="1200" baseline="0">
          <a:solidFill>
            <a:schemeClr val="tx1"/>
          </a:solidFill>
          <a:latin typeface="+mn-lt"/>
          <a:ea typeface="+mn-ea"/>
          <a:cs typeface="+mn-cs"/>
        </a:defRPr>
      </a:lvl8pPr>
      <a:lvl9pPr marL="1516830"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9pPr>
    </p:bodyStyle>
    <p:otherStyle>
      <a:defPPr>
        <a:defRPr lang="en-US"/>
      </a:defPPr>
      <a:lvl1pPr marL="0" algn="l" defTabSz="866760" rtl="0" eaLnBrk="1" latinLnBrk="0" hangingPunct="1">
        <a:defRPr sz="1706" kern="1200">
          <a:solidFill>
            <a:schemeClr val="tx1"/>
          </a:solidFill>
          <a:latin typeface="+mn-lt"/>
          <a:ea typeface="+mn-ea"/>
          <a:cs typeface="+mn-cs"/>
        </a:defRPr>
      </a:lvl1pPr>
      <a:lvl2pPr marL="433380" algn="l" defTabSz="866760" rtl="0" eaLnBrk="1" latinLnBrk="0" hangingPunct="1">
        <a:defRPr sz="1706" kern="1200">
          <a:solidFill>
            <a:schemeClr val="tx1"/>
          </a:solidFill>
          <a:latin typeface="+mn-lt"/>
          <a:ea typeface="+mn-ea"/>
          <a:cs typeface="+mn-cs"/>
        </a:defRPr>
      </a:lvl2pPr>
      <a:lvl3pPr marL="866760" algn="l" defTabSz="866760" rtl="0" eaLnBrk="1" latinLnBrk="0" hangingPunct="1">
        <a:defRPr sz="1706" kern="1200">
          <a:solidFill>
            <a:schemeClr val="tx1"/>
          </a:solidFill>
          <a:latin typeface="+mn-lt"/>
          <a:ea typeface="+mn-ea"/>
          <a:cs typeface="+mn-cs"/>
        </a:defRPr>
      </a:lvl3pPr>
      <a:lvl4pPr marL="1300140" algn="l" defTabSz="866760" rtl="0" eaLnBrk="1" latinLnBrk="0" hangingPunct="1">
        <a:defRPr sz="1706" kern="1200">
          <a:solidFill>
            <a:schemeClr val="tx1"/>
          </a:solidFill>
          <a:latin typeface="+mn-lt"/>
          <a:ea typeface="+mn-ea"/>
          <a:cs typeface="+mn-cs"/>
        </a:defRPr>
      </a:lvl4pPr>
      <a:lvl5pPr marL="1733520" algn="l" defTabSz="866760" rtl="0" eaLnBrk="1" latinLnBrk="0" hangingPunct="1">
        <a:defRPr sz="1706" kern="1200">
          <a:solidFill>
            <a:schemeClr val="tx1"/>
          </a:solidFill>
          <a:latin typeface="+mn-lt"/>
          <a:ea typeface="+mn-ea"/>
          <a:cs typeface="+mn-cs"/>
        </a:defRPr>
      </a:lvl5pPr>
      <a:lvl6pPr marL="2166899" algn="l" defTabSz="866760" rtl="0" eaLnBrk="1" latinLnBrk="0" hangingPunct="1">
        <a:defRPr sz="1706" kern="1200">
          <a:solidFill>
            <a:schemeClr val="tx1"/>
          </a:solidFill>
          <a:latin typeface="+mn-lt"/>
          <a:ea typeface="+mn-ea"/>
          <a:cs typeface="+mn-cs"/>
        </a:defRPr>
      </a:lvl6pPr>
      <a:lvl7pPr marL="2600279" algn="l" defTabSz="866760" rtl="0" eaLnBrk="1" latinLnBrk="0" hangingPunct="1">
        <a:defRPr sz="1706" kern="1200">
          <a:solidFill>
            <a:schemeClr val="tx1"/>
          </a:solidFill>
          <a:latin typeface="+mn-lt"/>
          <a:ea typeface="+mn-ea"/>
          <a:cs typeface="+mn-cs"/>
        </a:defRPr>
      </a:lvl7pPr>
      <a:lvl8pPr marL="3033659" algn="l" defTabSz="866760" rtl="0" eaLnBrk="1" latinLnBrk="0" hangingPunct="1">
        <a:defRPr sz="1706" kern="1200">
          <a:solidFill>
            <a:schemeClr val="tx1"/>
          </a:solidFill>
          <a:latin typeface="+mn-lt"/>
          <a:ea typeface="+mn-ea"/>
          <a:cs typeface="+mn-cs"/>
        </a:defRPr>
      </a:lvl8pPr>
      <a:lvl9pPr marL="3467039" algn="l" defTabSz="866760" rtl="0" eaLnBrk="1" latinLnBrk="0" hangingPunct="1">
        <a:defRPr sz="1706"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4096" userDrawn="1">
          <p15:clr>
            <a:srgbClr val="F26B43"/>
          </p15:clr>
        </p15:guide>
        <p15:guide id="11" orient="horz" pos="3344" userDrawn="1">
          <p15:clr>
            <a:srgbClr val="F26B43"/>
          </p15:clr>
        </p15:guide>
        <p15:guide id="12" orient="horz" pos="3660" userDrawn="1">
          <p15:clr>
            <a:srgbClr val="F26B43"/>
          </p15:clr>
        </p15:guide>
        <p15:guide id="13" orient="horz" pos="3941" userDrawn="1">
          <p15:clr>
            <a:srgbClr val="F26B43"/>
          </p15:clr>
        </p15:guide>
        <p15:guide id="14" pos="388" userDrawn="1">
          <p15:clr>
            <a:srgbClr val="F26B43"/>
          </p15:clr>
        </p15:guide>
        <p15:guide id="15" pos="7806" userDrawn="1">
          <p15:clr>
            <a:srgbClr val="F26B43"/>
          </p15:clr>
        </p15:guide>
        <p15:guide id="16" orient="horz" pos="476" userDrawn="1">
          <p15:clr>
            <a:srgbClr val="F26B43"/>
          </p15:clr>
        </p15:guide>
        <p15:guide id="17" orient="horz" pos="1156" userDrawn="1">
          <p15:clr>
            <a:srgbClr val="F26B43"/>
          </p15:clr>
        </p15:guide>
        <p15:guide id="18" orient="horz" pos="30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852802" y="6157854"/>
            <a:ext cx="731431" cy="91092"/>
          </a:xfrm>
          <a:prstGeom prst="rect">
            <a:avLst/>
          </a:prstGeom>
        </p:spPr>
        <p:txBody>
          <a:bodyPr vert="horz" lIns="0" tIns="0" rIns="0" bIns="0" rtlCol="0" anchor="t"/>
          <a:lstStyle>
            <a:lvl1pPr algn="r">
              <a:defRPr sz="758">
                <a:solidFill>
                  <a:srgbClr val="888B8D"/>
                </a:solidFill>
                <a:latin typeface="+mn-lt"/>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611150" y="409500"/>
            <a:ext cx="10366735" cy="537401"/>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612370" y="1706250"/>
            <a:ext cx="11778473" cy="375375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603024" y="5764843"/>
            <a:ext cx="11780911"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descr="Blue text on a black background&#10;&#10;Description automatically generated">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1079822" y="249800"/>
            <a:ext cx="1517040" cy="898877"/>
          </a:xfrm>
          <a:prstGeom prst="rect">
            <a:avLst/>
          </a:prstGeom>
        </p:spPr>
      </p:pic>
      <p:pic>
        <p:nvPicPr>
          <p:cNvPr id="8" name="Picture 7">
            <a:extLst>
              <a:ext uri="{FF2B5EF4-FFF2-40B4-BE49-F238E27FC236}">
                <a16:creationId xmlns:a16="http://schemas.microsoft.com/office/drawing/2014/main" id="{B2E0E1EE-E324-26CA-0C6E-6E613F8F04C2}"/>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7" name="object 15">
            <a:extLst>
              <a:ext uri="{FF2B5EF4-FFF2-40B4-BE49-F238E27FC236}">
                <a16:creationId xmlns:a16="http://schemas.microsoft.com/office/drawing/2014/main" id="{9E56EF95-6DE5-3A79-3C87-BC4798C4E9FF}"/>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488373087"/>
      </p:ext>
    </p:extLst>
  </p:cSld>
  <p:clrMap bg1="lt1" tx1="dk1" bg2="lt2" tx2="dk2" accent1="accent1" accent2="accent2" accent3="accent3" accent4="accent4" accent5="accent5" accent6="accent6" hlink="hlink" folHlink="folHlink"/>
  <p:sldLayoutIdLst>
    <p:sldLayoutId id="2147483875" r:id="rId1"/>
    <p:sldLayoutId id="2147484008" r:id="rId2"/>
    <p:sldLayoutId id="2147484006" r:id="rId3"/>
    <p:sldLayoutId id="2147484007" r:id="rId4"/>
    <p:sldLayoutId id="2147483907" r:id="rId5"/>
    <p:sldLayoutId id="2147483899" r:id="rId6"/>
    <p:sldLayoutId id="2147483881" r:id="rId7"/>
    <p:sldLayoutId id="2147483882" r:id="rId8"/>
    <p:sldLayoutId id="2147483883" r:id="rId9"/>
    <p:sldLayoutId id="2147483890" r:id="rId10"/>
    <p:sldLayoutId id="2147483884" r:id="rId11"/>
    <p:sldLayoutId id="2147483885" r:id="rId12"/>
    <p:sldLayoutId id="2147484056" r:id="rId13"/>
    <p:sldLayoutId id="2147483886" r:id="rId14"/>
    <p:sldLayoutId id="2147483887" r:id="rId15"/>
    <p:sldLayoutId id="2147483888" r:id="rId16"/>
    <p:sldLayoutId id="2147483889" r:id="rId17"/>
    <p:sldLayoutId id="2147484099" r:id="rId18"/>
    <p:sldLayoutId id="2147483892" r:id="rId19"/>
    <p:sldLayoutId id="2147483893" r:id="rId20"/>
    <p:sldLayoutId id="2147483891" r:id="rId21"/>
    <p:sldLayoutId id="2147484016" r:id="rId22"/>
    <p:sldLayoutId id="2147484017" r:id="rId23"/>
    <p:sldLayoutId id="2147483894" r:id="rId24"/>
    <p:sldLayoutId id="2147483895" r:id="rId25"/>
    <p:sldLayoutId id="2147484018" r:id="rId26"/>
    <p:sldLayoutId id="2147483897" r:id="rId27"/>
    <p:sldLayoutId id="2147483898"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866760" rtl="0" eaLnBrk="1" latinLnBrk="0" hangingPunct="1">
        <a:lnSpc>
          <a:spcPct val="92000"/>
        </a:lnSpc>
        <a:spcBef>
          <a:spcPct val="0"/>
        </a:spcBef>
        <a:buNone/>
        <a:defRPr sz="2844" b="0" i="0" kern="1200">
          <a:solidFill>
            <a:schemeClr val="tx2"/>
          </a:solidFill>
          <a:latin typeface="+mj-lt"/>
          <a:ea typeface="+mj-ea"/>
          <a:cs typeface="+mj-cs"/>
        </a:defRPr>
      </a:lvl1pPr>
    </p:titleStyle>
    <p:bodyStyle>
      <a:lvl1pPr marL="0" indent="0" algn="l" defTabSz="866760" rtl="0" eaLnBrk="1" latinLnBrk="0" hangingPunct="1">
        <a:lnSpc>
          <a:spcPct val="105000"/>
        </a:lnSpc>
        <a:spcBef>
          <a:spcPts val="1137"/>
        </a:spcBef>
        <a:spcAft>
          <a:spcPts val="284"/>
        </a:spcAft>
        <a:buClrTx/>
        <a:buFontTx/>
        <a:buNone/>
        <a:defRPr sz="1706" b="0" i="0" kern="1200">
          <a:solidFill>
            <a:schemeClr val="tx1"/>
          </a:solidFill>
          <a:latin typeface="+mn-lt"/>
          <a:ea typeface="+mn-ea"/>
          <a:cs typeface="+mn-cs"/>
        </a:defRPr>
      </a:lvl1pPr>
      <a:lvl2pPr marL="173352" indent="-173352" algn="l" defTabSz="866760" rtl="0" eaLnBrk="1" latinLnBrk="0" hangingPunct="1">
        <a:lnSpc>
          <a:spcPct val="105000"/>
        </a:lnSpc>
        <a:spcBef>
          <a:spcPts val="379"/>
        </a:spcBef>
        <a:spcAft>
          <a:spcPts val="474"/>
        </a:spcAft>
        <a:buClrTx/>
        <a:buFont typeface="Arial" panose="020B0604020202020204" pitchFamily="34" charset="0"/>
        <a:buChar char="•"/>
        <a:defRPr sz="1422" b="0" i="0" kern="1200">
          <a:solidFill>
            <a:schemeClr val="tx1"/>
          </a:solidFill>
          <a:latin typeface="+mn-lt"/>
          <a:ea typeface="+mn-ea"/>
          <a:cs typeface="+mn-cs"/>
        </a:defRPr>
      </a:lvl2pPr>
      <a:lvl3pPr marL="364039" indent="-173352" algn="l" defTabSz="866760" rtl="0" eaLnBrk="1" latinLnBrk="0" hangingPunct="1">
        <a:lnSpc>
          <a:spcPct val="105000"/>
        </a:lnSpc>
        <a:spcBef>
          <a:spcPts val="0"/>
        </a:spcBef>
        <a:spcAft>
          <a:spcPts val="569"/>
        </a:spcAft>
        <a:buClrTx/>
        <a:buSzPct val="100000"/>
        <a:buFont typeface="Arial" panose="020B0604020202020204" pitchFamily="34" charset="0"/>
        <a:buChar char="–"/>
        <a:defRPr sz="1327" b="0" i="0" kern="1200">
          <a:solidFill>
            <a:schemeClr val="tx1"/>
          </a:solidFill>
          <a:latin typeface="+mn-lt"/>
          <a:ea typeface="+mn-ea"/>
          <a:cs typeface="+mn-cs"/>
        </a:defRPr>
      </a:lvl3pPr>
      <a:lvl4pPr marL="546059" indent="-173352" algn="l" defTabSz="866760" rtl="0" eaLnBrk="1" latinLnBrk="0" hangingPunct="1">
        <a:lnSpc>
          <a:spcPct val="105000"/>
        </a:lnSpc>
        <a:spcBef>
          <a:spcPts val="0"/>
        </a:spcBef>
        <a:spcAft>
          <a:spcPts val="569"/>
        </a:spcAft>
        <a:buClrTx/>
        <a:buFont typeface="Wingdings" panose="05000000000000000000" pitchFamily="2" charset="2"/>
        <a:buChar char="ú"/>
        <a:defRPr sz="1232" b="0" i="0" kern="1200">
          <a:solidFill>
            <a:schemeClr val="tx1"/>
          </a:solidFill>
          <a:latin typeface="+mn-lt"/>
          <a:ea typeface="+mn-ea"/>
          <a:cs typeface="+mn-cs"/>
        </a:defRPr>
      </a:lvl4pPr>
      <a:lvl5pPr marL="745413" indent="-173352" algn="l" defTabSz="866760" rtl="0" eaLnBrk="1" latinLnBrk="0" hangingPunct="1">
        <a:lnSpc>
          <a:spcPct val="105000"/>
        </a:lnSpc>
        <a:spcBef>
          <a:spcPts val="0"/>
        </a:spcBef>
        <a:spcAft>
          <a:spcPts val="569"/>
        </a:spcAft>
        <a:buClrTx/>
        <a:buFont typeface="Arial" panose="020B0604020202020204" pitchFamily="34" charset="0"/>
        <a:buChar char="–"/>
        <a:defRPr sz="1137" b="0" i="0" kern="1200">
          <a:solidFill>
            <a:schemeClr val="tx1"/>
          </a:solidFill>
          <a:latin typeface="+mn-lt"/>
          <a:ea typeface="+mn-ea"/>
          <a:cs typeface="+mn-cs"/>
        </a:defRPr>
      </a:lvl5pPr>
      <a:lvl6pPr marL="927433"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6pPr>
      <a:lvl7pPr marL="1126788"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7pPr>
      <a:lvl8pPr marL="1317475" indent="-173352" algn="l" defTabSz="866760" rtl="0" eaLnBrk="1" latinLnBrk="0" hangingPunct="1">
        <a:lnSpc>
          <a:spcPct val="105000"/>
        </a:lnSpc>
        <a:spcBef>
          <a:spcPts val="0"/>
        </a:spcBef>
        <a:spcAft>
          <a:spcPts val="569"/>
        </a:spcAft>
        <a:buFont typeface="Arial" panose="020B0604020202020204" pitchFamily="34" charset="0"/>
        <a:buChar char="◦"/>
        <a:defRPr sz="1232" kern="1200" baseline="0">
          <a:solidFill>
            <a:schemeClr val="tx1"/>
          </a:solidFill>
          <a:latin typeface="+mn-lt"/>
          <a:ea typeface="+mn-ea"/>
          <a:cs typeface="+mn-cs"/>
        </a:defRPr>
      </a:lvl8pPr>
      <a:lvl9pPr marL="1516830"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9pPr>
    </p:bodyStyle>
    <p:otherStyle>
      <a:defPPr>
        <a:defRPr lang="en-US"/>
      </a:defPPr>
      <a:lvl1pPr marL="0" algn="l" defTabSz="866760" rtl="0" eaLnBrk="1" latinLnBrk="0" hangingPunct="1">
        <a:defRPr sz="1706" kern="1200">
          <a:solidFill>
            <a:schemeClr val="tx1"/>
          </a:solidFill>
          <a:latin typeface="+mn-lt"/>
          <a:ea typeface="+mn-ea"/>
          <a:cs typeface="+mn-cs"/>
        </a:defRPr>
      </a:lvl1pPr>
      <a:lvl2pPr marL="433380" algn="l" defTabSz="866760" rtl="0" eaLnBrk="1" latinLnBrk="0" hangingPunct="1">
        <a:defRPr sz="1706" kern="1200">
          <a:solidFill>
            <a:schemeClr val="tx1"/>
          </a:solidFill>
          <a:latin typeface="+mn-lt"/>
          <a:ea typeface="+mn-ea"/>
          <a:cs typeface="+mn-cs"/>
        </a:defRPr>
      </a:lvl2pPr>
      <a:lvl3pPr marL="866760" algn="l" defTabSz="866760" rtl="0" eaLnBrk="1" latinLnBrk="0" hangingPunct="1">
        <a:defRPr sz="1706" kern="1200">
          <a:solidFill>
            <a:schemeClr val="tx1"/>
          </a:solidFill>
          <a:latin typeface="+mn-lt"/>
          <a:ea typeface="+mn-ea"/>
          <a:cs typeface="+mn-cs"/>
        </a:defRPr>
      </a:lvl3pPr>
      <a:lvl4pPr marL="1300140" algn="l" defTabSz="866760" rtl="0" eaLnBrk="1" latinLnBrk="0" hangingPunct="1">
        <a:defRPr sz="1706" kern="1200">
          <a:solidFill>
            <a:schemeClr val="tx1"/>
          </a:solidFill>
          <a:latin typeface="+mn-lt"/>
          <a:ea typeface="+mn-ea"/>
          <a:cs typeface="+mn-cs"/>
        </a:defRPr>
      </a:lvl4pPr>
      <a:lvl5pPr marL="1733520" algn="l" defTabSz="866760" rtl="0" eaLnBrk="1" latinLnBrk="0" hangingPunct="1">
        <a:defRPr sz="1706" kern="1200">
          <a:solidFill>
            <a:schemeClr val="tx1"/>
          </a:solidFill>
          <a:latin typeface="+mn-lt"/>
          <a:ea typeface="+mn-ea"/>
          <a:cs typeface="+mn-cs"/>
        </a:defRPr>
      </a:lvl5pPr>
      <a:lvl6pPr marL="2166899" algn="l" defTabSz="866760" rtl="0" eaLnBrk="1" latinLnBrk="0" hangingPunct="1">
        <a:defRPr sz="1706" kern="1200">
          <a:solidFill>
            <a:schemeClr val="tx1"/>
          </a:solidFill>
          <a:latin typeface="+mn-lt"/>
          <a:ea typeface="+mn-ea"/>
          <a:cs typeface="+mn-cs"/>
        </a:defRPr>
      </a:lvl6pPr>
      <a:lvl7pPr marL="2600279" algn="l" defTabSz="866760" rtl="0" eaLnBrk="1" latinLnBrk="0" hangingPunct="1">
        <a:defRPr sz="1706" kern="1200">
          <a:solidFill>
            <a:schemeClr val="tx1"/>
          </a:solidFill>
          <a:latin typeface="+mn-lt"/>
          <a:ea typeface="+mn-ea"/>
          <a:cs typeface="+mn-cs"/>
        </a:defRPr>
      </a:lvl7pPr>
      <a:lvl8pPr marL="3033659" algn="l" defTabSz="866760" rtl="0" eaLnBrk="1" latinLnBrk="0" hangingPunct="1">
        <a:defRPr sz="1706" kern="1200">
          <a:solidFill>
            <a:schemeClr val="tx1"/>
          </a:solidFill>
          <a:latin typeface="+mn-lt"/>
          <a:ea typeface="+mn-ea"/>
          <a:cs typeface="+mn-cs"/>
        </a:defRPr>
      </a:lvl8pPr>
      <a:lvl9pPr marL="3467039" algn="l" defTabSz="866760" rtl="0" eaLnBrk="1" latinLnBrk="0" hangingPunct="1">
        <a:defRPr sz="1706"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4096" userDrawn="1">
          <p15:clr>
            <a:srgbClr val="F26B43"/>
          </p15:clr>
        </p15:guide>
        <p15:guide id="11" orient="horz" pos="3344" userDrawn="1">
          <p15:clr>
            <a:srgbClr val="F26B43"/>
          </p15:clr>
        </p15:guide>
        <p15:guide id="12" orient="horz" pos="3660" userDrawn="1">
          <p15:clr>
            <a:srgbClr val="F26B43"/>
          </p15:clr>
        </p15:guide>
        <p15:guide id="13" orient="horz" pos="3941" userDrawn="1">
          <p15:clr>
            <a:srgbClr val="F26B43"/>
          </p15:clr>
        </p15:guide>
        <p15:guide id="14" pos="388" userDrawn="1">
          <p15:clr>
            <a:srgbClr val="F26B43"/>
          </p15:clr>
        </p15:guide>
        <p15:guide id="15" pos="7806" userDrawn="1">
          <p15:clr>
            <a:srgbClr val="F26B43"/>
          </p15:clr>
        </p15:guide>
        <p15:guide id="16" orient="horz" pos="476" userDrawn="1">
          <p15:clr>
            <a:srgbClr val="F26B43"/>
          </p15:clr>
        </p15:guide>
        <p15:guide id="17" orient="horz" pos="1156" userDrawn="1">
          <p15:clr>
            <a:srgbClr val="F26B43"/>
          </p15:clr>
        </p15:guide>
        <p15:guide id="18" orient="horz" pos="308"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852802" y="6157854"/>
            <a:ext cx="731431" cy="91092"/>
          </a:xfrm>
          <a:prstGeom prst="rect">
            <a:avLst/>
          </a:prstGeom>
        </p:spPr>
        <p:txBody>
          <a:bodyPr vert="horz" lIns="0" tIns="0" rIns="0" bIns="0" rtlCol="0" anchor="t"/>
          <a:lstStyle>
            <a:lvl1pPr algn="r">
              <a:defRPr sz="758" b="0" i="0">
                <a:solidFill>
                  <a:srgbClr val="888B8D"/>
                </a:solidFill>
                <a:latin typeface="BentonSans Book" panose="02000503000000020004" pitchFamily="2" charset="0"/>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611150" y="409500"/>
            <a:ext cx="9802440" cy="537401"/>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612370" y="1706250"/>
            <a:ext cx="11778473" cy="375375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603024" y="5764843"/>
            <a:ext cx="11780911"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10335994" y="175652"/>
            <a:ext cx="2369837" cy="901446"/>
          </a:xfrm>
          <a:prstGeom prst="rect">
            <a:avLst/>
          </a:prstGeom>
        </p:spPr>
      </p:pic>
      <p:pic>
        <p:nvPicPr>
          <p:cNvPr id="7" name="Picture 6">
            <a:extLst>
              <a:ext uri="{FF2B5EF4-FFF2-40B4-BE49-F238E27FC236}">
                <a16:creationId xmlns:a16="http://schemas.microsoft.com/office/drawing/2014/main" id="{AF35C189-F8C3-687B-B75B-28EFB2748DA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BFC13DC0-23A9-44BB-B581-372C42D28B6F}"/>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BentonSans Book" panose="02000503000000020004" pitchFamily="2" charset="0"/>
              <a:cs typeface="BentonSans Regular"/>
            </a:endParaRPr>
          </a:p>
          <a:p>
            <a:pPr marL="0">
              <a:lnSpc>
                <a:spcPts val="805"/>
              </a:lnSpc>
            </a:pPr>
            <a:r>
              <a:rPr sz="758" b="0" i="0">
                <a:solidFill>
                  <a:srgbClr val="888B8D"/>
                </a:solidFill>
                <a:latin typeface="BentonSans Book" panose="02000503000000020004" pitchFamily="2" charset="0"/>
                <a:cs typeface="BentonSans Regular"/>
              </a:rPr>
              <a:t>This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document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contains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unpublished,</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confidential,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and</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proprietary</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information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American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Global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Business</a:t>
            </a:r>
            <a:r>
              <a:rPr sz="758" b="0" i="0" spc="-6">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Travel</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spc="-6">
                <a:solidFill>
                  <a:srgbClr val="888B8D"/>
                </a:solidFill>
                <a:latin typeface="BentonSans Book" panose="02000503000000020004" pitchFamily="2" charset="0"/>
                <a:cs typeface="BentonSans Regular"/>
              </a:rPr>
              <a:t>GBT).</a:t>
            </a:r>
            <a:endParaRPr sz="758" b="0" i="0">
              <a:solidFill>
                <a:srgbClr val="888B8D"/>
              </a:solidFill>
              <a:latin typeface="BentonSans Book" panose="02000503000000020004" pitchFamily="2" charset="0"/>
              <a:cs typeface="BentonSans Regular"/>
            </a:endParaRPr>
          </a:p>
          <a:p>
            <a:pPr marL="0">
              <a:lnSpc>
                <a:spcPts val="816"/>
              </a:lnSpc>
            </a:pPr>
            <a:r>
              <a:rPr sz="758" b="0" i="0">
                <a:solidFill>
                  <a:srgbClr val="888B8D"/>
                </a:solidFill>
                <a:latin typeface="BentonSans Book" panose="02000503000000020004" pitchFamily="2" charset="0"/>
                <a:cs typeface="BentonSans Regular"/>
              </a:rPr>
              <a:t>No</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disclosure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or</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use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any</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portion</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these</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materials</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may</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be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made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without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the</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express</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written</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consent</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of</a:t>
            </a:r>
            <a:r>
              <a:rPr sz="758" b="0" i="0" spc="-11">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Amex</a:t>
            </a:r>
            <a:r>
              <a:rPr sz="758" b="0" i="0" spc="-9">
                <a:solidFill>
                  <a:srgbClr val="888B8D"/>
                </a:solidFill>
                <a:latin typeface="BentonSans Book" panose="02000503000000020004" pitchFamily="2" charset="0"/>
                <a:cs typeface="BentonSans Regular"/>
              </a:rPr>
              <a:t> </a:t>
            </a:r>
            <a:r>
              <a:rPr sz="758" b="0" i="0">
                <a:solidFill>
                  <a:srgbClr val="888B8D"/>
                </a:solidFill>
                <a:latin typeface="BentonSans Book" panose="02000503000000020004" pitchFamily="2" charset="0"/>
                <a:cs typeface="BentonSans Regular"/>
              </a:rPr>
              <a:t>GBT.</a:t>
            </a:r>
            <a:r>
              <a:rPr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2023</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GBT</a:t>
            </a:r>
            <a:r>
              <a:rPr lang="en-GB" sz="758" b="0" i="0" spc="-9">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Travel</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Services</a:t>
            </a:r>
            <a:r>
              <a:rPr lang="en-GB" sz="758" b="0" i="0" spc="-11">
                <a:solidFill>
                  <a:srgbClr val="888B8D"/>
                </a:solidFill>
                <a:latin typeface="BentonSans Book" panose="02000503000000020004" pitchFamily="2" charset="0"/>
                <a:cs typeface="BentonSans Regular"/>
              </a:rPr>
              <a:t> </a:t>
            </a:r>
            <a:r>
              <a:rPr lang="en-GB" sz="758" b="0" i="0">
                <a:solidFill>
                  <a:srgbClr val="888B8D"/>
                </a:solidFill>
                <a:latin typeface="BentonSans Book" panose="02000503000000020004" pitchFamily="2" charset="0"/>
                <a:cs typeface="BentonSans Regular"/>
              </a:rPr>
              <a:t>UK</a:t>
            </a:r>
            <a:r>
              <a:rPr lang="en-GB" sz="758" b="0" i="0" spc="-9">
                <a:solidFill>
                  <a:srgbClr val="888B8D"/>
                </a:solidFill>
                <a:latin typeface="BentonSans Book" panose="02000503000000020004" pitchFamily="2" charset="0"/>
                <a:cs typeface="BentonSans Regular"/>
              </a:rPr>
              <a:t> </a:t>
            </a:r>
            <a:r>
              <a:rPr lang="en-GB" sz="758" b="0" i="0" spc="-6">
                <a:solidFill>
                  <a:srgbClr val="888B8D"/>
                </a:solidFill>
                <a:latin typeface="BentonSans Book" panose="02000503000000020004" pitchFamily="2" charset="0"/>
                <a:cs typeface="BentonSans Regular"/>
              </a:rPr>
              <a:t>Limited.</a:t>
            </a:r>
            <a:endParaRPr sz="758"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540430344"/>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 id="2147484070" r:id="rId13"/>
    <p:sldLayoutId id="2147484071" r:id="rId14"/>
    <p:sldLayoutId id="2147484072" r:id="rId15"/>
    <p:sldLayoutId id="2147484073" r:id="rId16"/>
    <p:sldLayoutId id="2147484074" r:id="rId17"/>
    <p:sldLayoutId id="2147484098" r:id="rId18"/>
    <p:sldLayoutId id="2147484076" r:id="rId19"/>
    <p:sldLayoutId id="2147484077" r:id="rId20"/>
    <p:sldLayoutId id="2147484078" r:id="rId21"/>
    <p:sldLayoutId id="2147484079" r:id="rId22"/>
    <p:sldLayoutId id="2147484080" r:id="rId23"/>
    <p:sldLayoutId id="2147484081" r:id="rId24"/>
    <p:sldLayoutId id="2147484082" r:id="rId25"/>
    <p:sldLayoutId id="2147484083" r:id="rId26"/>
    <p:sldLayoutId id="2147484084" r:id="rId27"/>
    <p:sldLayoutId id="2147484085"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866760" rtl="0" eaLnBrk="1" latinLnBrk="0" hangingPunct="1">
        <a:lnSpc>
          <a:spcPct val="92000"/>
        </a:lnSpc>
        <a:spcBef>
          <a:spcPct val="0"/>
        </a:spcBef>
        <a:buNone/>
        <a:defRPr sz="2844" b="0" i="0" kern="1200">
          <a:solidFill>
            <a:schemeClr val="tx2"/>
          </a:solidFill>
          <a:latin typeface="+mj-lt"/>
          <a:ea typeface="+mj-ea"/>
          <a:cs typeface="+mj-cs"/>
        </a:defRPr>
      </a:lvl1pPr>
    </p:titleStyle>
    <p:bodyStyle>
      <a:lvl1pPr marL="0" indent="0" algn="l" defTabSz="866760" rtl="0" eaLnBrk="1" latinLnBrk="0" hangingPunct="1">
        <a:lnSpc>
          <a:spcPct val="105000"/>
        </a:lnSpc>
        <a:spcBef>
          <a:spcPts val="1137"/>
        </a:spcBef>
        <a:spcAft>
          <a:spcPts val="284"/>
        </a:spcAft>
        <a:buClrTx/>
        <a:buFontTx/>
        <a:buNone/>
        <a:defRPr sz="1706" b="0" i="0" kern="1200">
          <a:solidFill>
            <a:schemeClr val="tx1"/>
          </a:solidFill>
          <a:latin typeface="+mn-lt"/>
          <a:ea typeface="+mn-ea"/>
          <a:cs typeface="+mn-cs"/>
        </a:defRPr>
      </a:lvl1pPr>
      <a:lvl2pPr marL="173352" indent="-173352" algn="l" defTabSz="866760" rtl="0" eaLnBrk="1" latinLnBrk="0" hangingPunct="1">
        <a:lnSpc>
          <a:spcPct val="105000"/>
        </a:lnSpc>
        <a:spcBef>
          <a:spcPts val="379"/>
        </a:spcBef>
        <a:spcAft>
          <a:spcPts val="474"/>
        </a:spcAft>
        <a:buClrTx/>
        <a:buFont typeface="Arial" panose="020B0604020202020204" pitchFamily="34" charset="0"/>
        <a:buChar char="•"/>
        <a:defRPr sz="1422" b="0" i="0" kern="1200">
          <a:solidFill>
            <a:schemeClr val="tx1"/>
          </a:solidFill>
          <a:latin typeface="+mn-lt"/>
          <a:ea typeface="+mn-ea"/>
          <a:cs typeface="+mn-cs"/>
        </a:defRPr>
      </a:lvl2pPr>
      <a:lvl3pPr marL="364039" indent="-173352" algn="l" defTabSz="866760" rtl="0" eaLnBrk="1" latinLnBrk="0" hangingPunct="1">
        <a:lnSpc>
          <a:spcPct val="105000"/>
        </a:lnSpc>
        <a:spcBef>
          <a:spcPts val="0"/>
        </a:spcBef>
        <a:spcAft>
          <a:spcPts val="569"/>
        </a:spcAft>
        <a:buClrTx/>
        <a:buSzPct val="100000"/>
        <a:buFont typeface="Arial" panose="020B0604020202020204" pitchFamily="34" charset="0"/>
        <a:buChar char="–"/>
        <a:defRPr sz="1327" b="0" i="0" kern="1200">
          <a:solidFill>
            <a:schemeClr val="tx1"/>
          </a:solidFill>
          <a:latin typeface="+mn-lt"/>
          <a:ea typeface="+mn-ea"/>
          <a:cs typeface="+mn-cs"/>
        </a:defRPr>
      </a:lvl3pPr>
      <a:lvl4pPr marL="546059" indent="-173352" algn="l" defTabSz="866760" rtl="0" eaLnBrk="1" latinLnBrk="0" hangingPunct="1">
        <a:lnSpc>
          <a:spcPct val="105000"/>
        </a:lnSpc>
        <a:spcBef>
          <a:spcPts val="0"/>
        </a:spcBef>
        <a:spcAft>
          <a:spcPts val="569"/>
        </a:spcAft>
        <a:buClrTx/>
        <a:buFont typeface="Wingdings" panose="05000000000000000000" pitchFamily="2" charset="2"/>
        <a:buChar char="ú"/>
        <a:defRPr sz="1232" b="0" i="0" kern="1200">
          <a:solidFill>
            <a:schemeClr val="tx1"/>
          </a:solidFill>
          <a:latin typeface="+mn-lt"/>
          <a:ea typeface="+mn-ea"/>
          <a:cs typeface="+mn-cs"/>
        </a:defRPr>
      </a:lvl4pPr>
      <a:lvl5pPr marL="745413" indent="-173352" algn="l" defTabSz="866760" rtl="0" eaLnBrk="1" latinLnBrk="0" hangingPunct="1">
        <a:lnSpc>
          <a:spcPct val="105000"/>
        </a:lnSpc>
        <a:spcBef>
          <a:spcPts val="0"/>
        </a:spcBef>
        <a:spcAft>
          <a:spcPts val="569"/>
        </a:spcAft>
        <a:buClrTx/>
        <a:buFont typeface="Arial" panose="020B0604020202020204" pitchFamily="34" charset="0"/>
        <a:buChar char="–"/>
        <a:defRPr sz="1137" b="0" i="0" kern="1200">
          <a:solidFill>
            <a:schemeClr val="tx1"/>
          </a:solidFill>
          <a:latin typeface="+mn-lt"/>
          <a:ea typeface="+mn-ea"/>
          <a:cs typeface="+mn-cs"/>
        </a:defRPr>
      </a:lvl5pPr>
      <a:lvl6pPr marL="927433"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6pPr>
      <a:lvl7pPr marL="1126788"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7pPr>
      <a:lvl8pPr marL="1317475" indent="-173352" algn="l" defTabSz="866760" rtl="0" eaLnBrk="1" latinLnBrk="0" hangingPunct="1">
        <a:lnSpc>
          <a:spcPct val="105000"/>
        </a:lnSpc>
        <a:spcBef>
          <a:spcPts val="0"/>
        </a:spcBef>
        <a:spcAft>
          <a:spcPts val="569"/>
        </a:spcAft>
        <a:buFont typeface="Arial" panose="020B0604020202020204" pitchFamily="34" charset="0"/>
        <a:buChar char="◦"/>
        <a:defRPr sz="1232" kern="1200" baseline="0">
          <a:solidFill>
            <a:schemeClr val="tx1"/>
          </a:solidFill>
          <a:latin typeface="+mn-lt"/>
          <a:ea typeface="+mn-ea"/>
          <a:cs typeface="+mn-cs"/>
        </a:defRPr>
      </a:lvl8pPr>
      <a:lvl9pPr marL="1516830"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9pPr>
    </p:bodyStyle>
    <p:otherStyle>
      <a:defPPr>
        <a:defRPr lang="en-US"/>
      </a:defPPr>
      <a:lvl1pPr marL="0" algn="l" defTabSz="866760" rtl="0" eaLnBrk="1" latinLnBrk="0" hangingPunct="1">
        <a:defRPr sz="1706" kern="1200">
          <a:solidFill>
            <a:schemeClr val="tx1"/>
          </a:solidFill>
          <a:latin typeface="+mn-lt"/>
          <a:ea typeface="+mn-ea"/>
          <a:cs typeface="+mn-cs"/>
        </a:defRPr>
      </a:lvl1pPr>
      <a:lvl2pPr marL="433380" algn="l" defTabSz="866760" rtl="0" eaLnBrk="1" latinLnBrk="0" hangingPunct="1">
        <a:defRPr sz="1706" kern="1200">
          <a:solidFill>
            <a:schemeClr val="tx1"/>
          </a:solidFill>
          <a:latin typeface="+mn-lt"/>
          <a:ea typeface="+mn-ea"/>
          <a:cs typeface="+mn-cs"/>
        </a:defRPr>
      </a:lvl2pPr>
      <a:lvl3pPr marL="866760" algn="l" defTabSz="866760" rtl="0" eaLnBrk="1" latinLnBrk="0" hangingPunct="1">
        <a:defRPr sz="1706" kern="1200">
          <a:solidFill>
            <a:schemeClr val="tx1"/>
          </a:solidFill>
          <a:latin typeface="+mn-lt"/>
          <a:ea typeface="+mn-ea"/>
          <a:cs typeface="+mn-cs"/>
        </a:defRPr>
      </a:lvl3pPr>
      <a:lvl4pPr marL="1300140" algn="l" defTabSz="866760" rtl="0" eaLnBrk="1" latinLnBrk="0" hangingPunct="1">
        <a:defRPr sz="1706" kern="1200">
          <a:solidFill>
            <a:schemeClr val="tx1"/>
          </a:solidFill>
          <a:latin typeface="+mn-lt"/>
          <a:ea typeface="+mn-ea"/>
          <a:cs typeface="+mn-cs"/>
        </a:defRPr>
      </a:lvl4pPr>
      <a:lvl5pPr marL="1733520" algn="l" defTabSz="866760" rtl="0" eaLnBrk="1" latinLnBrk="0" hangingPunct="1">
        <a:defRPr sz="1706" kern="1200">
          <a:solidFill>
            <a:schemeClr val="tx1"/>
          </a:solidFill>
          <a:latin typeface="+mn-lt"/>
          <a:ea typeface="+mn-ea"/>
          <a:cs typeface="+mn-cs"/>
        </a:defRPr>
      </a:lvl5pPr>
      <a:lvl6pPr marL="2166899" algn="l" defTabSz="866760" rtl="0" eaLnBrk="1" latinLnBrk="0" hangingPunct="1">
        <a:defRPr sz="1706" kern="1200">
          <a:solidFill>
            <a:schemeClr val="tx1"/>
          </a:solidFill>
          <a:latin typeface="+mn-lt"/>
          <a:ea typeface="+mn-ea"/>
          <a:cs typeface="+mn-cs"/>
        </a:defRPr>
      </a:lvl6pPr>
      <a:lvl7pPr marL="2600279" algn="l" defTabSz="866760" rtl="0" eaLnBrk="1" latinLnBrk="0" hangingPunct="1">
        <a:defRPr sz="1706" kern="1200">
          <a:solidFill>
            <a:schemeClr val="tx1"/>
          </a:solidFill>
          <a:latin typeface="+mn-lt"/>
          <a:ea typeface="+mn-ea"/>
          <a:cs typeface="+mn-cs"/>
        </a:defRPr>
      </a:lvl7pPr>
      <a:lvl8pPr marL="3033659" algn="l" defTabSz="866760" rtl="0" eaLnBrk="1" latinLnBrk="0" hangingPunct="1">
        <a:defRPr sz="1706" kern="1200">
          <a:solidFill>
            <a:schemeClr val="tx1"/>
          </a:solidFill>
          <a:latin typeface="+mn-lt"/>
          <a:ea typeface="+mn-ea"/>
          <a:cs typeface="+mn-cs"/>
        </a:defRPr>
      </a:lvl8pPr>
      <a:lvl9pPr marL="3467039" algn="l" defTabSz="866760" rtl="0" eaLnBrk="1" latinLnBrk="0" hangingPunct="1">
        <a:defRPr sz="1706"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4096" userDrawn="1">
          <p15:clr>
            <a:srgbClr val="F26B43"/>
          </p15:clr>
        </p15:guide>
        <p15:guide id="11" orient="horz" pos="3344" userDrawn="1">
          <p15:clr>
            <a:srgbClr val="F26B43"/>
          </p15:clr>
        </p15:guide>
        <p15:guide id="12" orient="horz" pos="3660" userDrawn="1">
          <p15:clr>
            <a:srgbClr val="F26B43"/>
          </p15:clr>
        </p15:guide>
        <p15:guide id="13" orient="horz" pos="3941" userDrawn="1">
          <p15:clr>
            <a:srgbClr val="F26B43"/>
          </p15:clr>
        </p15:guide>
        <p15:guide id="14" pos="388" userDrawn="1">
          <p15:clr>
            <a:srgbClr val="F26B43"/>
          </p15:clr>
        </p15:guide>
        <p15:guide id="15" pos="7806" userDrawn="1">
          <p15:clr>
            <a:srgbClr val="F26B43"/>
          </p15:clr>
        </p15:guide>
        <p15:guide id="16" orient="horz" pos="476" userDrawn="1">
          <p15:clr>
            <a:srgbClr val="F26B43"/>
          </p15:clr>
        </p15:guide>
        <p15:guide id="17" orient="horz" pos="1156" userDrawn="1">
          <p15:clr>
            <a:srgbClr val="F26B43"/>
          </p15:clr>
        </p15:guide>
        <p15:guide id="18" orient="horz" pos="30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852802" y="6157854"/>
            <a:ext cx="731431" cy="91092"/>
          </a:xfrm>
          <a:prstGeom prst="rect">
            <a:avLst/>
          </a:prstGeom>
        </p:spPr>
        <p:txBody>
          <a:bodyPr vert="horz" lIns="0" tIns="0" rIns="0" bIns="0" rtlCol="0" anchor="t"/>
          <a:lstStyle>
            <a:lvl1pPr algn="r">
              <a:defRPr sz="758">
                <a:solidFill>
                  <a:srgbClr val="888B8D"/>
                </a:solidFill>
                <a:latin typeface="+mn-lt"/>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611150" y="409500"/>
            <a:ext cx="10366735" cy="537401"/>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612370" y="1706250"/>
            <a:ext cx="11778473" cy="375375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603024" y="5764843"/>
            <a:ext cx="11780911"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11079821" y="182083"/>
            <a:ext cx="1583001" cy="866775"/>
          </a:xfrm>
          <a:prstGeom prst="rect">
            <a:avLst/>
          </a:prstGeom>
        </p:spPr>
      </p:pic>
      <p:pic>
        <p:nvPicPr>
          <p:cNvPr id="7" name="Picture 6">
            <a:extLst>
              <a:ext uri="{FF2B5EF4-FFF2-40B4-BE49-F238E27FC236}">
                <a16:creationId xmlns:a16="http://schemas.microsoft.com/office/drawing/2014/main" id="{DFF4E469-C722-0D86-217B-DD701D378980}"/>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410C61F4-C0C1-4B48-44E6-D51543A651CC}"/>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3595645605"/>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41" r:id="rId10"/>
    <p:sldLayoutId id="2147484035" r:id="rId11"/>
    <p:sldLayoutId id="2147484036" r:id="rId12"/>
    <p:sldLayoutId id="2147484087" r:id="rId13"/>
    <p:sldLayoutId id="2147484037" r:id="rId14"/>
    <p:sldLayoutId id="2147484038" r:id="rId15"/>
    <p:sldLayoutId id="2147484039" r:id="rId16"/>
    <p:sldLayoutId id="2147484040" r:id="rId17"/>
    <p:sldLayoutId id="2147484097" r:id="rId18"/>
    <p:sldLayoutId id="2147484045" r:id="rId19"/>
    <p:sldLayoutId id="2147484046" r:id="rId20"/>
    <p:sldLayoutId id="2147484042" r:id="rId21"/>
    <p:sldLayoutId id="2147484043" r:id="rId22"/>
    <p:sldLayoutId id="2147484044" r:id="rId23"/>
    <p:sldLayoutId id="2147484047" r:id="rId24"/>
    <p:sldLayoutId id="2147484048" r:id="rId25"/>
    <p:sldLayoutId id="2147484049" r:id="rId26"/>
    <p:sldLayoutId id="2147484050" r:id="rId27"/>
    <p:sldLayoutId id="2147484051"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866760" rtl="0" eaLnBrk="1" latinLnBrk="0" hangingPunct="1">
        <a:lnSpc>
          <a:spcPct val="92000"/>
        </a:lnSpc>
        <a:spcBef>
          <a:spcPct val="0"/>
        </a:spcBef>
        <a:buNone/>
        <a:defRPr sz="2844" b="0" i="0" kern="1200">
          <a:solidFill>
            <a:schemeClr val="tx2"/>
          </a:solidFill>
          <a:latin typeface="+mj-lt"/>
          <a:ea typeface="+mj-ea"/>
          <a:cs typeface="+mj-cs"/>
        </a:defRPr>
      </a:lvl1pPr>
    </p:titleStyle>
    <p:bodyStyle>
      <a:lvl1pPr marL="0" indent="0" algn="l" defTabSz="866760" rtl="0" eaLnBrk="1" latinLnBrk="0" hangingPunct="1">
        <a:lnSpc>
          <a:spcPct val="105000"/>
        </a:lnSpc>
        <a:spcBef>
          <a:spcPts val="1137"/>
        </a:spcBef>
        <a:spcAft>
          <a:spcPts val="284"/>
        </a:spcAft>
        <a:buClrTx/>
        <a:buFontTx/>
        <a:buNone/>
        <a:defRPr sz="1706" b="0" i="0" kern="1200">
          <a:solidFill>
            <a:schemeClr val="tx1"/>
          </a:solidFill>
          <a:latin typeface="+mn-lt"/>
          <a:ea typeface="+mn-ea"/>
          <a:cs typeface="+mn-cs"/>
        </a:defRPr>
      </a:lvl1pPr>
      <a:lvl2pPr marL="173352" indent="-173352" algn="l" defTabSz="866760" rtl="0" eaLnBrk="1" latinLnBrk="0" hangingPunct="1">
        <a:lnSpc>
          <a:spcPct val="105000"/>
        </a:lnSpc>
        <a:spcBef>
          <a:spcPts val="379"/>
        </a:spcBef>
        <a:spcAft>
          <a:spcPts val="474"/>
        </a:spcAft>
        <a:buClrTx/>
        <a:buFont typeface="Arial" panose="020B0604020202020204" pitchFamily="34" charset="0"/>
        <a:buChar char="•"/>
        <a:defRPr sz="1422" b="0" i="0" kern="1200">
          <a:solidFill>
            <a:schemeClr val="tx1"/>
          </a:solidFill>
          <a:latin typeface="+mn-lt"/>
          <a:ea typeface="+mn-ea"/>
          <a:cs typeface="+mn-cs"/>
        </a:defRPr>
      </a:lvl2pPr>
      <a:lvl3pPr marL="364039" indent="-173352" algn="l" defTabSz="866760" rtl="0" eaLnBrk="1" latinLnBrk="0" hangingPunct="1">
        <a:lnSpc>
          <a:spcPct val="105000"/>
        </a:lnSpc>
        <a:spcBef>
          <a:spcPts val="0"/>
        </a:spcBef>
        <a:spcAft>
          <a:spcPts val="569"/>
        </a:spcAft>
        <a:buClrTx/>
        <a:buSzPct val="100000"/>
        <a:buFont typeface="Arial" panose="020B0604020202020204" pitchFamily="34" charset="0"/>
        <a:buChar char="–"/>
        <a:defRPr sz="1327" b="0" i="0" kern="1200">
          <a:solidFill>
            <a:schemeClr val="tx1"/>
          </a:solidFill>
          <a:latin typeface="+mn-lt"/>
          <a:ea typeface="+mn-ea"/>
          <a:cs typeface="+mn-cs"/>
        </a:defRPr>
      </a:lvl3pPr>
      <a:lvl4pPr marL="546059" indent="-173352" algn="l" defTabSz="866760" rtl="0" eaLnBrk="1" latinLnBrk="0" hangingPunct="1">
        <a:lnSpc>
          <a:spcPct val="105000"/>
        </a:lnSpc>
        <a:spcBef>
          <a:spcPts val="0"/>
        </a:spcBef>
        <a:spcAft>
          <a:spcPts val="569"/>
        </a:spcAft>
        <a:buClrTx/>
        <a:buFont typeface="Wingdings" panose="05000000000000000000" pitchFamily="2" charset="2"/>
        <a:buChar char="ú"/>
        <a:defRPr sz="1232" b="0" i="0" kern="1200">
          <a:solidFill>
            <a:schemeClr val="tx1"/>
          </a:solidFill>
          <a:latin typeface="+mn-lt"/>
          <a:ea typeface="+mn-ea"/>
          <a:cs typeface="+mn-cs"/>
        </a:defRPr>
      </a:lvl4pPr>
      <a:lvl5pPr marL="745413" indent="-173352" algn="l" defTabSz="866760" rtl="0" eaLnBrk="1" latinLnBrk="0" hangingPunct="1">
        <a:lnSpc>
          <a:spcPct val="105000"/>
        </a:lnSpc>
        <a:spcBef>
          <a:spcPts val="0"/>
        </a:spcBef>
        <a:spcAft>
          <a:spcPts val="569"/>
        </a:spcAft>
        <a:buClrTx/>
        <a:buFont typeface="Arial" panose="020B0604020202020204" pitchFamily="34" charset="0"/>
        <a:buChar char="–"/>
        <a:defRPr sz="1137" b="0" i="0" kern="1200">
          <a:solidFill>
            <a:schemeClr val="tx1"/>
          </a:solidFill>
          <a:latin typeface="+mn-lt"/>
          <a:ea typeface="+mn-ea"/>
          <a:cs typeface="+mn-cs"/>
        </a:defRPr>
      </a:lvl5pPr>
      <a:lvl6pPr marL="927433"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6pPr>
      <a:lvl7pPr marL="1126788"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7pPr>
      <a:lvl8pPr marL="1317475" indent="-173352" algn="l" defTabSz="866760" rtl="0" eaLnBrk="1" latinLnBrk="0" hangingPunct="1">
        <a:lnSpc>
          <a:spcPct val="105000"/>
        </a:lnSpc>
        <a:spcBef>
          <a:spcPts val="0"/>
        </a:spcBef>
        <a:spcAft>
          <a:spcPts val="569"/>
        </a:spcAft>
        <a:buFont typeface="Arial" panose="020B0604020202020204" pitchFamily="34" charset="0"/>
        <a:buChar char="◦"/>
        <a:defRPr sz="1232" kern="1200" baseline="0">
          <a:solidFill>
            <a:schemeClr val="tx1"/>
          </a:solidFill>
          <a:latin typeface="+mn-lt"/>
          <a:ea typeface="+mn-ea"/>
          <a:cs typeface="+mn-cs"/>
        </a:defRPr>
      </a:lvl8pPr>
      <a:lvl9pPr marL="1516830"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9pPr>
    </p:bodyStyle>
    <p:otherStyle>
      <a:defPPr>
        <a:defRPr lang="en-US"/>
      </a:defPPr>
      <a:lvl1pPr marL="0" algn="l" defTabSz="866760" rtl="0" eaLnBrk="1" latinLnBrk="0" hangingPunct="1">
        <a:defRPr sz="1706" kern="1200">
          <a:solidFill>
            <a:schemeClr val="tx1"/>
          </a:solidFill>
          <a:latin typeface="+mn-lt"/>
          <a:ea typeface="+mn-ea"/>
          <a:cs typeface="+mn-cs"/>
        </a:defRPr>
      </a:lvl1pPr>
      <a:lvl2pPr marL="433380" algn="l" defTabSz="866760" rtl="0" eaLnBrk="1" latinLnBrk="0" hangingPunct="1">
        <a:defRPr sz="1706" kern="1200">
          <a:solidFill>
            <a:schemeClr val="tx1"/>
          </a:solidFill>
          <a:latin typeface="+mn-lt"/>
          <a:ea typeface="+mn-ea"/>
          <a:cs typeface="+mn-cs"/>
        </a:defRPr>
      </a:lvl2pPr>
      <a:lvl3pPr marL="866760" algn="l" defTabSz="866760" rtl="0" eaLnBrk="1" latinLnBrk="0" hangingPunct="1">
        <a:defRPr sz="1706" kern="1200">
          <a:solidFill>
            <a:schemeClr val="tx1"/>
          </a:solidFill>
          <a:latin typeface="+mn-lt"/>
          <a:ea typeface="+mn-ea"/>
          <a:cs typeface="+mn-cs"/>
        </a:defRPr>
      </a:lvl3pPr>
      <a:lvl4pPr marL="1300140" algn="l" defTabSz="866760" rtl="0" eaLnBrk="1" latinLnBrk="0" hangingPunct="1">
        <a:defRPr sz="1706" kern="1200">
          <a:solidFill>
            <a:schemeClr val="tx1"/>
          </a:solidFill>
          <a:latin typeface="+mn-lt"/>
          <a:ea typeface="+mn-ea"/>
          <a:cs typeface="+mn-cs"/>
        </a:defRPr>
      </a:lvl4pPr>
      <a:lvl5pPr marL="1733520" algn="l" defTabSz="866760" rtl="0" eaLnBrk="1" latinLnBrk="0" hangingPunct="1">
        <a:defRPr sz="1706" kern="1200">
          <a:solidFill>
            <a:schemeClr val="tx1"/>
          </a:solidFill>
          <a:latin typeface="+mn-lt"/>
          <a:ea typeface="+mn-ea"/>
          <a:cs typeface="+mn-cs"/>
        </a:defRPr>
      </a:lvl5pPr>
      <a:lvl6pPr marL="2166899" algn="l" defTabSz="866760" rtl="0" eaLnBrk="1" latinLnBrk="0" hangingPunct="1">
        <a:defRPr sz="1706" kern="1200">
          <a:solidFill>
            <a:schemeClr val="tx1"/>
          </a:solidFill>
          <a:latin typeface="+mn-lt"/>
          <a:ea typeface="+mn-ea"/>
          <a:cs typeface="+mn-cs"/>
        </a:defRPr>
      </a:lvl6pPr>
      <a:lvl7pPr marL="2600279" algn="l" defTabSz="866760" rtl="0" eaLnBrk="1" latinLnBrk="0" hangingPunct="1">
        <a:defRPr sz="1706" kern="1200">
          <a:solidFill>
            <a:schemeClr val="tx1"/>
          </a:solidFill>
          <a:latin typeface="+mn-lt"/>
          <a:ea typeface="+mn-ea"/>
          <a:cs typeface="+mn-cs"/>
        </a:defRPr>
      </a:lvl7pPr>
      <a:lvl8pPr marL="3033659" algn="l" defTabSz="866760" rtl="0" eaLnBrk="1" latinLnBrk="0" hangingPunct="1">
        <a:defRPr sz="1706" kern="1200">
          <a:solidFill>
            <a:schemeClr val="tx1"/>
          </a:solidFill>
          <a:latin typeface="+mn-lt"/>
          <a:ea typeface="+mn-ea"/>
          <a:cs typeface="+mn-cs"/>
        </a:defRPr>
      </a:lvl8pPr>
      <a:lvl9pPr marL="3467039" algn="l" defTabSz="866760" rtl="0" eaLnBrk="1" latinLnBrk="0" hangingPunct="1">
        <a:defRPr sz="1706"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4096" userDrawn="1">
          <p15:clr>
            <a:srgbClr val="F26B43"/>
          </p15:clr>
        </p15:guide>
        <p15:guide id="11" orient="horz" pos="3344" userDrawn="1">
          <p15:clr>
            <a:srgbClr val="F26B43"/>
          </p15:clr>
        </p15:guide>
        <p15:guide id="12" orient="horz" pos="3660" userDrawn="1">
          <p15:clr>
            <a:srgbClr val="F26B43"/>
          </p15:clr>
        </p15:guide>
        <p15:guide id="13" orient="horz" pos="3941" userDrawn="1">
          <p15:clr>
            <a:srgbClr val="F26B43"/>
          </p15:clr>
        </p15:guide>
        <p15:guide id="14" pos="388" userDrawn="1">
          <p15:clr>
            <a:srgbClr val="F26B43"/>
          </p15:clr>
        </p15:guide>
        <p15:guide id="15" pos="7806" userDrawn="1">
          <p15:clr>
            <a:srgbClr val="F26B43"/>
          </p15:clr>
        </p15:guide>
        <p15:guide id="16" orient="horz" pos="476" userDrawn="1">
          <p15:clr>
            <a:srgbClr val="F26B43"/>
          </p15:clr>
        </p15:guide>
        <p15:guide id="17" orient="horz" pos="1156" userDrawn="1">
          <p15:clr>
            <a:srgbClr val="F26B43"/>
          </p15:clr>
        </p15:guide>
        <p15:guide id="18" orient="horz" pos="308"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852802" y="6157854"/>
            <a:ext cx="731431" cy="91092"/>
          </a:xfrm>
          <a:prstGeom prst="rect">
            <a:avLst/>
          </a:prstGeom>
        </p:spPr>
        <p:txBody>
          <a:bodyPr vert="horz" lIns="0" tIns="0" rIns="0" bIns="0" rtlCol="0" anchor="t"/>
          <a:lstStyle>
            <a:lvl1pPr algn="r">
              <a:defRPr sz="758">
                <a:solidFill>
                  <a:srgbClr val="888B8D"/>
                </a:solidFill>
                <a:latin typeface="+mn-lt"/>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611150" y="409500"/>
            <a:ext cx="10366735" cy="537401"/>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612370" y="1706250"/>
            <a:ext cx="11778473" cy="375375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603024" y="5764843"/>
            <a:ext cx="11780911"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descr="A blue text with a yellow and blue text&#10;&#10;Description automatically generated">
            <a:extLst>
              <a:ext uri="{FF2B5EF4-FFF2-40B4-BE49-F238E27FC236}">
                <a16:creationId xmlns:a16="http://schemas.microsoft.com/office/drawing/2014/main" id="{7B8E407F-AEFD-0ED4-8B05-E31EA9049522}"/>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0975506" y="162588"/>
            <a:ext cx="2008895" cy="896737"/>
          </a:xfrm>
          <a:prstGeom prst="rect">
            <a:avLst/>
          </a:prstGeom>
        </p:spPr>
      </p:pic>
      <p:pic>
        <p:nvPicPr>
          <p:cNvPr id="7" name="Picture 6">
            <a:extLst>
              <a:ext uri="{FF2B5EF4-FFF2-40B4-BE49-F238E27FC236}">
                <a16:creationId xmlns:a16="http://schemas.microsoft.com/office/drawing/2014/main" id="{64A45CFB-340E-274B-485E-B90FFBF890D9}"/>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1191324" y="5910322"/>
            <a:ext cx="1198801" cy="346710"/>
          </a:xfrm>
          <a:prstGeom prst="rect">
            <a:avLst/>
          </a:prstGeom>
        </p:spPr>
      </p:pic>
      <p:sp>
        <p:nvSpPr>
          <p:cNvPr id="8" name="object 15">
            <a:extLst>
              <a:ext uri="{FF2B5EF4-FFF2-40B4-BE49-F238E27FC236}">
                <a16:creationId xmlns:a16="http://schemas.microsoft.com/office/drawing/2014/main" id="{56FC0745-6378-7C3F-A863-F5A6DDEC6A39}"/>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528853057"/>
      </p:ext>
    </p:extLst>
  </p:cSld>
  <p:clrMap bg1="lt1" tx1="dk1" bg2="lt2" tx2="dk2" accent1="accent1" accent2="accent2" accent3="accent3" accent4="accent4" accent5="accent5" accent6="accent6" hlink="hlink" folHlink="folHlink"/>
  <p:sldLayoutIdLst>
    <p:sldLayoutId id="2147483917" r:id="rId1"/>
    <p:sldLayoutId id="2147483922" r:id="rId2"/>
    <p:sldLayoutId id="2147483949" r:id="rId3"/>
    <p:sldLayoutId id="2147483926" r:id="rId4"/>
    <p:sldLayoutId id="2147483928" r:id="rId5"/>
    <p:sldLayoutId id="2147483929" r:id="rId6"/>
    <p:sldLayoutId id="2147483930" r:id="rId7"/>
    <p:sldLayoutId id="2147483937" r:id="rId8"/>
    <p:sldLayoutId id="2147483931" r:id="rId9"/>
    <p:sldLayoutId id="2147483932" r:id="rId10"/>
    <p:sldLayoutId id="2147484091" r:id="rId11"/>
    <p:sldLayoutId id="2147483933" r:id="rId12"/>
    <p:sldLayoutId id="2147483934" r:id="rId13"/>
    <p:sldLayoutId id="2147483935" r:id="rId14"/>
    <p:sldLayoutId id="2147483936" r:id="rId15"/>
    <p:sldLayoutId id="2147484096" r:id="rId16"/>
    <p:sldLayoutId id="2147483941" r:id="rId17"/>
    <p:sldLayoutId id="2147483942" r:id="rId18"/>
    <p:sldLayoutId id="2147483938" r:id="rId19"/>
    <p:sldLayoutId id="2147483939" r:id="rId20"/>
    <p:sldLayoutId id="2147483940" r:id="rId21"/>
    <p:sldLayoutId id="2147483943" r:id="rId22"/>
    <p:sldLayoutId id="2147483944" r:id="rId23"/>
    <p:sldLayoutId id="2147484103" r:id="rId24"/>
    <p:sldLayoutId id="2147483946" r:id="rId25"/>
    <p:sldLayoutId id="2147483947"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866760" rtl="0" eaLnBrk="1" latinLnBrk="0" hangingPunct="1">
        <a:lnSpc>
          <a:spcPct val="92000"/>
        </a:lnSpc>
        <a:spcBef>
          <a:spcPct val="0"/>
        </a:spcBef>
        <a:buNone/>
        <a:defRPr sz="2844" b="0" i="0" kern="1200">
          <a:solidFill>
            <a:schemeClr val="tx2"/>
          </a:solidFill>
          <a:latin typeface="+mj-lt"/>
          <a:ea typeface="+mj-ea"/>
          <a:cs typeface="+mj-cs"/>
        </a:defRPr>
      </a:lvl1pPr>
    </p:titleStyle>
    <p:bodyStyle>
      <a:lvl1pPr marL="0" indent="0" algn="l" defTabSz="866760" rtl="0" eaLnBrk="1" latinLnBrk="0" hangingPunct="1">
        <a:lnSpc>
          <a:spcPct val="105000"/>
        </a:lnSpc>
        <a:spcBef>
          <a:spcPts val="1137"/>
        </a:spcBef>
        <a:spcAft>
          <a:spcPts val="284"/>
        </a:spcAft>
        <a:buClrTx/>
        <a:buFontTx/>
        <a:buNone/>
        <a:defRPr sz="1706" b="0" i="0" kern="1200">
          <a:solidFill>
            <a:schemeClr val="tx1"/>
          </a:solidFill>
          <a:latin typeface="+mn-lt"/>
          <a:ea typeface="+mn-ea"/>
          <a:cs typeface="+mn-cs"/>
        </a:defRPr>
      </a:lvl1pPr>
      <a:lvl2pPr marL="173352" indent="-173352" algn="l" defTabSz="866760" rtl="0" eaLnBrk="1" latinLnBrk="0" hangingPunct="1">
        <a:lnSpc>
          <a:spcPct val="105000"/>
        </a:lnSpc>
        <a:spcBef>
          <a:spcPts val="379"/>
        </a:spcBef>
        <a:spcAft>
          <a:spcPts val="474"/>
        </a:spcAft>
        <a:buClrTx/>
        <a:buFont typeface="Arial" panose="020B0604020202020204" pitchFamily="34" charset="0"/>
        <a:buChar char="•"/>
        <a:defRPr sz="1422" b="0" i="0" kern="1200">
          <a:solidFill>
            <a:schemeClr val="tx1"/>
          </a:solidFill>
          <a:latin typeface="+mn-lt"/>
          <a:ea typeface="+mn-ea"/>
          <a:cs typeface="+mn-cs"/>
        </a:defRPr>
      </a:lvl2pPr>
      <a:lvl3pPr marL="364039" indent="-173352" algn="l" defTabSz="866760" rtl="0" eaLnBrk="1" latinLnBrk="0" hangingPunct="1">
        <a:lnSpc>
          <a:spcPct val="105000"/>
        </a:lnSpc>
        <a:spcBef>
          <a:spcPts val="0"/>
        </a:spcBef>
        <a:spcAft>
          <a:spcPts val="569"/>
        </a:spcAft>
        <a:buClrTx/>
        <a:buSzPct val="100000"/>
        <a:buFont typeface="Arial" panose="020B0604020202020204" pitchFamily="34" charset="0"/>
        <a:buChar char="–"/>
        <a:defRPr sz="1327" b="0" i="0" kern="1200">
          <a:solidFill>
            <a:schemeClr val="tx1"/>
          </a:solidFill>
          <a:latin typeface="+mn-lt"/>
          <a:ea typeface="+mn-ea"/>
          <a:cs typeface="+mn-cs"/>
        </a:defRPr>
      </a:lvl3pPr>
      <a:lvl4pPr marL="546059" indent="-173352" algn="l" defTabSz="866760" rtl="0" eaLnBrk="1" latinLnBrk="0" hangingPunct="1">
        <a:lnSpc>
          <a:spcPct val="105000"/>
        </a:lnSpc>
        <a:spcBef>
          <a:spcPts val="0"/>
        </a:spcBef>
        <a:spcAft>
          <a:spcPts val="569"/>
        </a:spcAft>
        <a:buClrTx/>
        <a:buFont typeface="Wingdings" panose="05000000000000000000" pitchFamily="2" charset="2"/>
        <a:buChar char="ú"/>
        <a:defRPr sz="1232" b="0" i="0" kern="1200">
          <a:solidFill>
            <a:schemeClr val="tx1"/>
          </a:solidFill>
          <a:latin typeface="+mn-lt"/>
          <a:ea typeface="+mn-ea"/>
          <a:cs typeface="+mn-cs"/>
        </a:defRPr>
      </a:lvl4pPr>
      <a:lvl5pPr marL="745413" indent="-173352" algn="l" defTabSz="866760" rtl="0" eaLnBrk="1" latinLnBrk="0" hangingPunct="1">
        <a:lnSpc>
          <a:spcPct val="105000"/>
        </a:lnSpc>
        <a:spcBef>
          <a:spcPts val="0"/>
        </a:spcBef>
        <a:spcAft>
          <a:spcPts val="569"/>
        </a:spcAft>
        <a:buClrTx/>
        <a:buFont typeface="Arial" panose="020B0604020202020204" pitchFamily="34" charset="0"/>
        <a:buChar char="–"/>
        <a:defRPr sz="1137" b="0" i="0" kern="1200">
          <a:solidFill>
            <a:schemeClr val="tx1"/>
          </a:solidFill>
          <a:latin typeface="+mn-lt"/>
          <a:ea typeface="+mn-ea"/>
          <a:cs typeface="+mn-cs"/>
        </a:defRPr>
      </a:lvl5pPr>
      <a:lvl6pPr marL="927433"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6pPr>
      <a:lvl7pPr marL="1126788"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7pPr>
      <a:lvl8pPr marL="1317475" indent="-173352" algn="l" defTabSz="866760" rtl="0" eaLnBrk="1" latinLnBrk="0" hangingPunct="1">
        <a:lnSpc>
          <a:spcPct val="105000"/>
        </a:lnSpc>
        <a:spcBef>
          <a:spcPts val="0"/>
        </a:spcBef>
        <a:spcAft>
          <a:spcPts val="569"/>
        </a:spcAft>
        <a:buFont typeface="Arial" panose="020B0604020202020204" pitchFamily="34" charset="0"/>
        <a:buChar char="◦"/>
        <a:defRPr sz="1232" kern="1200" baseline="0">
          <a:solidFill>
            <a:schemeClr val="tx1"/>
          </a:solidFill>
          <a:latin typeface="+mn-lt"/>
          <a:ea typeface="+mn-ea"/>
          <a:cs typeface="+mn-cs"/>
        </a:defRPr>
      </a:lvl8pPr>
      <a:lvl9pPr marL="1516830"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9pPr>
    </p:bodyStyle>
    <p:otherStyle>
      <a:defPPr>
        <a:defRPr lang="en-US"/>
      </a:defPPr>
      <a:lvl1pPr marL="0" algn="l" defTabSz="866760" rtl="0" eaLnBrk="1" latinLnBrk="0" hangingPunct="1">
        <a:defRPr sz="1706" kern="1200">
          <a:solidFill>
            <a:schemeClr val="tx1"/>
          </a:solidFill>
          <a:latin typeface="+mn-lt"/>
          <a:ea typeface="+mn-ea"/>
          <a:cs typeface="+mn-cs"/>
        </a:defRPr>
      </a:lvl1pPr>
      <a:lvl2pPr marL="433380" algn="l" defTabSz="866760" rtl="0" eaLnBrk="1" latinLnBrk="0" hangingPunct="1">
        <a:defRPr sz="1706" kern="1200">
          <a:solidFill>
            <a:schemeClr val="tx1"/>
          </a:solidFill>
          <a:latin typeface="+mn-lt"/>
          <a:ea typeface="+mn-ea"/>
          <a:cs typeface="+mn-cs"/>
        </a:defRPr>
      </a:lvl2pPr>
      <a:lvl3pPr marL="866760" algn="l" defTabSz="866760" rtl="0" eaLnBrk="1" latinLnBrk="0" hangingPunct="1">
        <a:defRPr sz="1706" kern="1200">
          <a:solidFill>
            <a:schemeClr val="tx1"/>
          </a:solidFill>
          <a:latin typeface="+mn-lt"/>
          <a:ea typeface="+mn-ea"/>
          <a:cs typeface="+mn-cs"/>
        </a:defRPr>
      </a:lvl3pPr>
      <a:lvl4pPr marL="1300140" algn="l" defTabSz="866760" rtl="0" eaLnBrk="1" latinLnBrk="0" hangingPunct="1">
        <a:defRPr sz="1706" kern="1200">
          <a:solidFill>
            <a:schemeClr val="tx1"/>
          </a:solidFill>
          <a:latin typeface="+mn-lt"/>
          <a:ea typeface="+mn-ea"/>
          <a:cs typeface="+mn-cs"/>
        </a:defRPr>
      </a:lvl4pPr>
      <a:lvl5pPr marL="1733520" algn="l" defTabSz="866760" rtl="0" eaLnBrk="1" latinLnBrk="0" hangingPunct="1">
        <a:defRPr sz="1706" kern="1200">
          <a:solidFill>
            <a:schemeClr val="tx1"/>
          </a:solidFill>
          <a:latin typeface="+mn-lt"/>
          <a:ea typeface="+mn-ea"/>
          <a:cs typeface="+mn-cs"/>
        </a:defRPr>
      </a:lvl5pPr>
      <a:lvl6pPr marL="2166899" algn="l" defTabSz="866760" rtl="0" eaLnBrk="1" latinLnBrk="0" hangingPunct="1">
        <a:defRPr sz="1706" kern="1200">
          <a:solidFill>
            <a:schemeClr val="tx1"/>
          </a:solidFill>
          <a:latin typeface="+mn-lt"/>
          <a:ea typeface="+mn-ea"/>
          <a:cs typeface="+mn-cs"/>
        </a:defRPr>
      </a:lvl6pPr>
      <a:lvl7pPr marL="2600279" algn="l" defTabSz="866760" rtl="0" eaLnBrk="1" latinLnBrk="0" hangingPunct="1">
        <a:defRPr sz="1706" kern="1200">
          <a:solidFill>
            <a:schemeClr val="tx1"/>
          </a:solidFill>
          <a:latin typeface="+mn-lt"/>
          <a:ea typeface="+mn-ea"/>
          <a:cs typeface="+mn-cs"/>
        </a:defRPr>
      </a:lvl7pPr>
      <a:lvl8pPr marL="3033659" algn="l" defTabSz="866760" rtl="0" eaLnBrk="1" latinLnBrk="0" hangingPunct="1">
        <a:defRPr sz="1706" kern="1200">
          <a:solidFill>
            <a:schemeClr val="tx1"/>
          </a:solidFill>
          <a:latin typeface="+mn-lt"/>
          <a:ea typeface="+mn-ea"/>
          <a:cs typeface="+mn-cs"/>
        </a:defRPr>
      </a:lvl8pPr>
      <a:lvl9pPr marL="3467039" algn="l" defTabSz="866760" rtl="0" eaLnBrk="1" latinLnBrk="0" hangingPunct="1">
        <a:defRPr sz="1706"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4096" userDrawn="1">
          <p15:clr>
            <a:srgbClr val="F26B43"/>
          </p15:clr>
        </p15:guide>
        <p15:guide id="11" orient="horz" pos="3344" userDrawn="1">
          <p15:clr>
            <a:srgbClr val="F26B43"/>
          </p15:clr>
        </p15:guide>
        <p15:guide id="12" orient="horz" pos="3660" userDrawn="1">
          <p15:clr>
            <a:srgbClr val="F26B43"/>
          </p15:clr>
        </p15:guide>
        <p15:guide id="13" orient="horz" pos="3941" userDrawn="1">
          <p15:clr>
            <a:srgbClr val="F26B43"/>
          </p15:clr>
        </p15:guide>
        <p15:guide id="14" pos="388" userDrawn="1">
          <p15:clr>
            <a:srgbClr val="F26B43"/>
          </p15:clr>
        </p15:guide>
        <p15:guide id="15" pos="7806" userDrawn="1">
          <p15:clr>
            <a:srgbClr val="F26B43"/>
          </p15:clr>
        </p15:guide>
        <p15:guide id="16" orient="horz" pos="476" userDrawn="1">
          <p15:clr>
            <a:srgbClr val="F26B43"/>
          </p15:clr>
        </p15:guide>
        <p15:guide id="17" orient="horz" pos="1156" userDrawn="1">
          <p15:clr>
            <a:srgbClr val="F26B43"/>
          </p15:clr>
        </p15:guide>
        <p15:guide id="18" orient="horz" pos="308"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852802" y="6157854"/>
            <a:ext cx="731431" cy="91092"/>
          </a:xfrm>
          <a:prstGeom prst="rect">
            <a:avLst/>
          </a:prstGeom>
        </p:spPr>
        <p:txBody>
          <a:bodyPr vert="horz" lIns="0" tIns="0" rIns="0" bIns="0" rtlCol="0" anchor="t"/>
          <a:lstStyle>
            <a:lvl1pPr algn="r">
              <a:defRPr sz="758">
                <a:solidFill>
                  <a:srgbClr val="888B8D"/>
                </a:solidFill>
                <a:latin typeface="+mn-lt"/>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611150" y="409500"/>
            <a:ext cx="10366735" cy="537401"/>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612370" y="1706250"/>
            <a:ext cx="11778473" cy="375375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603024" y="5764843"/>
            <a:ext cx="11780911"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B8E407F-AEFD-0ED4-8B05-E31EA9049522}"/>
              </a:ext>
            </a:extLst>
          </p:cNvPr>
          <p:cNvPicPr>
            <a:picLocks noChangeAspect="1"/>
          </p:cNvPicPr>
          <p:nvPr/>
        </p:nvPicPr>
        <p:blipFill>
          <a:blip r:embed="rId30">
            <a:extLst>
              <a:ext uri="{28A0092B-C50C-407E-A947-70E740481C1C}">
                <a14:useLocalDpi xmlns:a14="http://schemas.microsoft.com/office/drawing/2010/main" val="0"/>
              </a:ext>
            </a:extLst>
          </a:blip>
          <a:srcRect/>
          <a:stretch/>
        </p:blipFill>
        <p:spPr>
          <a:xfrm>
            <a:off x="11290011" y="162588"/>
            <a:ext cx="1398884" cy="896737"/>
          </a:xfrm>
          <a:prstGeom prst="rect">
            <a:avLst/>
          </a:prstGeom>
        </p:spPr>
      </p:pic>
      <p:pic>
        <p:nvPicPr>
          <p:cNvPr id="7" name="Picture 6">
            <a:extLst>
              <a:ext uri="{FF2B5EF4-FFF2-40B4-BE49-F238E27FC236}">
                <a16:creationId xmlns:a16="http://schemas.microsoft.com/office/drawing/2014/main" id="{5EDD8CA0-9EF7-31AE-E41D-79A2C3653917}"/>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6F4D6479-9AE7-974D-857C-51F3FF06475E}"/>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3630920606"/>
      </p:ext>
    </p:extLst>
  </p:cSld>
  <p:clrMap bg1="lt1" tx1="dk1" bg2="lt2" tx2="dk2" accent1="accent1" accent2="accent2" accent3="accent3" accent4="accent4" accent5="accent5" accent6="accent6" hlink="hlink" folHlink="folHlink"/>
  <p:sldLayoutIdLst>
    <p:sldLayoutId id="2147483952" r:id="rId1"/>
    <p:sldLayoutId id="2147483954" r:id="rId2"/>
    <p:sldLayoutId id="2147483953" r:id="rId3"/>
    <p:sldLayoutId id="2147483956" r:id="rId4"/>
    <p:sldLayoutId id="2147483957" r:id="rId5"/>
    <p:sldLayoutId id="2147483958" r:id="rId6"/>
    <p:sldLayoutId id="2147483959" r:id="rId7"/>
    <p:sldLayoutId id="2147483966" r:id="rId8"/>
    <p:sldLayoutId id="2147483960" r:id="rId9"/>
    <p:sldLayoutId id="2147483961" r:id="rId10"/>
    <p:sldLayoutId id="2147484092" r:id="rId11"/>
    <p:sldLayoutId id="2147483962" r:id="rId12"/>
    <p:sldLayoutId id="2147483963" r:id="rId13"/>
    <p:sldLayoutId id="2147483964" r:id="rId14"/>
    <p:sldLayoutId id="2147483965" r:id="rId15"/>
    <p:sldLayoutId id="2147484095" r:id="rId16"/>
    <p:sldLayoutId id="2147483967" r:id="rId17"/>
    <p:sldLayoutId id="2147483968" r:id="rId18"/>
    <p:sldLayoutId id="2147483969" r:id="rId19"/>
    <p:sldLayoutId id="2147483970" r:id="rId20"/>
    <p:sldLayoutId id="2147483971" r:id="rId21"/>
    <p:sldLayoutId id="2147483972" r:id="rId22"/>
    <p:sldLayoutId id="2147483973" r:id="rId23"/>
    <p:sldLayoutId id="2147484104" r:id="rId24"/>
    <p:sldLayoutId id="2147483974" r:id="rId25"/>
    <p:sldLayoutId id="2147483975"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866760" rtl="0" eaLnBrk="1" latinLnBrk="0" hangingPunct="1">
        <a:lnSpc>
          <a:spcPct val="92000"/>
        </a:lnSpc>
        <a:spcBef>
          <a:spcPct val="0"/>
        </a:spcBef>
        <a:buNone/>
        <a:defRPr sz="2844" b="0" i="0" kern="1200">
          <a:solidFill>
            <a:schemeClr val="tx2"/>
          </a:solidFill>
          <a:latin typeface="+mj-lt"/>
          <a:ea typeface="+mj-ea"/>
          <a:cs typeface="+mj-cs"/>
        </a:defRPr>
      </a:lvl1pPr>
    </p:titleStyle>
    <p:bodyStyle>
      <a:lvl1pPr marL="0" indent="0" algn="l" defTabSz="866760" rtl="0" eaLnBrk="1" latinLnBrk="0" hangingPunct="1">
        <a:lnSpc>
          <a:spcPct val="105000"/>
        </a:lnSpc>
        <a:spcBef>
          <a:spcPts val="1137"/>
        </a:spcBef>
        <a:spcAft>
          <a:spcPts val="284"/>
        </a:spcAft>
        <a:buClrTx/>
        <a:buFontTx/>
        <a:buNone/>
        <a:defRPr sz="1706" b="0" i="0" kern="1200">
          <a:solidFill>
            <a:schemeClr val="tx1"/>
          </a:solidFill>
          <a:latin typeface="+mn-lt"/>
          <a:ea typeface="+mn-ea"/>
          <a:cs typeface="+mn-cs"/>
        </a:defRPr>
      </a:lvl1pPr>
      <a:lvl2pPr marL="173352" indent="-173352" algn="l" defTabSz="866760" rtl="0" eaLnBrk="1" latinLnBrk="0" hangingPunct="1">
        <a:lnSpc>
          <a:spcPct val="105000"/>
        </a:lnSpc>
        <a:spcBef>
          <a:spcPts val="379"/>
        </a:spcBef>
        <a:spcAft>
          <a:spcPts val="474"/>
        </a:spcAft>
        <a:buClrTx/>
        <a:buFont typeface="Arial" panose="020B0604020202020204" pitchFamily="34" charset="0"/>
        <a:buChar char="•"/>
        <a:defRPr sz="1422" b="0" i="0" kern="1200">
          <a:solidFill>
            <a:schemeClr val="tx1"/>
          </a:solidFill>
          <a:latin typeface="+mn-lt"/>
          <a:ea typeface="+mn-ea"/>
          <a:cs typeface="+mn-cs"/>
        </a:defRPr>
      </a:lvl2pPr>
      <a:lvl3pPr marL="364039" indent="-173352" algn="l" defTabSz="866760" rtl="0" eaLnBrk="1" latinLnBrk="0" hangingPunct="1">
        <a:lnSpc>
          <a:spcPct val="105000"/>
        </a:lnSpc>
        <a:spcBef>
          <a:spcPts val="0"/>
        </a:spcBef>
        <a:spcAft>
          <a:spcPts val="569"/>
        </a:spcAft>
        <a:buClrTx/>
        <a:buSzPct val="100000"/>
        <a:buFont typeface="Arial" panose="020B0604020202020204" pitchFamily="34" charset="0"/>
        <a:buChar char="–"/>
        <a:defRPr sz="1327" b="0" i="0" kern="1200">
          <a:solidFill>
            <a:schemeClr val="tx1"/>
          </a:solidFill>
          <a:latin typeface="+mn-lt"/>
          <a:ea typeface="+mn-ea"/>
          <a:cs typeface="+mn-cs"/>
        </a:defRPr>
      </a:lvl3pPr>
      <a:lvl4pPr marL="546059" indent="-173352" algn="l" defTabSz="866760" rtl="0" eaLnBrk="1" latinLnBrk="0" hangingPunct="1">
        <a:lnSpc>
          <a:spcPct val="105000"/>
        </a:lnSpc>
        <a:spcBef>
          <a:spcPts val="0"/>
        </a:spcBef>
        <a:spcAft>
          <a:spcPts val="569"/>
        </a:spcAft>
        <a:buClrTx/>
        <a:buFont typeface="Wingdings" panose="05000000000000000000" pitchFamily="2" charset="2"/>
        <a:buChar char="ú"/>
        <a:defRPr sz="1232" b="0" i="0" kern="1200">
          <a:solidFill>
            <a:schemeClr val="tx1"/>
          </a:solidFill>
          <a:latin typeface="+mn-lt"/>
          <a:ea typeface="+mn-ea"/>
          <a:cs typeface="+mn-cs"/>
        </a:defRPr>
      </a:lvl4pPr>
      <a:lvl5pPr marL="745413" indent="-173352" algn="l" defTabSz="866760" rtl="0" eaLnBrk="1" latinLnBrk="0" hangingPunct="1">
        <a:lnSpc>
          <a:spcPct val="105000"/>
        </a:lnSpc>
        <a:spcBef>
          <a:spcPts val="0"/>
        </a:spcBef>
        <a:spcAft>
          <a:spcPts val="569"/>
        </a:spcAft>
        <a:buClrTx/>
        <a:buFont typeface="Arial" panose="020B0604020202020204" pitchFamily="34" charset="0"/>
        <a:buChar char="–"/>
        <a:defRPr sz="1137" b="0" i="0" kern="1200">
          <a:solidFill>
            <a:schemeClr val="tx1"/>
          </a:solidFill>
          <a:latin typeface="+mn-lt"/>
          <a:ea typeface="+mn-ea"/>
          <a:cs typeface="+mn-cs"/>
        </a:defRPr>
      </a:lvl5pPr>
      <a:lvl6pPr marL="927433"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6pPr>
      <a:lvl7pPr marL="1126788"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7pPr>
      <a:lvl8pPr marL="1317475" indent="-173352" algn="l" defTabSz="866760" rtl="0" eaLnBrk="1" latinLnBrk="0" hangingPunct="1">
        <a:lnSpc>
          <a:spcPct val="105000"/>
        </a:lnSpc>
        <a:spcBef>
          <a:spcPts val="0"/>
        </a:spcBef>
        <a:spcAft>
          <a:spcPts val="569"/>
        </a:spcAft>
        <a:buFont typeface="Arial" panose="020B0604020202020204" pitchFamily="34" charset="0"/>
        <a:buChar char="◦"/>
        <a:defRPr sz="1232" kern="1200" baseline="0">
          <a:solidFill>
            <a:schemeClr val="tx1"/>
          </a:solidFill>
          <a:latin typeface="+mn-lt"/>
          <a:ea typeface="+mn-ea"/>
          <a:cs typeface="+mn-cs"/>
        </a:defRPr>
      </a:lvl8pPr>
      <a:lvl9pPr marL="1516830"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9pPr>
    </p:bodyStyle>
    <p:otherStyle>
      <a:defPPr>
        <a:defRPr lang="en-US"/>
      </a:defPPr>
      <a:lvl1pPr marL="0" algn="l" defTabSz="866760" rtl="0" eaLnBrk="1" latinLnBrk="0" hangingPunct="1">
        <a:defRPr sz="1706" kern="1200">
          <a:solidFill>
            <a:schemeClr val="tx1"/>
          </a:solidFill>
          <a:latin typeface="+mn-lt"/>
          <a:ea typeface="+mn-ea"/>
          <a:cs typeface="+mn-cs"/>
        </a:defRPr>
      </a:lvl1pPr>
      <a:lvl2pPr marL="433380" algn="l" defTabSz="866760" rtl="0" eaLnBrk="1" latinLnBrk="0" hangingPunct="1">
        <a:defRPr sz="1706" kern="1200">
          <a:solidFill>
            <a:schemeClr val="tx1"/>
          </a:solidFill>
          <a:latin typeface="+mn-lt"/>
          <a:ea typeface="+mn-ea"/>
          <a:cs typeface="+mn-cs"/>
        </a:defRPr>
      </a:lvl2pPr>
      <a:lvl3pPr marL="866760" algn="l" defTabSz="866760" rtl="0" eaLnBrk="1" latinLnBrk="0" hangingPunct="1">
        <a:defRPr sz="1706" kern="1200">
          <a:solidFill>
            <a:schemeClr val="tx1"/>
          </a:solidFill>
          <a:latin typeface="+mn-lt"/>
          <a:ea typeface="+mn-ea"/>
          <a:cs typeface="+mn-cs"/>
        </a:defRPr>
      </a:lvl3pPr>
      <a:lvl4pPr marL="1300140" algn="l" defTabSz="866760" rtl="0" eaLnBrk="1" latinLnBrk="0" hangingPunct="1">
        <a:defRPr sz="1706" kern="1200">
          <a:solidFill>
            <a:schemeClr val="tx1"/>
          </a:solidFill>
          <a:latin typeface="+mn-lt"/>
          <a:ea typeface="+mn-ea"/>
          <a:cs typeface="+mn-cs"/>
        </a:defRPr>
      </a:lvl4pPr>
      <a:lvl5pPr marL="1733520" algn="l" defTabSz="866760" rtl="0" eaLnBrk="1" latinLnBrk="0" hangingPunct="1">
        <a:defRPr sz="1706" kern="1200">
          <a:solidFill>
            <a:schemeClr val="tx1"/>
          </a:solidFill>
          <a:latin typeface="+mn-lt"/>
          <a:ea typeface="+mn-ea"/>
          <a:cs typeface="+mn-cs"/>
        </a:defRPr>
      </a:lvl5pPr>
      <a:lvl6pPr marL="2166899" algn="l" defTabSz="866760" rtl="0" eaLnBrk="1" latinLnBrk="0" hangingPunct="1">
        <a:defRPr sz="1706" kern="1200">
          <a:solidFill>
            <a:schemeClr val="tx1"/>
          </a:solidFill>
          <a:latin typeface="+mn-lt"/>
          <a:ea typeface="+mn-ea"/>
          <a:cs typeface="+mn-cs"/>
        </a:defRPr>
      </a:lvl6pPr>
      <a:lvl7pPr marL="2600279" algn="l" defTabSz="866760" rtl="0" eaLnBrk="1" latinLnBrk="0" hangingPunct="1">
        <a:defRPr sz="1706" kern="1200">
          <a:solidFill>
            <a:schemeClr val="tx1"/>
          </a:solidFill>
          <a:latin typeface="+mn-lt"/>
          <a:ea typeface="+mn-ea"/>
          <a:cs typeface="+mn-cs"/>
        </a:defRPr>
      </a:lvl7pPr>
      <a:lvl8pPr marL="3033659" algn="l" defTabSz="866760" rtl="0" eaLnBrk="1" latinLnBrk="0" hangingPunct="1">
        <a:defRPr sz="1706" kern="1200">
          <a:solidFill>
            <a:schemeClr val="tx1"/>
          </a:solidFill>
          <a:latin typeface="+mn-lt"/>
          <a:ea typeface="+mn-ea"/>
          <a:cs typeface="+mn-cs"/>
        </a:defRPr>
      </a:lvl8pPr>
      <a:lvl9pPr marL="3467039" algn="l" defTabSz="866760" rtl="0" eaLnBrk="1" latinLnBrk="0" hangingPunct="1">
        <a:defRPr sz="1706"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4096" userDrawn="1">
          <p15:clr>
            <a:srgbClr val="F26B43"/>
          </p15:clr>
        </p15:guide>
        <p15:guide id="11" orient="horz" pos="3344" userDrawn="1">
          <p15:clr>
            <a:srgbClr val="F26B43"/>
          </p15:clr>
        </p15:guide>
        <p15:guide id="12" orient="horz" pos="3660" userDrawn="1">
          <p15:clr>
            <a:srgbClr val="F26B43"/>
          </p15:clr>
        </p15:guide>
        <p15:guide id="13" orient="horz" pos="3941" userDrawn="1">
          <p15:clr>
            <a:srgbClr val="F26B43"/>
          </p15:clr>
        </p15:guide>
        <p15:guide id="14" pos="388" userDrawn="1">
          <p15:clr>
            <a:srgbClr val="F26B43"/>
          </p15:clr>
        </p15:guide>
        <p15:guide id="15" pos="7806" userDrawn="1">
          <p15:clr>
            <a:srgbClr val="F26B43"/>
          </p15:clr>
        </p15:guide>
        <p15:guide id="16" orient="horz" pos="476" userDrawn="1">
          <p15:clr>
            <a:srgbClr val="F26B43"/>
          </p15:clr>
        </p15:guide>
        <p15:guide id="17" orient="horz" pos="1156" userDrawn="1">
          <p15:clr>
            <a:srgbClr val="F26B43"/>
          </p15:clr>
        </p15:guide>
        <p15:guide id="18" orient="horz" pos="308"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15283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0" y="5609343"/>
            <a:ext cx="13003213" cy="89147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852802" y="6157854"/>
            <a:ext cx="731431" cy="91092"/>
          </a:xfrm>
          <a:prstGeom prst="rect">
            <a:avLst/>
          </a:prstGeom>
        </p:spPr>
        <p:txBody>
          <a:bodyPr vert="horz" lIns="0" tIns="0" rIns="0" bIns="0" rtlCol="0" anchor="t"/>
          <a:lstStyle>
            <a:lvl1pPr algn="r">
              <a:defRPr sz="758">
                <a:solidFill>
                  <a:srgbClr val="888B8D"/>
                </a:solidFill>
                <a:latin typeface="+mn-lt"/>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611151" y="420070"/>
            <a:ext cx="9902423" cy="537401"/>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612370" y="1706250"/>
            <a:ext cx="11778473" cy="375375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603024" y="5764843"/>
            <a:ext cx="11780911"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5">
            <a:extLst>
              <a:ext uri="{28A0092B-C50C-407E-A947-70E740481C1C}">
                <a14:useLocalDpi xmlns:a14="http://schemas.microsoft.com/office/drawing/2010/main" val="0"/>
              </a:ext>
            </a:extLst>
          </a:blip>
          <a:srcRect/>
          <a:stretch/>
        </p:blipFill>
        <p:spPr>
          <a:xfrm>
            <a:off x="10485872" y="172272"/>
            <a:ext cx="2208922" cy="901446"/>
          </a:xfrm>
          <a:prstGeom prst="rect">
            <a:avLst/>
          </a:prstGeom>
        </p:spPr>
      </p:pic>
      <p:pic>
        <p:nvPicPr>
          <p:cNvPr id="7" name="Picture 6">
            <a:extLst>
              <a:ext uri="{FF2B5EF4-FFF2-40B4-BE49-F238E27FC236}">
                <a16:creationId xmlns:a16="http://schemas.microsoft.com/office/drawing/2014/main" id="{3144A079-AC24-3106-95AF-8BD0E94F3369}"/>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11193194" y="5910322"/>
            <a:ext cx="1198801" cy="346710"/>
          </a:xfrm>
          <a:prstGeom prst="rect">
            <a:avLst/>
          </a:prstGeom>
        </p:spPr>
      </p:pic>
      <p:sp>
        <p:nvSpPr>
          <p:cNvPr id="8" name="object 15">
            <a:extLst>
              <a:ext uri="{FF2B5EF4-FFF2-40B4-BE49-F238E27FC236}">
                <a16:creationId xmlns:a16="http://schemas.microsoft.com/office/drawing/2014/main" id="{C6B3092A-26E6-C18B-09B2-AC9F00815F80}"/>
              </a:ext>
            </a:extLst>
          </p:cNvPr>
          <p:cNvSpPr txBox="1"/>
          <p:nvPr/>
        </p:nvSpPr>
        <p:spPr>
          <a:xfrm>
            <a:off x="600586" y="5957663"/>
            <a:ext cx="7992371" cy="322325"/>
          </a:xfrm>
          <a:prstGeom prst="rect">
            <a:avLst/>
          </a:prstGeom>
        </p:spPr>
        <p:txBody>
          <a:bodyPr vert="horz" wrap="square" lIns="0" tIns="6205" rIns="0" bIns="0" rtlCol="0">
            <a:noAutofit/>
          </a:bodyPr>
          <a:lstStyle/>
          <a:p>
            <a:pPr marL="0">
              <a:lnSpc>
                <a:spcPts val="816"/>
              </a:lnSpc>
              <a:spcBef>
                <a:spcPts val="49"/>
              </a:spcBef>
            </a:pPr>
            <a:endParaRPr lang="en-GB" sz="758" b="0" i="0">
              <a:solidFill>
                <a:srgbClr val="888B8D"/>
              </a:solidFill>
              <a:latin typeface="+mn-lt"/>
              <a:cs typeface="BentonSans Regular"/>
            </a:endParaRPr>
          </a:p>
          <a:p>
            <a:pPr marL="0">
              <a:lnSpc>
                <a:spcPts val="805"/>
              </a:lnSpc>
            </a:pPr>
            <a:r>
              <a:rPr sz="758" b="0" i="0">
                <a:solidFill>
                  <a:srgbClr val="888B8D"/>
                </a:solidFill>
                <a:latin typeface="+mn-lt"/>
                <a:cs typeface="BentonSans Regular"/>
              </a:rPr>
              <a:t>This</a:t>
            </a:r>
            <a:r>
              <a:rPr sz="758" b="0" i="0" spc="-9">
                <a:solidFill>
                  <a:srgbClr val="888B8D"/>
                </a:solidFill>
                <a:latin typeface="+mn-lt"/>
                <a:cs typeface="BentonSans Regular"/>
              </a:rPr>
              <a:t> </a:t>
            </a:r>
            <a:r>
              <a:rPr sz="758" b="0" i="0">
                <a:solidFill>
                  <a:srgbClr val="888B8D"/>
                </a:solidFill>
                <a:latin typeface="+mn-lt"/>
                <a:cs typeface="BentonSans Regular"/>
              </a:rPr>
              <a:t>document</a:t>
            </a:r>
            <a:r>
              <a:rPr sz="758" b="0" i="0" spc="-9">
                <a:solidFill>
                  <a:srgbClr val="888B8D"/>
                </a:solidFill>
                <a:latin typeface="+mn-lt"/>
                <a:cs typeface="BentonSans Regular"/>
              </a:rPr>
              <a:t> </a:t>
            </a:r>
            <a:r>
              <a:rPr sz="758" b="0" i="0">
                <a:solidFill>
                  <a:srgbClr val="888B8D"/>
                </a:solidFill>
                <a:latin typeface="+mn-lt"/>
                <a:cs typeface="BentonSans Regular"/>
              </a:rPr>
              <a:t>contains</a:t>
            </a:r>
            <a:r>
              <a:rPr sz="758" b="0" i="0" spc="-6">
                <a:solidFill>
                  <a:srgbClr val="888B8D"/>
                </a:solidFill>
                <a:latin typeface="+mn-lt"/>
                <a:cs typeface="BentonSans Regular"/>
              </a:rPr>
              <a:t> </a:t>
            </a:r>
            <a:r>
              <a:rPr sz="758" b="0" i="0">
                <a:solidFill>
                  <a:srgbClr val="888B8D"/>
                </a:solidFill>
                <a:latin typeface="+mn-lt"/>
                <a:cs typeface="BentonSans Regular"/>
              </a:rPr>
              <a:t>unpublished,</a:t>
            </a:r>
            <a:r>
              <a:rPr sz="758" b="0" i="0" spc="-9">
                <a:solidFill>
                  <a:srgbClr val="888B8D"/>
                </a:solidFill>
                <a:latin typeface="+mn-lt"/>
                <a:cs typeface="BentonSans Regular"/>
              </a:rPr>
              <a:t> </a:t>
            </a:r>
            <a:r>
              <a:rPr sz="758" b="0" i="0" spc="-6">
                <a:solidFill>
                  <a:srgbClr val="888B8D"/>
                </a:solidFill>
                <a:latin typeface="+mn-lt"/>
                <a:cs typeface="BentonSans Regular"/>
              </a:rPr>
              <a:t>confidential,</a:t>
            </a:r>
            <a:r>
              <a:rPr sz="758" b="0" i="0" spc="-9">
                <a:solidFill>
                  <a:srgbClr val="888B8D"/>
                </a:solidFill>
                <a:latin typeface="+mn-lt"/>
                <a:cs typeface="BentonSans Regular"/>
              </a:rPr>
              <a:t> </a:t>
            </a:r>
            <a:r>
              <a:rPr sz="758" b="0" i="0">
                <a:solidFill>
                  <a:srgbClr val="888B8D"/>
                </a:solidFill>
                <a:latin typeface="+mn-lt"/>
                <a:cs typeface="BentonSans Regular"/>
              </a:rPr>
              <a:t>and</a:t>
            </a:r>
            <a:r>
              <a:rPr sz="758" b="0" i="0" spc="-6">
                <a:solidFill>
                  <a:srgbClr val="888B8D"/>
                </a:solidFill>
                <a:latin typeface="+mn-lt"/>
                <a:cs typeface="BentonSans Regular"/>
              </a:rPr>
              <a:t> </a:t>
            </a:r>
            <a:r>
              <a:rPr sz="758" b="0" i="0">
                <a:solidFill>
                  <a:srgbClr val="888B8D"/>
                </a:solidFill>
                <a:latin typeface="+mn-lt"/>
                <a:cs typeface="BentonSans Regular"/>
              </a:rPr>
              <a:t>proprietary</a:t>
            </a:r>
            <a:r>
              <a:rPr sz="758" b="0" i="0" spc="-9">
                <a:solidFill>
                  <a:srgbClr val="888B8D"/>
                </a:solidFill>
                <a:latin typeface="+mn-lt"/>
                <a:cs typeface="BentonSans Regular"/>
              </a:rPr>
              <a:t> </a:t>
            </a:r>
            <a:r>
              <a:rPr sz="758" b="0" i="0" spc="-6">
                <a:solidFill>
                  <a:srgbClr val="888B8D"/>
                </a:solidFill>
                <a:latin typeface="+mn-lt"/>
                <a:cs typeface="BentonSans Regular"/>
              </a:rPr>
              <a:t>information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American</a:t>
            </a:r>
            <a:r>
              <a:rPr sz="758" b="0" i="0" spc="-9">
                <a:solidFill>
                  <a:srgbClr val="888B8D"/>
                </a:solidFill>
                <a:latin typeface="+mn-lt"/>
                <a:cs typeface="BentonSans Regular"/>
              </a:rPr>
              <a:t> </a:t>
            </a:r>
            <a:r>
              <a:rPr sz="758" b="0" i="0">
                <a:solidFill>
                  <a:srgbClr val="888B8D"/>
                </a:solidFill>
                <a:latin typeface="+mn-lt"/>
                <a:cs typeface="BentonSans Regular"/>
              </a:rPr>
              <a:t>Express</a:t>
            </a:r>
            <a:r>
              <a:rPr sz="758" b="0" i="0" spc="-6">
                <a:solidFill>
                  <a:srgbClr val="888B8D"/>
                </a:solidFill>
                <a:latin typeface="+mn-lt"/>
                <a:cs typeface="BentonSans Regular"/>
              </a:rPr>
              <a:t> </a:t>
            </a:r>
            <a:r>
              <a:rPr sz="758" b="0" i="0">
                <a:solidFill>
                  <a:srgbClr val="888B8D"/>
                </a:solidFill>
                <a:latin typeface="+mn-lt"/>
                <a:cs typeface="BentonSans Regular"/>
              </a:rPr>
              <a:t>Global</a:t>
            </a:r>
            <a:r>
              <a:rPr sz="758" b="0" i="0" spc="-9">
                <a:solidFill>
                  <a:srgbClr val="888B8D"/>
                </a:solidFill>
                <a:latin typeface="+mn-lt"/>
                <a:cs typeface="BentonSans Regular"/>
              </a:rPr>
              <a:t> </a:t>
            </a:r>
            <a:r>
              <a:rPr sz="758" b="0" i="0">
                <a:solidFill>
                  <a:srgbClr val="888B8D"/>
                </a:solidFill>
                <a:latin typeface="+mn-lt"/>
                <a:cs typeface="BentonSans Regular"/>
              </a:rPr>
              <a:t>Business</a:t>
            </a:r>
            <a:r>
              <a:rPr sz="758" b="0" i="0" spc="-6">
                <a:solidFill>
                  <a:srgbClr val="888B8D"/>
                </a:solidFill>
                <a:latin typeface="+mn-lt"/>
                <a:cs typeface="BentonSans Regular"/>
              </a:rPr>
              <a:t> </a:t>
            </a:r>
            <a:r>
              <a:rPr sz="758" b="0" i="0">
                <a:solidFill>
                  <a:srgbClr val="888B8D"/>
                </a:solidFill>
                <a:latin typeface="+mn-lt"/>
                <a:cs typeface="BentonSans Regular"/>
              </a:rPr>
              <a:t>Travel</a:t>
            </a:r>
            <a:r>
              <a:rPr sz="758" b="0" i="0" spc="-9">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spc="-6">
                <a:solidFill>
                  <a:srgbClr val="888B8D"/>
                </a:solidFill>
                <a:latin typeface="+mn-lt"/>
                <a:cs typeface="BentonSans Regular"/>
              </a:rPr>
              <a:t>GBT).</a:t>
            </a:r>
            <a:endParaRPr sz="758" b="0" i="0">
              <a:solidFill>
                <a:srgbClr val="888B8D"/>
              </a:solidFill>
              <a:latin typeface="+mn-lt"/>
              <a:cs typeface="BentonSans Regular"/>
            </a:endParaRPr>
          </a:p>
          <a:p>
            <a:pPr marL="0">
              <a:lnSpc>
                <a:spcPts val="816"/>
              </a:lnSpc>
            </a:pPr>
            <a:r>
              <a:rPr sz="758" b="0" i="0">
                <a:solidFill>
                  <a:srgbClr val="888B8D"/>
                </a:solidFill>
                <a:latin typeface="+mn-lt"/>
                <a:cs typeface="BentonSans Regular"/>
              </a:rPr>
              <a:t>No</a:t>
            </a:r>
            <a:r>
              <a:rPr sz="758" b="0" i="0" spc="-11">
                <a:solidFill>
                  <a:srgbClr val="888B8D"/>
                </a:solidFill>
                <a:latin typeface="+mn-lt"/>
                <a:cs typeface="BentonSans Regular"/>
              </a:rPr>
              <a:t> </a:t>
            </a:r>
            <a:r>
              <a:rPr sz="758" b="0" i="0">
                <a:solidFill>
                  <a:srgbClr val="888B8D"/>
                </a:solidFill>
                <a:latin typeface="+mn-lt"/>
                <a:cs typeface="BentonSans Regular"/>
              </a:rPr>
              <a:t>disclosure</a:t>
            </a:r>
            <a:r>
              <a:rPr sz="758" b="0" i="0" spc="-11">
                <a:solidFill>
                  <a:srgbClr val="888B8D"/>
                </a:solidFill>
                <a:latin typeface="+mn-lt"/>
                <a:cs typeface="BentonSans Regular"/>
              </a:rPr>
              <a:t> </a:t>
            </a:r>
            <a:r>
              <a:rPr sz="758" b="0" i="0">
                <a:solidFill>
                  <a:srgbClr val="888B8D"/>
                </a:solidFill>
                <a:latin typeface="+mn-lt"/>
                <a:cs typeface="BentonSans Regular"/>
              </a:rPr>
              <a:t>or</a:t>
            </a:r>
            <a:r>
              <a:rPr sz="758" b="0" i="0" spc="-9">
                <a:solidFill>
                  <a:srgbClr val="888B8D"/>
                </a:solidFill>
                <a:latin typeface="+mn-lt"/>
                <a:cs typeface="BentonSans Regular"/>
              </a:rPr>
              <a:t> </a:t>
            </a:r>
            <a:r>
              <a:rPr sz="758" b="0" i="0">
                <a:solidFill>
                  <a:srgbClr val="888B8D"/>
                </a:solidFill>
                <a:latin typeface="+mn-lt"/>
                <a:cs typeface="BentonSans Regular"/>
              </a:rPr>
              <a:t>use</a:t>
            </a:r>
            <a:r>
              <a:rPr sz="758" b="0" i="0" spc="-11">
                <a:solidFill>
                  <a:srgbClr val="888B8D"/>
                </a:solidFill>
                <a:latin typeface="+mn-lt"/>
                <a:cs typeface="BentonSans Regular"/>
              </a:rPr>
              <a:t> </a:t>
            </a:r>
            <a:r>
              <a:rPr sz="758" b="0" i="0">
                <a:solidFill>
                  <a:srgbClr val="888B8D"/>
                </a:solidFill>
                <a:latin typeface="+mn-lt"/>
                <a:cs typeface="BentonSans Regular"/>
              </a:rPr>
              <a:t>of</a:t>
            </a:r>
            <a:r>
              <a:rPr sz="758" b="0" i="0" spc="-9">
                <a:solidFill>
                  <a:srgbClr val="888B8D"/>
                </a:solidFill>
                <a:latin typeface="+mn-lt"/>
                <a:cs typeface="BentonSans Regular"/>
              </a:rPr>
              <a:t> </a:t>
            </a:r>
            <a:r>
              <a:rPr sz="758" b="0" i="0">
                <a:solidFill>
                  <a:srgbClr val="888B8D"/>
                </a:solidFill>
                <a:latin typeface="+mn-lt"/>
                <a:cs typeface="BentonSans Regular"/>
              </a:rPr>
              <a:t>any</a:t>
            </a:r>
            <a:r>
              <a:rPr sz="758" b="0" i="0" spc="-11">
                <a:solidFill>
                  <a:srgbClr val="888B8D"/>
                </a:solidFill>
                <a:latin typeface="+mn-lt"/>
                <a:cs typeface="BentonSans Regular"/>
              </a:rPr>
              <a:t> </a:t>
            </a:r>
            <a:r>
              <a:rPr sz="758" b="0" i="0">
                <a:solidFill>
                  <a:srgbClr val="888B8D"/>
                </a:solidFill>
                <a:latin typeface="+mn-lt"/>
                <a:cs typeface="BentonSans Regular"/>
              </a:rPr>
              <a:t>portion</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these</a:t>
            </a:r>
            <a:r>
              <a:rPr sz="758" b="0" i="0" spc="-9">
                <a:solidFill>
                  <a:srgbClr val="888B8D"/>
                </a:solidFill>
                <a:latin typeface="+mn-lt"/>
                <a:cs typeface="BentonSans Regular"/>
              </a:rPr>
              <a:t> </a:t>
            </a:r>
            <a:r>
              <a:rPr sz="758" b="0" i="0">
                <a:solidFill>
                  <a:srgbClr val="888B8D"/>
                </a:solidFill>
                <a:latin typeface="+mn-lt"/>
                <a:cs typeface="BentonSans Regular"/>
              </a:rPr>
              <a:t>materials</a:t>
            </a:r>
            <a:r>
              <a:rPr sz="758" b="0" i="0" spc="-11">
                <a:solidFill>
                  <a:srgbClr val="888B8D"/>
                </a:solidFill>
                <a:latin typeface="+mn-lt"/>
                <a:cs typeface="BentonSans Regular"/>
              </a:rPr>
              <a:t> </a:t>
            </a:r>
            <a:r>
              <a:rPr sz="758" b="0" i="0">
                <a:solidFill>
                  <a:srgbClr val="888B8D"/>
                </a:solidFill>
                <a:latin typeface="+mn-lt"/>
                <a:cs typeface="BentonSans Regular"/>
              </a:rPr>
              <a:t>may</a:t>
            </a:r>
            <a:r>
              <a:rPr sz="758" b="0" i="0" spc="-9">
                <a:solidFill>
                  <a:srgbClr val="888B8D"/>
                </a:solidFill>
                <a:latin typeface="+mn-lt"/>
                <a:cs typeface="BentonSans Regular"/>
              </a:rPr>
              <a:t> </a:t>
            </a:r>
            <a:r>
              <a:rPr sz="758" b="0" i="0">
                <a:solidFill>
                  <a:srgbClr val="888B8D"/>
                </a:solidFill>
                <a:latin typeface="+mn-lt"/>
                <a:cs typeface="BentonSans Regular"/>
              </a:rPr>
              <a:t>be</a:t>
            </a:r>
            <a:r>
              <a:rPr sz="758" b="0" i="0" spc="-11">
                <a:solidFill>
                  <a:srgbClr val="888B8D"/>
                </a:solidFill>
                <a:latin typeface="+mn-lt"/>
                <a:cs typeface="BentonSans Regular"/>
              </a:rPr>
              <a:t> </a:t>
            </a:r>
            <a:r>
              <a:rPr sz="758" b="0" i="0">
                <a:solidFill>
                  <a:srgbClr val="888B8D"/>
                </a:solidFill>
                <a:latin typeface="+mn-lt"/>
                <a:cs typeface="BentonSans Regular"/>
              </a:rPr>
              <a:t>made</a:t>
            </a:r>
            <a:r>
              <a:rPr sz="758" b="0" i="0" spc="-11">
                <a:solidFill>
                  <a:srgbClr val="888B8D"/>
                </a:solidFill>
                <a:latin typeface="+mn-lt"/>
                <a:cs typeface="BentonSans Regular"/>
              </a:rPr>
              <a:t> </a:t>
            </a:r>
            <a:r>
              <a:rPr sz="758" b="0" i="0">
                <a:solidFill>
                  <a:srgbClr val="888B8D"/>
                </a:solidFill>
                <a:latin typeface="+mn-lt"/>
                <a:cs typeface="BentonSans Regular"/>
              </a:rPr>
              <a:t>without</a:t>
            </a:r>
            <a:r>
              <a:rPr sz="758" b="0" i="0" spc="-9">
                <a:solidFill>
                  <a:srgbClr val="888B8D"/>
                </a:solidFill>
                <a:latin typeface="+mn-lt"/>
                <a:cs typeface="BentonSans Regular"/>
              </a:rPr>
              <a:t> </a:t>
            </a:r>
            <a:r>
              <a:rPr sz="758" b="0" i="0">
                <a:solidFill>
                  <a:srgbClr val="888B8D"/>
                </a:solidFill>
                <a:latin typeface="+mn-lt"/>
                <a:cs typeface="BentonSans Regular"/>
              </a:rPr>
              <a:t>the</a:t>
            </a:r>
            <a:r>
              <a:rPr sz="758" b="0" i="0" spc="-11">
                <a:solidFill>
                  <a:srgbClr val="888B8D"/>
                </a:solidFill>
                <a:latin typeface="+mn-lt"/>
                <a:cs typeface="BentonSans Regular"/>
              </a:rPr>
              <a:t> </a:t>
            </a:r>
            <a:r>
              <a:rPr sz="758" b="0" i="0">
                <a:solidFill>
                  <a:srgbClr val="888B8D"/>
                </a:solidFill>
                <a:latin typeface="+mn-lt"/>
                <a:cs typeface="BentonSans Regular"/>
              </a:rPr>
              <a:t>express</a:t>
            </a:r>
            <a:r>
              <a:rPr sz="758" b="0" i="0" spc="-9">
                <a:solidFill>
                  <a:srgbClr val="888B8D"/>
                </a:solidFill>
                <a:latin typeface="+mn-lt"/>
                <a:cs typeface="BentonSans Regular"/>
              </a:rPr>
              <a:t> </a:t>
            </a:r>
            <a:r>
              <a:rPr sz="758" b="0" i="0">
                <a:solidFill>
                  <a:srgbClr val="888B8D"/>
                </a:solidFill>
                <a:latin typeface="+mn-lt"/>
                <a:cs typeface="BentonSans Regular"/>
              </a:rPr>
              <a:t>written</a:t>
            </a:r>
            <a:r>
              <a:rPr sz="758" b="0" i="0" spc="-11">
                <a:solidFill>
                  <a:srgbClr val="888B8D"/>
                </a:solidFill>
                <a:latin typeface="+mn-lt"/>
                <a:cs typeface="BentonSans Regular"/>
              </a:rPr>
              <a:t> </a:t>
            </a:r>
            <a:r>
              <a:rPr sz="758" b="0" i="0">
                <a:solidFill>
                  <a:srgbClr val="888B8D"/>
                </a:solidFill>
                <a:latin typeface="+mn-lt"/>
                <a:cs typeface="BentonSans Regular"/>
              </a:rPr>
              <a:t>consent</a:t>
            </a:r>
            <a:r>
              <a:rPr sz="758" b="0" i="0" spc="-9">
                <a:solidFill>
                  <a:srgbClr val="888B8D"/>
                </a:solidFill>
                <a:latin typeface="+mn-lt"/>
                <a:cs typeface="BentonSans Regular"/>
              </a:rPr>
              <a:t> </a:t>
            </a:r>
            <a:r>
              <a:rPr sz="758" b="0" i="0">
                <a:solidFill>
                  <a:srgbClr val="888B8D"/>
                </a:solidFill>
                <a:latin typeface="+mn-lt"/>
                <a:cs typeface="BentonSans Regular"/>
              </a:rPr>
              <a:t>of</a:t>
            </a:r>
            <a:r>
              <a:rPr sz="758" b="0" i="0" spc="-11">
                <a:solidFill>
                  <a:srgbClr val="888B8D"/>
                </a:solidFill>
                <a:latin typeface="+mn-lt"/>
                <a:cs typeface="BentonSans Regular"/>
              </a:rPr>
              <a:t> </a:t>
            </a:r>
            <a:r>
              <a:rPr sz="758" b="0" i="0">
                <a:solidFill>
                  <a:srgbClr val="888B8D"/>
                </a:solidFill>
                <a:latin typeface="+mn-lt"/>
                <a:cs typeface="BentonSans Regular"/>
              </a:rPr>
              <a:t>Amex</a:t>
            </a:r>
            <a:r>
              <a:rPr sz="758" b="0" i="0" spc="-9">
                <a:solidFill>
                  <a:srgbClr val="888B8D"/>
                </a:solidFill>
                <a:latin typeface="+mn-lt"/>
                <a:cs typeface="BentonSans Regular"/>
              </a:rPr>
              <a:t> </a:t>
            </a:r>
            <a:r>
              <a:rPr sz="758" b="0" i="0">
                <a:solidFill>
                  <a:srgbClr val="888B8D"/>
                </a:solidFill>
                <a:latin typeface="+mn-lt"/>
                <a:cs typeface="BentonSans Regular"/>
              </a:rPr>
              <a:t>GBT.</a:t>
            </a:r>
            <a:r>
              <a:rPr sz="758" b="0" i="0" spc="-11">
                <a:solidFill>
                  <a:srgbClr val="888B8D"/>
                </a:solidFill>
                <a:latin typeface="+mn-lt"/>
                <a:cs typeface="BentonSans Regular"/>
              </a:rPr>
              <a:t> </a:t>
            </a:r>
            <a:r>
              <a:rPr lang="en-GB" sz="758" b="0" i="0">
                <a:solidFill>
                  <a:srgbClr val="888B8D"/>
                </a:solidFill>
                <a:latin typeface="+mn-lt"/>
                <a:cs typeface="BentonSans Regular"/>
              </a:rPr>
              <a:t>©</a:t>
            </a:r>
            <a:r>
              <a:rPr lang="en-GB" sz="758" b="0" i="0" spc="-9">
                <a:solidFill>
                  <a:srgbClr val="888B8D"/>
                </a:solidFill>
                <a:latin typeface="+mn-lt"/>
                <a:cs typeface="BentonSans Regular"/>
              </a:rPr>
              <a:t> </a:t>
            </a:r>
            <a:r>
              <a:rPr lang="en-GB" sz="758" b="0" i="0">
                <a:solidFill>
                  <a:srgbClr val="888B8D"/>
                </a:solidFill>
                <a:latin typeface="+mn-lt"/>
                <a:cs typeface="BentonSans Regular"/>
              </a:rPr>
              <a:t>2023</a:t>
            </a:r>
            <a:r>
              <a:rPr lang="en-GB" sz="758" b="0" i="0" spc="-11">
                <a:solidFill>
                  <a:srgbClr val="888B8D"/>
                </a:solidFill>
                <a:latin typeface="+mn-lt"/>
                <a:cs typeface="BentonSans Regular"/>
              </a:rPr>
              <a:t> </a:t>
            </a:r>
            <a:r>
              <a:rPr lang="en-GB" sz="758" b="0" i="0">
                <a:solidFill>
                  <a:srgbClr val="888B8D"/>
                </a:solidFill>
                <a:latin typeface="+mn-lt"/>
                <a:cs typeface="BentonSans Regular"/>
              </a:rPr>
              <a:t>GBT</a:t>
            </a:r>
            <a:r>
              <a:rPr lang="en-GB" sz="758" b="0" i="0" spc="-9">
                <a:solidFill>
                  <a:srgbClr val="888B8D"/>
                </a:solidFill>
                <a:latin typeface="+mn-lt"/>
                <a:cs typeface="BentonSans Regular"/>
              </a:rPr>
              <a:t> </a:t>
            </a:r>
            <a:r>
              <a:rPr lang="en-GB" sz="758" b="0" i="0">
                <a:solidFill>
                  <a:srgbClr val="888B8D"/>
                </a:solidFill>
                <a:latin typeface="+mn-lt"/>
                <a:cs typeface="BentonSans Regular"/>
              </a:rPr>
              <a:t>Travel</a:t>
            </a:r>
            <a:r>
              <a:rPr lang="en-GB" sz="758" b="0" i="0" spc="-11">
                <a:solidFill>
                  <a:srgbClr val="888B8D"/>
                </a:solidFill>
                <a:latin typeface="+mn-lt"/>
                <a:cs typeface="BentonSans Regular"/>
              </a:rPr>
              <a:t> </a:t>
            </a:r>
            <a:r>
              <a:rPr lang="en-GB" sz="758" b="0" i="0">
                <a:solidFill>
                  <a:srgbClr val="888B8D"/>
                </a:solidFill>
                <a:latin typeface="+mn-lt"/>
                <a:cs typeface="BentonSans Regular"/>
              </a:rPr>
              <a:t>Services</a:t>
            </a:r>
            <a:r>
              <a:rPr lang="en-GB" sz="758" b="0" i="0" spc="-11">
                <a:solidFill>
                  <a:srgbClr val="888B8D"/>
                </a:solidFill>
                <a:latin typeface="+mn-lt"/>
                <a:cs typeface="BentonSans Regular"/>
              </a:rPr>
              <a:t> </a:t>
            </a:r>
            <a:r>
              <a:rPr lang="en-GB" sz="758" b="0" i="0">
                <a:solidFill>
                  <a:srgbClr val="888B8D"/>
                </a:solidFill>
                <a:latin typeface="+mn-lt"/>
                <a:cs typeface="BentonSans Regular"/>
              </a:rPr>
              <a:t>UK</a:t>
            </a:r>
            <a:r>
              <a:rPr lang="en-GB" sz="758" b="0" i="0" spc="-9">
                <a:solidFill>
                  <a:srgbClr val="888B8D"/>
                </a:solidFill>
                <a:latin typeface="+mn-lt"/>
                <a:cs typeface="BentonSans Regular"/>
              </a:rPr>
              <a:t> </a:t>
            </a:r>
            <a:r>
              <a:rPr lang="en-GB" sz="758" b="0" i="0" spc="-6">
                <a:solidFill>
                  <a:srgbClr val="888B8D"/>
                </a:solidFill>
                <a:latin typeface="+mn-lt"/>
                <a:cs typeface="BentonSans Regular"/>
              </a:rPr>
              <a:t>Limited.</a:t>
            </a:r>
            <a:endParaRPr sz="758" b="0" i="0">
              <a:solidFill>
                <a:srgbClr val="888B8D"/>
              </a:solidFill>
              <a:latin typeface="+mn-lt"/>
              <a:cs typeface="BentonSans Regular"/>
            </a:endParaRPr>
          </a:p>
        </p:txBody>
      </p:sp>
    </p:spTree>
    <p:extLst>
      <p:ext uri="{BB962C8B-B14F-4D97-AF65-F5344CB8AC3E}">
        <p14:creationId xmlns:p14="http://schemas.microsoft.com/office/powerpoint/2010/main" val="1985099571"/>
      </p:ext>
    </p:extLst>
  </p:cSld>
  <p:clrMap bg1="lt1" tx1="dk1" bg2="lt2" tx2="dk2" accent1="accent1" accent2="accent2" accent3="accent3" accent4="accent4" accent5="accent5" accent6="accent6" hlink="hlink" folHlink="folHlink"/>
  <p:sldLayoutIdLst>
    <p:sldLayoutId id="2147483980" r:id="rId1"/>
    <p:sldLayoutId id="2147483981" r:id="rId2"/>
    <p:sldLayoutId id="2147484019" r:id="rId3"/>
    <p:sldLayoutId id="2147484106" r:id="rId4"/>
    <p:sldLayoutId id="2147483982" r:id="rId5"/>
    <p:sldLayoutId id="2147484020" r:id="rId6"/>
    <p:sldLayoutId id="2147483983" r:id="rId7"/>
    <p:sldLayoutId id="2147484022" r:id="rId8"/>
    <p:sldLayoutId id="2147483984" r:id="rId9"/>
    <p:sldLayoutId id="2147484023" r:id="rId10"/>
    <p:sldLayoutId id="2147484093" r:id="rId11"/>
    <p:sldLayoutId id="2147484094" r:id="rId12"/>
    <p:sldLayoutId id="2147483985" r:id="rId13"/>
    <p:sldLayoutId id="2147483986" r:id="rId14"/>
    <p:sldLayoutId id="2147483987" r:id="rId15"/>
    <p:sldLayoutId id="2147483988" r:id="rId16"/>
    <p:sldLayoutId id="2147484090" r:id="rId17"/>
    <p:sldLayoutId id="2147483989" r:id="rId18"/>
    <p:sldLayoutId id="2147484024" r:id="rId19"/>
    <p:sldLayoutId id="2147483990" r:id="rId20"/>
    <p:sldLayoutId id="2147483991" r:id="rId21"/>
    <p:sldLayoutId id="2147483992" r:id="rId22"/>
    <p:sldLayoutId id="2147483993" r:id="rId23"/>
    <p:sldLayoutId id="2147484021" r:id="rId24"/>
    <p:sldLayoutId id="2147483994" r:id="rId25"/>
    <p:sldLayoutId id="2147484005" r:id="rId26"/>
    <p:sldLayoutId id="2147483995" r:id="rId27"/>
    <p:sldLayoutId id="2147483996" r:id="rId28"/>
    <p:sldLayoutId id="2147484105" r:id="rId29"/>
    <p:sldLayoutId id="2147483997" r:id="rId30"/>
    <p:sldLayoutId id="2147483998"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866760" rtl="0" eaLnBrk="1" latinLnBrk="0" hangingPunct="1">
        <a:lnSpc>
          <a:spcPct val="92000"/>
        </a:lnSpc>
        <a:spcBef>
          <a:spcPct val="0"/>
        </a:spcBef>
        <a:buNone/>
        <a:defRPr sz="2844" b="0" i="0" kern="1200">
          <a:solidFill>
            <a:schemeClr val="bg1"/>
          </a:solidFill>
          <a:latin typeface="+mj-lt"/>
          <a:ea typeface="+mj-ea"/>
          <a:cs typeface="+mj-cs"/>
        </a:defRPr>
      </a:lvl1pPr>
    </p:titleStyle>
    <p:bodyStyle>
      <a:lvl1pPr marL="0" indent="0" algn="l" defTabSz="866760" rtl="0" eaLnBrk="1" latinLnBrk="0" hangingPunct="1">
        <a:lnSpc>
          <a:spcPct val="105000"/>
        </a:lnSpc>
        <a:spcBef>
          <a:spcPts val="1137"/>
        </a:spcBef>
        <a:spcAft>
          <a:spcPts val="284"/>
        </a:spcAft>
        <a:buClrTx/>
        <a:buFontTx/>
        <a:buNone/>
        <a:defRPr sz="1706" b="0" i="0" kern="1200">
          <a:solidFill>
            <a:schemeClr val="bg1"/>
          </a:solidFill>
          <a:latin typeface="+mn-lt"/>
          <a:ea typeface="+mn-ea"/>
          <a:cs typeface="+mn-cs"/>
        </a:defRPr>
      </a:lvl1pPr>
      <a:lvl2pPr marL="173352" indent="-173352" algn="l" defTabSz="866760" rtl="0" eaLnBrk="1" latinLnBrk="0" hangingPunct="1">
        <a:lnSpc>
          <a:spcPct val="105000"/>
        </a:lnSpc>
        <a:spcBef>
          <a:spcPts val="379"/>
        </a:spcBef>
        <a:spcAft>
          <a:spcPts val="474"/>
        </a:spcAft>
        <a:buClrTx/>
        <a:buFont typeface="Arial" panose="020B0604020202020204" pitchFamily="34" charset="0"/>
        <a:buChar char="•"/>
        <a:defRPr sz="1422" b="0" i="0" kern="1200">
          <a:solidFill>
            <a:schemeClr val="bg1"/>
          </a:solidFill>
          <a:latin typeface="+mn-lt"/>
          <a:ea typeface="+mn-ea"/>
          <a:cs typeface="+mn-cs"/>
        </a:defRPr>
      </a:lvl2pPr>
      <a:lvl3pPr marL="364039" indent="-173352" algn="l" defTabSz="866760" rtl="0" eaLnBrk="1" latinLnBrk="0" hangingPunct="1">
        <a:lnSpc>
          <a:spcPct val="105000"/>
        </a:lnSpc>
        <a:spcBef>
          <a:spcPts val="0"/>
        </a:spcBef>
        <a:spcAft>
          <a:spcPts val="569"/>
        </a:spcAft>
        <a:buClrTx/>
        <a:buSzPct val="100000"/>
        <a:buFont typeface="Arial" panose="020B0604020202020204" pitchFamily="34" charset="0"/>
        <a:buChar char="–"/>
        <a:defRPr sz="1327" b="0" i="0" kern="1200">
          <a:solidFill>
            <a:schemeClr val="bg1"/>
          </a:solidFill>
          <a:latin typeface="+mn-lt"/>
          <a:ea typeface="+mn-ea"/>
          <a:cs typeface="+mn-cs"/>
        </a:defRPr>
      </a:lvl3pPr>
      <a:lvl4pPr marL="546059" indent="-173352" algn="l" defTabSz="866760" rtl="0" eaLnBrk="1" latinLnBrk="0" hangingPunct="1">
        <a:lnSpc>
          <a:spcPct val="105000"/>
        </a:lnSpc>
        <a:spcBef>
          <a:spcPts val="0"/>
        </a:spcBef>
        <a:spcAft>
          <a:spcPts val="569"/>
        </a:spcAft>
        <a:buClrTx/>
        <a:buFont typeface="Wingdings" panose="05000000000000000000" pitchFamily="2" charset="2"/>
        <a:buChar char="ú"/>
        <a:defRPr sz="1232" b="0" i="0" kern="1200">
          <a:solidFill>
            <a:schemeClr val="bg1"/>
          </a:solidFill>
          <a:latin typeface="+mn-lt"/>
          <a:ea typeface="+mn-ea"/>
          <a:cs typeface="+mn-cs"/>
        </a:defRPr>
      </a:lvl4pPr>
      <a:lvl5pPr marL="745413" indent="-173352" algn="l" defTabSz="866760" rtl="0" eaLnBrk="1" latinLnBrk="0" hangingPunct="1">
        <a:lnSpc>
          <a:spcPct val="105000"/>
        </a:lnSpc>
        <a:spcBef>
          <a:spcPts val="0"/>
        </a:spcBef>
        <a:spcAft>
          <a:spcPts val="569"/>
        </a:spcAft>
        <a:buClrTx/>
        <a:buFont typeface="Arial" panose="020B0604020202020204" pitchFamily="34" charset="0"/>
        <a:buChar char="–"/>
        <a:defRPr sz="1137" b="0" i="0" kern="1200">
          <a:solidFill>
            <a:schemeClr val="bg1"/>
          </a:solidFill>
          <a:latin typeface="+mn-lt"/>
          <a:ea typeface="+mn-ea"/>
          <a:cs typeface="+mn-cs"/>
        </a:defRPr>
      </a:lvl5pPr>
      <a:lvl6pPr marL="927433"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6pPr>
      <a:lvl7pPr marL="1126788"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7pPr>
      <a:lvl8pPr marL="1317475" indent="-173352" algn="l" defTabSz="866760" rtl="0" eaLnBrk="1" latinLnBrk="0" hangingPunct="1">
        <a:lnSpc>
          <a:spcPct val="105000"/>
        </a:lnSpc>
        <a:spcBef>
          <a:spcPts val="0"/>
        </a:spcBef>
        <a:spcAft>
          <a:spcPts val="569"/>
        </a:spcAft>
        <a:buFont typeface="Arial" panose="020B0604020202020204" pitchFamily="34" charset="0"/>
        <a:buChar char="◦"/>
        <a:defRPr sz="1232" kern="1200" baseline="0">
          <a:solidFill>
            <a:schemeClr val="tx1"/>
          </a:solidFill>
          <a:latin typeface="+mn-lt"/>
          <a:ea typeface="+mn-ea"/>
          <a:cs typeface="+mn-cs"/>
        </a:defRPr>
      </a:lvl8pPr>
      <a:lvl9pPr marL="1516830" indent="-173352" algn="l" defTabSz="866760" rtl="0" eaLnBrk="1" latinLnBrk="0" hangingPunct="1">
        <a:lnSpc>
          <a:spcPct val="105000"/>
        </a:lnSpc>
        <a:spcBef>
          <a:spcPts val="0"/>
        </a:spcBef>
        <a:spcAft>
          <a:spcPts val="569"/>
        </a:spcAft>
        <a:buFont typeface="Arial" panose="020B0604020202020204" pitchFamily="34" charset="0"/>
        <a:buChar char="–"/>
        <a:defRPr sz="1232" kern="1200">
          <a:solidFill>
            <a:schemeClr val="tx1"/>
          </a:solidFill>
          <a:latin typeface="+mn-lt"/>
          <a:ea typeface="+mn-ea"/>
          <a:cs typeface="+mn-cs"/>
        </a:defRPr>
      </a:lvl9pPr>
    </p:bodyStyle>
    <p:otherStyle>
      <a:defPPr>
        <a:defRPr lang="en-US"/>
      </a:defPPr>
      <a:lvl1pPr marL="0" algn="l" defTabSz="866760" rtl="0" eaLnBrk="1" latinLnBrk="0" hangingPunct="1">
        <a:defRPr sz="1706" kern="1200">
          <a:solidFill>
            <a:schemeClr val="tx1"/>
          </a:solidFill>
          <a:latin typeface="+mn-lt"/>
          <a:ea typeface="+mn-ea"/>
          <a:cs typeface="+mn-cs"/>
        </a:defRPr>
      </a:lvl1pPr>
      <a:lvl2pPr marL="433380" algn="l" defTabSz="866760" rtl="0" eaLnBrk="1" latinLnBrk="0" hangingPunct="1">
        <a:defRPr sz="1706" kern="1200">
          <a:solidFill>
            <a:schemeClr val="tx1"/>
          </a:solidFill>
          <a:latin typeface="+mn-lt"/>
          <a:ea typeface="+mn-ea"/>
          <a:cs typeface="+mn-cs"/>
        </a:defRPr>
      </a:lvl2pPr>
      <a:lvl3pPr marL="866760" algn="l" defTabSz="866760" rtl="0" eaLnBrk="1" latinLnBrk="0" hangingPunct="1">
        <a:defRPr sz="1706" kern="1200">
          <a:solidFill>
            <a:schemeClr val="tx1"/>
          </a:solidFill>
          <a:latin typeface="+mn-lt"/>
          <a:ea typeface="+mn-ea"/>
          <a:cs typeface="+mn-cs"/>
        </a:defRPr>
      </a:lvl3pPr>
      <a:lvl4pPr marL="1300140" algn="l" defTabSz="866760" rtl="0" eaLnBrk="1" latinLnBrk="0" hangingPunct="1">
        <a:defRPr sz="1706" kern="1200">
          <a:solidFill>
            <a:schemeClr val="tx1"/>
          </a:solidFill>
          <a:latin typeface="+mn-lt"/>
          <a:ea typeface="+mn-ea"/>
          <a:cs typeface="+mn-cs"/>
        </a:defRPr>
      </a:lvl4pPr>
      <a:lvl5pPr marL="1733520" algn="l" defTabSz="866760" rtl="0" eaLnBrk="1" latinLnBrk="0" hangingPunct="1">
        <a:defRPr sz="1706" kern="1200">
          <a:solidFill>
            <a:schemeClr val="tx1"/>
          </a:solidFill>
          <a:latin typeface="+mn-lt"/>
          <a:ea typeface="+mn-ea"/>
          <a:cs typeface="+mn-cs"/>
        </a:defRPr>
      </a:lvl5pPr>
      <a:lvl6pPr marL="2166899" algn="l" defTabSz="866760" rtl="0" eaLnBrk="1" latinLnBrk="0" hangingPunct="1">
        <a:defRPr sz="1706" kern="1200">
          <a:solidFill>
            <a:schemeClr val="tx1"/>
          </a:solidFill>
          <a:latin typeface="+mn-lt"/>
          <a:ea typeface="+mn-ea"/>
          <a:cs typeface="+mn-cs"/>
        </a:defRPr>
      </a:lvl6pPr>
      <a:lvl7pPr marL="2600279" algn="l" defTabSz="866760" rtl="0" eaLnBrk="1" latinLnBrk="0" hangingPunct="1">
        <a:defRPr sz="1706" kern="1200">
          <a:solidFill>
            <a:schemeClr val="tx1"/>
          </a:solidFill>
          <a:latin typeface="+mn-lt"/>
          <a:ea typeface="+mn-ea"/>
          <a:cs typeface="+mn-cs"/>
        </a:defRPr>
      </a:lvl7pPr>
      <a:lvl8pPr marL="3033659" algn="l" defTabSz="866760" rtl="0" eaLnBrk="1" latinLnBrk="0" hangingPunct="1">
        <a:defRPr sz="1706" kern="1200">
          <a:solidFill>
            <a:schemeClr val="tx1"/>
          </a:solidFill>
          <a:latin typeface="+mn-lt"/>
          <a:ea typeface="+mn-ea"/>
          <a:cs typeface="+mn-cs"/>
        </a:defRPr>
      </a:lvl8pPr>
      <a:lvl9pPr marL="3467039" algn="l" defTabSz="866760" rtl="0" eaLnBrk="1" latinLnBrk="0" hangingPunct="1">
        <a:defRPr sz="1706"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4096" userDrawn="1">
          <p15:clr>
            <a:srgbClr val="F26B43"/>
          </p15:clr>
        </p15:guide>
        <p15:guide id="11" orient="horz" pos="3344" userDrawn="1">
          <p15:clr>
            <a:srgbClr val="F26B43"/>
          </p15:clr>
        </p15:guide>
        <p15:guide id="12" orient="horz" pos="3660" userDrawn="1">
          <p15:clr>
            <a:srgbClr val="F26B43"/>
          </p15:clr>
        </p15:guide>
        <p15:guide id="13" orient="horz" pos="3941" userDrawn="1">
          <p15:clr>
            <a:srgbClr val="F26B43"/>
          </p15:clr>
        </p15:guide>
        <p15:guide id="14" pos="388" userDrawn="1">
          <p15:clr>
            <a:srgbClr val="F26B43"/>
          </p15:clr>
        </p15:guide>
        <p15:guide id="15" pos="7806" userDrawn="1">
          <p15:clr>
            <a:srgbClr val="F26B43"/>
          </p15:clr>
        </p15:guide>
        <p15:guide id="16" orient="horz" pos="476" userDrawn="1">
          <p15:clr>
            <a:srgbClr val="F26B43"/>
          </p15:clr>
        </p15:guide>
        <p15:guide id="17" orient="horz" pos="1156" userDrawn="1">
          <p15:clr>
            <a:srgbClr val="F26B43"/>
          </p15:clr>
        </p15:guide>
        <p15:guide id="18" orient="horz" pos="30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7.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59D9F04A-A330-2D2F-66EB-F3830E0B4EB6}"/>
            </a:ext>
          </a:extLst>
        </p:cNvPr>
        <p:cNvGrpSpPr/>
        <p:nvPr/>
      </p:nvGrpSpPr>
      <p:grpSpPr>
        <a:xfrm>
          <a:off x="0" y="0"/>
          <a:ext cx="0" cy="0"/>
          <a:chOff x="0" y="0"/>
          <a:chExt cx="0" cy="0"/>
        </a:xfrm>
      </p:grpSpPr>
      <p:sp>
        <p:nvSpPr>
          <p:cNvPr id="4" name="Freeform 3">
            <a:extLst>
              <a:ext uri="{FF2B5EF4-FFF2-40B4-BE49-F238E27FC236}">
                <a16:creationId xmlns:a16="http://schemas.microsoft.com/office/drawing/2014/main" id="{63AC5466-0815-30AD-057F-6C3E16DEE158}"/>
              </a:ext>
            </a:extLst>
          </p:cNvPr>
          <p:cNvSpPr/>
          <p:nvPr/>
        </p:nvSpPr>
        <p:spPr>
          <a:xfrm>
            <a:off x="7595554" y="-1"/>
            <a:ext cx="5427371" cy="6626736"/>
          </a:xfrm>
          <a:custGeom>
            <a:avLst/>
            <a:gdLst>
              <a:gd name="connsiteX0" fmla="*/ 247205 w 5427371"/>
              <a:gd name="connsiteY0" fmla="*/ 0 h 6626736"/>
              <a:gd name="connsiteX1" fmla="*/ 5427371 w 5427371"/>
              <a:gd name="connsiteY1" fmla="*/ 0 h 6626736"/>
              <a:gd name="connsiteX2" fmla="*/ 5427371 w 5427371"/>
              <a:gd name="connsiteY2" fmla="*/ 6626736 h 6626736"/>
              <a:gd name="connsiteX3" fmla="*/ 795550 w 5427371"/>
              <a:gd name="connsiteY3" fmla="*/ 6626736 h 6626736"/>
              <a:gd name="connsiteX4" fmla="*/ 785733 w 5427371"/>
              <a:gd name="connsiteY4" fmla="*/ 6615935 h 6626736"/>
              <a:gd name="connsiteX5" fmla="*/ 0 w 5427371"/>
              <a:gd name="connsiteY5" fmla="*/ 4427207 h 6626736"/>
              <a:gd name="connsiteX6" fmla="*/ 0 w 5427371"/>
              <a:gd name="connsiteY6" fmla="*/ 1280519 h 6626736"/>
              <a:gd name="connsiteX7" fmla="*/ 208792 w 5427371"/>
              <a:gd name="connsiteY7" fmla="*/ 97424 h 6626736"/>
              <a:gd name="connsiteX8" fmla="*/ 247205 w 5427371"/>
              <a:gd name="connsiteY8" fmla="*/ 0 h 662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7371" h="6626736">
                <a:moveTo>
                  <a:pt x="247205" y="0"/>
                </a:moveTo>
                <a:lnTo>
                  <a:pt x="5427371" y="0"/>
                </a:lnTo>
                <a:lnTo>
                  <a:pt x="5427371" y="6626736"/>
                </a:lnTo>
                <a:lnTo>
                  <a:pt x="795550" y="6626736"/>
                </a:lnTo>
                <a:lnTo>
                  <a:pt x="785733" y="6615935"/>
                </a:lnTo>
                <a:cubicBezTo>
                  <a:pt x="294869" y="6021146"/>
                  <a:pt x="0" y="5258612"/>
                  <a:pt x="0" y="4427207"/>
                </a:cubicBezTo>
                <a:lnTo>
                  <a:pt x="0" y="1280519"/>
                </a:lnTo>
                <a:cubicBezTo>
                  <a:pt x="0" y="864817"/>
                  <a:pt x="73717" y="466332"/>
                  <a:pt x="208792" y="97424"/>
                </a:cubicBezTo>
                <a:lnTo>
                  <a:pt x="247205"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16">
            <a:extLst>
              <a:ext uri="{FF2B5EF4-FFF2-40B4-BE49-F238E27FC236}">
                <a16:creationId xmlns:a16="http://schemas.microsoft.com/office/drawing/2014/main" id="{067D4262-7840-EE75-C465-6195C9859C80}"/>
              </a:ext>
            </a:extLst>
          </p:cNvPr>
          <p:cNvSpPr/>
          <p:nvPr/>
        </p:nvSpPr>
        <p:spPr>
          <a:xfrm>
            <a:off x="0" y="2177760"/>
            <a:ext cx="8660775" cy="4448977"/>
          </a:xfrm>
          <a:custGeom>
            <a:avLst/>
            <a:gdLst>
              <a:gd name="connsiteX0" fmla="*/ 292607 w 8660775"/>
              <a:gd name="connsiteY0" fmla="*/ 0 h 4448977"/>
              <a:gd name="connsiteX1" fmla="*/ 5176393 w 8660775"/>
              <a:gd name="connsiteY1" fmla="*/ 0 h 4448977"/>
              <a:gd name="connsiteX2" fmla="*/ 8660775 w 8660775"/>
              <a:gd name="connsiteY2" fmla="*/ 3484382 h 4448977"/>
              <a:gd name="connsiteX3" fmla="*/ 8660775 w 8660775"/>
              <a:gd name="connsiteY3" fmla="*/ 3775352 h 4448977"/>
              <a:gd name="connsiteX4" fmla="*/ 8620627 w 8660775"/>
              <a:gd name="connsiteY4" fmla="*/ 4305989 h 4448977"/>
              <a:gd name="connsiteX5" fmla="*/ 8595092 w 8660775"/>
              <a:gd name="connsiteY5" fmla="*/ 4448977 h 4448977"/>
              <a:gd name="connsiteX6" fmla="*/ 0 w 8660775"/>
              <a:gd name="connsiteY6" fmla="*/ 4448977 h 4448977"/>
              <a:gd name="connsiteX7" fmla="*/ 0 w 8660775"/>
              <a:gd name="connsiteY7" fmla="*/ 13149 h 4448977"/>
              <a:gd name="connsiteX8" fmla="*/ 113301 w 8660775"/>
              <a:gd name="connsiteY8" fmla="*/ 4534 h 4448977"/>
              <a:gd name="connsiteX9" fmla="*/ 292607 w 8660775"/>
              <a:gd name="connsiteY9" fmla="*/ 0 h 444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60775" h="4448977">
                <a:moveTo>
                  <a:pt x="292607" y="0"/>
                </a:moveTo>
                <a:lnTo>
                  <a:pt x="5176393" y="0"/>
                </a:lnTo>
                <a:cubicBezTo>
                  <a:pt x="7100764" y="0"/>
                  <a:pt x="8660775" y="1560011"/>
                  <a:pt x="8660775" y="3484382"/>
                </a:cubicBezTo>
                <a:lnTo>
                  <a:pt x="8660775" y="3775352"/>
                </a:lnTo>
                <a:cubicBezTo>
                  <a:pt x="8660775" y="3955762"/>
                  <a:pt x="8647064" y="4132969"/>
                  <a:pt x="8620627" y="4305989"/>
                </a:cubicBezTo>
                <a:lnTo>
                  <a:pt x="8595092" y="4448977"/>
                </a:lnTo>
                <a:lnTo>
                  <a:pt x="0" y="4448977"/>
                </a:lnTo>
                <a:lnTo>
                  <a:pt x="0" y="13149"/>
                </a:lnTo>
                <a:lnTo>
                  <a:pt x="113301" y="4534"/>
                </a:lnTo>
                <a:cubicBezTo>
                  <a:pt x="172690" y="1524"/>
                  <a:pt x="232470" y="0"/>
                  <a:pt x="2926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24">
            <a:extLst>
              <a:ext uri="{FF2B5EF4-FFF2-40B4-BE49-F238E27FC236}">
                <a16:creationId xmlns:a16="http://schemas.microsoft.com/office/drawing/2014/main" id="{57D1A174-6074-87E2-E4AA-E90BCC9B8A14}"/>
              </a:ext>
            </a:extLst>
          </p:cNvPr>
          <p:cNvSpPr/>
          <p:nvPr/>
        </p:nvSpPr>
        <p:spPr>
          <a:xfrm>
            <a:off x="7595554" y="3142764"/>
            <a:ext cx="1065221" cy="3483972"/>
          </a:xfrm>
          <a:custGeom>
            <a:avLst/>
            <a:gdLst>
              <a:gd name="connsiteX0" fmla="*/ 0 w 1065221"/>
              <a:gd name="connsiteY0" fmla="*/ 0 h 3483972"/>
              <a:gd name="connsiteX1" fmla="*/ 44669 w 1065221"/>
              <a:gd name="connsiteY1" fmla="*/ 40598 h 3483972"/>
              <a:gd name="connsiteX2" fmla="*/ 1065221 w 1065221"/>
              <a:gd name="connsiteY2" fmla="*/ 2504428 h 3483972"/>
              <a:gd name="connsiteX3" fmla="*/ 1065221 w 1065221"/>
              <a:gd name="connsiteY3" fmla="*/ 2795398 h 3483972"/>
              <a:gd name="connsiteX4" fmla="*/ 1025073 w 1065221"/>
              <a:gd name="connsiteY4" fmla="*/ 3326035 h 3483972"/>
              <a:gd name="connsiteX5" fmla="*/ 996869 w 1065221"/>
              <a:gd name="connsiteY5" fmla="*/ 3483972 h 3483972"/>
              <a:gd name="connsiteX6" fmla="*/ 674596 w 1065221"/>
              <a:gd name="connsiteY6" fmla="*/ 3483972 h 3483972"/>
              <a:gd name="connsiteX7" fmla="*/ 611039 w 1065221"/>
              <a:gd name="connsiteY7" fmla="*/ 3400034 h 3483972"/>
              <a:gd name="connsiteX8" fmla="*/ 0 w 1065221"/>
              <a:gd name="connsiteY8" fmla="*/ 1442022 h 3483972"/>
              <a:gd name="connsiteX9" fmla="*/ 0 w 1065221"/>
              <a:gd name="connsiteY9" fmla="*/ 0 h 348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5221" h="3483972">
                <a:moveTo>
                  <a:pt x="0" y="0"/>
                </a:moveTo>
                <a:lnTo>
                  <a:pt x="44669" y="40598"/>
                </a:lnTo>
                <a:cubicBezTo>
                  <a:pt x="675218" y="671147"/>
                  <a:pt x="1065221" y="1542243"/>
                  <a:pt x="1065221" y="2504428"/>
                </a:cubicBezTo>
                <a:lnTo>
                  <a:pt x="1065221" y="2795398"/>
                </a:lnTo>
                <a:cubicBezTo>
                  <a:pt x="1065221" y="2975808"/>
                  <a:pt x="1051510" y="3153016"/>
                  <a:pt x="1025073" y="3326035"/>
                </a:cubicBezTo>
                <a:lnTo>
                  <a:pt x="996869" y="3483972"/>
                </a:lnTo>
                <a:lnTo>
                  <a:pt x="674596" y="3483972"/>
                </a:lnTo>
                <a:lnTo>
                  <a:pt x="611039" y="3400034"/>
                </a:lnTo>
                <a:cubicBezTo>
                  <a:pt x="225759" y="2844252"/>
                  <a:pt x="0" y="2169502"/>
                  <a:pt x="0" y="1442022"/>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C15C077B-7F04-C349-408C-AB329639F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795" y="542562"/>
            <a:ext cx="1526900" cy="631582"/>
          </a:xfrm>
          <a:prstGeom prst="rect">
            <a:avLst/>
          </a:prstGeom>
        </p:spPr>
      </p:pic>
      <p:sp>
        <p:nvSpPr>
          <p:cNvPr id="12" name="TextBox 11">
            <a:extLst>
              <a:ext uri="{FF2B5EF4-FFF2-40B4-BE49-F238E27FC236}">
                <a16:creationId xmlns:a16="http://schemas.microsoft.com/office/drawing/2014/main" id="{F17F3402-81BC-B59D-E287-312DEB413494}"/>
              </a:ext>
            </a:extLst>
          </p:cNvPr>
          <p:cNvSpPr txBox="1"/>
          <p:nvPr/>
        </p:nvSpPr>
        <p:spPr>
          <a:xfrm>
            <a:off x="542705" y="3724630"/>
            <a:ext cx="4545491" cy="677108"/>
          </a:xfrm>
          <a:prstGeom prst="rect">
            <a:avLst/>
          </a:prstGeom>
          <a:noFill/>
        </p:spPr>
        <p:txBody>
          <a:bodyPr wrap="square" lIns="0" tIns="0" rIns="0" bIns="0" rtlCol="0">
            <a:spAutoFit/>
          </a:bodyPr>
          <a:lstStyle/>
          <a:p>
            <a:r>
              <a:rPr lang="en-US" sz="4400" b="1" dirty="0">
                <a:solidFill>
                  <a:schemeClr val="tx2"/>
                </a:solidFill>
                <a:latin typeface="Arial" panose="020B0604020202020204" pitchFamily="34" charset="0"/>
                <a:cs typeface="Arial" panose="020B0604020202020204" pitchFamily="34" charset="0"/>
              </a:rPr>
              <a:t>Coming soon</a:t>
            </a:r>
          </a:p>
        </p:txBody>
      </p:sp>
      <p:sp>
        <p:nvSpPr>
          <p:cNvPr id="13" name="TextBox 12">
            <a:extLst>
              <a:ext uri="{FF2B5EF4-FFF2-40B4-BE49-F238E27FC236}">
                <a16:creationId xmlns:a16="http://schemas.microsoft.com/office/drawing/2014/main" id="{36D017C8-2A53-A600-DCB4-D876C7E42709}"/>
              </a:ext>
            </a:extLst>
          </p:cNvPr>
          <p:cNvSpPr txBox="1"/>
          <p:nvPr/>
        </p:nvSpPr>
        <p:spPr>
          <a:xfrm>
            <a:off x="542705" y="4542872"/>
            <a:ext cx="7209817" cy="492443"/>
          </a:xfrm>
          <a:prstGeom prst="rect">
            <a:avLst/>
          </a:prstGeom>
          <a:noFill/>
        </p:spPr>
        <p:txBody>
          <a:bodyPr wrap="square" lIns="0" tIns="0" rIns="0" bIns="0" rtlCol="0">
            <a:spAutoFit/>
          </a:bodyPr>
          <a:lstStyle/>
          <a:p>
            <a:r>
              <a:rPr lang="en-US" sz="3200" dirty="0">
                <a:solidFill>
                  <a:srgbClr val="00175A"/>
                </a:solidFill>
                <a:latin typeface="Arial" panose="020B0604020202020204" pitchFamily="34" charset="0"/>
                <a:cs typeface="Arial" panose="020B0604020202020204" pitchFamily="34" charset="0"/>
              </a:rPr>
              <a:t>Your new business travel partner.</a:t>
            </a:r>
          </a:p>
        </p:txBody>
      </p:sp>
    </p:spTree>
    <p:extLst>
      <p:ext uri="{BB962C8B-B14F-4D97-AF65-F5344CB8AC3E}">
        <p14:creationId xmlns:p14="http://schemas.microsoft.com/office/powerpoint/2010/main" val="368197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59D9F04A-A330-2D2F-66EB-F3830E0B4EB6}"/>
            </a:ext>
          </a:extLst>
        </p:cNvPr>
        <p:cNvGrpSpPr/>
        <p:nvPr/>
      </p:nvGrpSpPr>
      <p:grpSpPr>
        <a:xfrm>
          <a:off x="0" y="0"/>
          <a:ext cx="0" cy="0"/>
          <a:chOff x="0" y="0"/>
          <a:chExt cx="0" cy="0"/>
        </a:xfrm>
      </p:grpSpPr>
      <p:sp>
        <p:nvSpPr>
          <p:cNvPr id="4" name="Freeform 3">
            <a:extLst>
              <a:ext uri="{FF2B5EF4-FFF2-40B4-BE49-F238E27FC236}">
                <a16:creationId xmlns:a16="http://schemas.microsoft.com/office/drawing/2014/main" id="{63AC5466-0815-30AD-057F-6C3E16DEE158}"/>
              </a:ext>
            </a:extLst>
          </p:cNvPr>
          <p:cNvSpPr/>
          <p:nvPr/>
        </p:nvSpPr>
        <p:spPr>
          <a:xfrm>
            <a:off x="7595554" y="-1"/>
            <a:ext cx="5427371" cy="6626736"/>
          </a:xfrm>
          <a:custGeom>
            <a:avLst/>
            <a:gdLst>
              <a:gd name="connsiteX0" fmla="*/ 247205 w 5427371"/>
              <a:gd name="connsiteY0" fmla="*/ 0 h 6626736"/>
              <a:gd name="connsiteX1" fmla="*/ 5427371 w 5427371"/>
              <a:gd name="connsiteY1" fmla="*/ 0 h 6626736"/>
              <a:gd name="connsiteX2" fmla="*/ 5427371 w 5427371"/>
              <a:gd name="connsiteY2" fmla="*/ 6626736 h 6626736"/>
              <a:gd name="connsiteX3" fmla="*/ 795550 w 5427371"/>
              <a:gd name="connsiteY3" fmla="*/ 6626736 h 6626736"/>
              <a:gd name="connsiteX4" fmla="*/ 785733 w 5427371"/>
              <a:gd name="connsiteY4" fmla="*/ 6615935 h 6626736"/>
              <a:gd name="connsiteX5" fmla="*/ 0 w 5427371"/>
              <a:gd name="connsiteY5" fmla="*/ 4427207 h 6626736"/>
              <a:gd name="connsiteX6" fmla="*/ 0 w 5427371"/>
              <a:gd name="connsiteY6" fmla="*/ 1280519 h 6626736"/>
              <a:gd name="connsiteX7" fmla="*/ 208792 w 5427371"/>
              <a:gd name="connsiteY7" fmla="*/ 97424 h 6626736"/>
              <a:gd name="connsiteX8" fmla="*/ 247205 w 5427371"/>
              <a:gd name="connsiteY8" fmla="*/ 0 h 662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7371" h="6626736">
                <a:moveTo>
                  <a:pt x="247205" y="0"/>
                </a:moveTo>
                <a:lnTo>
                  <a:pt x="5427371" y="0"/>
                </a:lnTo>
                <a:lnTo>
                  <a:pt x="5427371" y="6626736"/>
                </a:lnTo>
                <a:lnTo>
                  <a:pt x="795550" y="6626736"/>
                </a:lnTo>
                <a:lnTo>
                  <a:pt x="785733" y="6615935"/>
                </a:lnTo>
                <a:cubicBezTo>
                  <a:pt x="294869" y="6021146"/>
                  <a:pt x="0" y="5258612"/>
                  <a:pt x="0" y="4427207"/>
                </a:cubicBezTo>
                <a:lnTo>
                  <a:pt x="0" y="1280519"/>
                </a:lnTo>
                <a:cubicBezTo>
                  <a:pt x="0" y="864817"/>
                  <a:pt x="73717" y="466332"/>
                  <a:pt x="208792" y="97424"/>
                </a:cubicBezTo>
                <a:lnTo>
                  <a:pt x="247205"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16">
            <a:extLst>
              <a:ext uri="{FF2B5EF4-FFF2-40B4-BE49-F238E27FC236}">
                <a16:creationId xmlns:a16="http://schemas.microsoft.com/office/drawing/2014/main" id="{067D4262-7840-EE75-C465-6195C9859C80}"/>
              </a:ext>
            </a:extLst>
          </p:cNvPr>
          <p:cNvSpPr/>
          <p:nvPr/>
        </p:nvSpPr>
        <p:spPr>
          <a:xfrm>
            <a:off x="0" y="2177760"/>
            <a:ext cx="8660775" cy="4448977"/>
          </a:xfrm>
          <a:custGeom>
            <a:avLst/>
            <a:gdLst>
              <a:gd name="connsiteX0" fmla="*/ 292607 w 8660775"/>
              <a:gd name="connsiteY0" fmla="*/ 0 h 4448977"/>
              <a:gd name="connsiteX1" fmla="*/ 5176393 w 8660775"/>
              <a:gd name="connsiteY1" fmla="*/ 0 h 4448977"/>
              <a:gd name="connsiteX2" fmla="*/ 8660775 w 8660775"/>
              <a:gd name="connsiteY2" fmla="*/ 3484382 h 4448977"/>
              <a:gd name="connsiteX3" fmla="*/ 8660775 w 8660775"/>
              <a:gd name="connsiteY3" fmla="*/ 3775352 h 4448977"/>
              <a:gd name="connsiteX4" fmla="*/ 8620627 w 8660775"/>
              <a:gd name="connsiteY4" fmla="*/ 4305989 h 4448977"/>
              <a:gd name="connsiteX5" fmla="*/ 8595092 w 8660775"/>
              <a:gd name="connsiteY5" fmla="*/ 4448977 h 4448977"/>
              <a:gd name="connsiteX6" fmla="*/ 0 w 8660775"/>
              <a:gd name="connsiteY6" fmla="*/ 4448977 h 4448977"/>
              <a:gd name="connsiteX7" fmla="*/ 0 w 8660775"/>
              <a:gd name="connsiteY7" fmla="*/ 13149 h 4448977"/>
              <a:gd name="connsiteX8" fmla="*/ 113301 w 8660775"/>
              <a:gd name="connsiteY8" fmla="*/ 4534 h 4448977"/>
              <a:gd name="connsiteX9" fmla="*/ 292607 w 8660775"/>
              <a:gd name="connsiteY9" fmla="*/ 0 h 444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60775" h="4448977">
                <a:moveTo>
                  <a:pt x="292607" y="0"/>
                </a:moveTo>
                <a:lnTo>
                  <a:pt x="5176393" y="0"/>
                </a:lnTo>
                <a:cubicBezTo>
                  <a:pt x="7100764" y="0"/>
                  <a:pt x="8660775" y="1560011"/>
                  <a:pt x="8660775" y="3484382"/>
                </a:cubicBezTo>
                <a:lnTo>
                  <a:pt x="8660775" y="3775352"/>
                </a:lnTo>
                <a:cubicBezTo>
                  <a:pt x="8660775" y="3955762"/>
                  <a:pt x="8647064" y="4132969"/>
                  <a:pt x="8620627" y="4305989"/>
                </a:cubicBezTo>
                <a:lnTo>
                  <a:pt x="8595092" y="4448977"/>
                </a:lnTo>
                <a:lnTo>
                  <a:pt x="0" y="4448977"/>
                </a:lnTo>
                <a:lnTo>
                  <a:pt x="0" y="13149"/>
                </a:lnTo>
                <a:lnTo>
                  <a:pt x="113301" y="4534"/>
                </a:lnTo>
                <a:cubicBezTo>
                  <a:pt x="172690" y="1524"/>
                  <a:pt x="232470" y="0"/>
                  <a:pt x="2926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24">
            <a:extLst>
              <a:ext uri="{FF2B5EF4-FFF2-40B4-BE49-F238E27FC236}">
                <a16:creationId xmlns:a16="http://schemas.microsoft.com/office/drawing/2014/main" id="{57D1A174-6074-87E2-E4AA-E90BCC9B8A14}"/>
              </a:ext>
            </a:extLst>
          </p:cNvPr>
          <p:cNvSpPr/>
          <p:nvPr/>
        </p:nvSpPr>
        <p:spPr>
          <a:xfrm>
            <a:off x="7595554" y="3142764"/>
            <a:ext cx="1065221" cy="3483972"/>
          </a:xfrm>
          <a:custGeom>
            <a:avLst/>
            <a:gdLst>
              <a:gd name="connsiteX0" fmla="*/ 0 w 1065221"/>
              <a:gd name="connsiteY0" fmla="*/ 0 h 3483972"/>
              <a:gd name="connsiteX1" fmla="*/ 44669 w 1065221"/>
              <a:gd name="connsiteY1" fmla="*/ 40598 h 3483972"/>
              <a:gd name="connsiteX2" fmla="*/ 1065221 w 1065221"/>
              <a:gd name="connsiteY2" fmla="*/ 2504428 h 3483972"/>
              <a:gd name="connsiteX3" fmla="*/ 1065221 w 1065221"/>
              <a:gd name="connsiteY3" fmla="*/ 2795398 h 3483972"/>
              <a:gd name="connsiteX4" fmla="*/ 1025073 w 1065221"/>
              <a:gd name="connsiteY4" fmla="*/ 3326035 h 3483972"/>
              <a:gd name="connsiteX5" fmla="*/ 996869 w 1065221"/>
              <a:gd name="connsiteY5" fmla="*/ 3483972 h 3483972"/>
              <a:gd name="connsiteX6" fmla="*/ 674596 w 1065221"/>
              <a:gd name="connsiteY6" fmla="*/ 3483972 h 3483972"/>
              <a:gd name="connsiteX7" fmla="*/ 611039 w 1065221"/>
              <a:gd name="connsiteY7" fmla="*/ 3400034 h 3483972"/>
              <a:gd name="connsiteX8" fmla="*/ 0 w 1065221"/>
              <a:gd name="connsiteY8" fmla="*/ 1442022 h 3483972"/>
              <a:gd name="connsiteX9" fmla="*/ 0 w 1065221"/>
              <a:gd name="connsiteY9" fmla="*/ 0 h 348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5221" h="3483972">
                <a:moveTo>
                  <a:pt x="0" y="0"/>
                </a:moveTo>
                <a:lnTo>
                  <a:pt x="44669" y="40598"/>
                </a:lnTo>
                <a:cubicBezTo>
                  <a:pt x="675218" y="671147"/>
                  <a:pt x="1065221" y="1542243"/>
                  <a:pt x="1065221" y="2504428"/>
                </a:cubicBezTo>
                <a:lnTo>
                  <a:pt x="1065221" y="2795398"/>
                </a:lnTo>
                <a:cubicBezTo>
                  <a:pt x="1065221" y="2975808"/>
                  <a:pt x="1051510" y="3153016"/>
                  <a:pt x="1025073" y="3326035"/>
                </a:cubicBezTo>
                <a:lnTo>
                  <a:pt x="996869" y="3483972"/>
                </a:lnTo>
                <a:lnTo>
                  <a:pt x="674596" y="3483972"/>
                </a:lnTo>
                <a:lnTo>
                  <a:pt x="611039" y="3400034"/>
                </a:lnTo>
                <a:cubicBezTo>
                  <a:pt x="225759" y="2844252"/>
                  <a:pt x="0" y="2169502"/>
                  <a:pt x="0" y="1442022"/>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C15C077B-7F04-C349-408C-AB329639F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795" y="542562"/>
            <a:ext cx="1526900" cy="631582"/>
          </a:xfrm>
          <a:prstGeom prst="rect">
            <a:avLst/>
          </a:prstGeom>
        </p:spPr>
      </p:pic>
      <p:sp>
        <p:nvSpPr>
          <p:cNvPr id="2" name="TextBox 1">
            <a:extLst>
              <a:ext uri="{FF2B5EF4-FFF2-40B4-BE49-F238E27FC236}">
                <a16:creationId xmlns:a16="http://schemas.microsoft.com/office/drawing/2014/main" id="{4ED1C67D-7DD5-8C5B-8953-F9615EA04E80}"/>
              </a:ext>
            </a:extLst>
          </p:cNvPr>
          <p:cNvSpPr txBox="1"/>
          <p:nvPr/>
        </p:nvSpPr>
        <p:spPr>
          <a:xfrm>
            <a:off x="542705" y="3313367"/>
            <a:ext cx="6876998" cy="1354217"/>
          </a:xfrm>
          <a:prstGeom prst="rect">
            <a:avLst/>
          </a:prstGeom>
          <a:noFill/>
        </p:spPr>
        <p:txBody>
          <a:bodyPr wrap="square" lIns="0" tIns="0" rIns="0" bIns="0" rtlCol="0">
            <a:spAutoFit/>
          </a:bodyPr>
          <a:lstStyle/>
          <a:p>
            <a:r>
              <a:rPr lang="en-US" sz="4400" b="1" dirty="0">
                <a:solidFill>
                  <a:schemeClr val="tx2"/>
                </a:solidFill>
                <a:latin typeface="Arial" panose="020B0604020202020204" pitchFamily="34" charset="0"/>
                <a:cs typeface="Arial" panose="020B0604020202020204" pitchFamily="34" charset="0"/>
              </a:rPr>
              <a:t>Meet Amex </a:t>
            </a:r>
            <a:br>
              <a:rPr lang="en-US" sz="4400" b="1" dirty="0">
                <a:solidFill>
                  <a:schemeClr val="tx2"/>
                </a:solidFill>
                <a:latin typeface="Arial" panose="020B0604020202020204" pitchFamily="34" charset="0"/>
                <a:cs typeface="Arial" panose="020B0604020202020204" pitchFamily="34" charset="0"/>
              </a:rPr>
            </a:br>
            <a:r>
              <a:rPr lang="en-US" sz="4400" b="1" dirty="0">
                <a:solidFill>
                  <a:schemeClr val="tx2"/>
                </a:solidFill>
                <a:latin typeface="Arial" panose="020B0604020202020204" pitchFamily="34" charset="0"/>
                <a:cs typeface="Arial" panose="020B0604020202020204" pitchFamily="34" charset="0"/>
              </a:rPr>
              <a:t>GBT Select:</a:t>
            </a:r>
          </a:p>
        </p:txBody>
      </p:sp>
      <p:sp>
        <p:nvSpPr>
          <p:cNvPr id="3" name="TextBox 2">
            <a:extLst>
              <a:ext uri="{FF2B5EF4-FFF2-40B4-BE49-F238E27FC236}">
                <a16:creationId xmlns:a16="http://schemas.microsoft.com/office/drawing/2014/main" id="{3D5C2BBA-F7A4-21C4-8F1A-2A97414BD8AD}"/>
              </a:ext>
            </a:extLst>
          </p:cNvPr>
          <p:cNvSpPr txBox="1"/>
          <p:nvPr/>
        </p:nvSpPr>
        <p:spPr>
          <a:xfrm>
            <a:off x="542705" y="4890408"/>
            <a:ext cx="7209817" cy="492443"/>
          </a:xfrm>
          <a:prstGeom prst="rect">
            <a:avLst/>
          </a:prstGeom>
          <a:noFill/>
        </p:spPr>
        <p:txBody>
          <a:bodyPr wrap="square" lIns="0" tIns="0" rIns="0" bIns="0" rtlCol="0">
            <a:spAutoFit/>
          </a:bodyPr>
          <a:lstStyle/>
          <a:p>
            <a:r>
              <a:rPr lang="en-US" sz="3200" dirty="0">
                <a:solidFill>
                  <a:srgbClr val="00175A"/>
                </a:solidFill>
                <a:latin typeface="Arial" panose="020B0604020202020204" pitchFamily="34" charset="0"/>
                <a:cs typeface="Arial" panose="020B0604020202020204" pitchFamily="34" charset="0"/>
              </a:rPr>
              <a:t>Your business travel partner.</a:t>
            </a:r>
          </a:p>
        </p:txBody>
      </p:sp>
    </p:spTree>
    <p:extLst>
      <p:ext uri="{BB962C8B-B14F-4D97-AF65-F5344CB8AC3E}">
        <p14:creationId xmlns:p14="http://schemas.microsoft.com/office/powerpoint/2010/main" val="4103458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59D9F04A-A330-2D2F-66EB-F3830E0B4EB6}"/>
            </a:ext>
          </a:extLst>
        </p:cNvPr>
        <p:cNvGrpSpPr/>
        <p:nvPr/>
      </p:nvGrpSpPr>
      <p:grpSpPr>
        <a:xfrm>
          <a:off x="0" y="0"/>
          <a:ext cx="0" cy="0"/>
          <a:chOff x="0" y="0"/>
          <a:chExt cx="0" cy="0"/>
        </a:xfrm>
      </p:grpSpPr>
      <p:sp>
        <p:nvSpPr>
          <p:cNvPr id="4" name="Freeform 3">
            <a:extLst>
              <a:ext uri="{FF2B5EF4-FFF2-40B4-BE49-F238E27FC236}">
                <a16:creationId xmlns:a16="http://schemas.microsoft.com/office/drawing/2014/main" id="{63AC5466-0815-30AD-057F-6C3E16DEE158}"/>
              </a:ext>
            </a:extLst>
          </p:cNvPr>
          <p:cNvSpPr/>
          <p:nvPr/>
        </p:nvSpPr>
        <p:spPr>
          <a:xfrm>
            <a:off x="7595554" y="-1"/>
            <a:ext cx="5427371" cy="6626736"/>
          </a:xfrm>
          <a:custGeom>
            <a:avLst/>
            <a:gdLst>
              <a:gd name="connsiteX0" fmla="*/ 247205 w 5427371"/>
              <a:gd name="connsiteY0" fmla="*/ 0 h 6626736"/>
              <a:gd name="connsiteX1" fmla="*/ 5427371 w 5427371"/>
              <a:gd name="connsiteY1" fmla="*/ 0 h 6626736"/>
              <a:gd name="connsiteX2" fmla="*/ 5427371 w 5427371"/>
              <a:gd name="connsiteY2" fmla="*/ 6626736 h 6626736"/>
              <a:gd name="connsiteX3" fmla="*/ 795550 w 5427371"/>
              <a:gd name="connsiteY3" fmla="*/ 6626736 h 6626736"/>
              <a:gd name="connsiteX4" fmla="*/ 785733 w 5427371"/>
              <a:gd name="connsiteY4" fmla="*/ 6615935 h 6626736"/>
              <a:gd name="connsiteX5" fmla="*/ 0 w 5427371"/>
              <a:gd name="connsiteY5" fmla="*/ 4427207 h 6626736"/>
              <a:gd name="connsiteX6" fmla="*/ 0 w 5427371"/>
              <a:gd name="connsiteY6" fmla="*/ 1280519 h 6626736"/>
              <a:gd name="connsiteX7" fmla="*/ 208792 w 5427371"/>
              <a:gd name="connsiteY7" fmla="*/ 97424 h 6626736"/>
              <a:gd name="connsiteX8" fmla="*/ 247205 w 5427371"/>
              <a:gd name="connsiteY8" fmla="*/ 0 h 662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7371" h="6626736">
                <a:moveTo>
                  <a:pt x="247205" y="0"/>
                </a:moveTo>
                <a:lnTo>
                  <a:pt x="5427371" y="0"/>
                </a:lnTo>
                <a:lnTo>
                  <a:pt x="5427371" y="6626736"/>
                </a:lnTo>
                <a:lnTo>
                  <a:pt x="795550" y="6626736"/>
                </a:lnTo>
                <a:lnTo>
                  <a:pt x="785733" y="6615935"/>
                </a:lnTo>
                <a:cubicBezTo>
                  <a:pt x="294869" y="6021146"/>
                  <a:pt x="0" y="5258612"/>
                  <a:pt x="0" y="4427207"/>
                </a:cubicBezTo>
                <a:lnTo>
                  <a:pt x="0" y="1280519"/>
                </a:lnTo>
                <a:cubicBezTo>
                  <a:pt x="0" y="864817"/>
                  <a:pt x="73717" y="466332"/>
                  <a:pt x="208792" y="97424"/>
                </a:cubicBezTo>
                <a:lnTo>
                  <a:pt x="247205"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16">
            <a:extLst>
              <a:ext uri="{FF2B5EF4-FFF2-40B4-BE49-F238E27FC236}">
                <a16:creationId xmlns:a16="http://schemas.microsoft.com/office/drawing/2014/main" id="{067D4262-7840-EE75-C465-6195C9859C80}"/>
              </a:ext>
            </a:extLst>
          </p:cNvPr>
          <p:cNvSpPr/>
          <p:nvPr/>
        </p:nvSpPr>
        <p:spPr>
          <a:xfrm>
            <a:off x="0" y="2177760"/>
            <a:ext cx="8660775" cy="4448977"/>
          </a:xfrm>
          <a:custGeom>
            <a:avLst/>
            <a:gdLst>
              <a:gd name="connsiteX0" fmla="*/ 292607 w 8660775"/>
              <a:gd name="connsiteY0" fmla="*/ 0 h 4448977"/>
              <a:gd name="connsiteX1" fmla="*/ 5176393 w 8660775"/>
              <a:gd name="connsiteY1" fmla="*/ 0 h 4448977"/>
              <a:gd name="connsiteX2" fmla="*/ 8660775 w 8660775"/>
              <a:gd name="connsiteY2" fmla="*/ 3484382 h 4448977"/>
              <a:gd name="connsiteX3" fmla="*/ 8660775 w 8660775"/>
              <a:gd name="connsiteY3" fmla="*/ 3775352 h 4448977"/>
              <a:gd name="connsiteX4" fmla="*/ 8620627 w 8660775"/>
              <a:gd name="connsiteY4" fmla="*/ 4305989 h 4448977"/>
              <a:gd name="connsiteX5" fmla="*/ 8595092 w 8660775"/>
              <a:gd name="connsiteY5" fmla="*/ 4448977 h 4448977"/>
              <a:gd name="connsiteX6" fmla="*/ 0 w 8660775"/>
              <a:gd name="connsiteY6" fmla="*/ 4448977 h 4448977"/>
              <a:gd name="connsiteX7" fmla="*/ 0 w 8660775"/>
              <a:gd name="connsiteY7" fmla="*/ 13149 h 4448977"/>
              <a:gd name="connsiteX8" fmla="*/ 113301 w 8660775"/>
              <a:gd name="connsiteY8" fmla="*/ 4534 h 4448977"/>
              <a:gd name="connsiteX9" fmla="*/ 292607 w 8660775"/>
              <a:gd name="connsiteY9" fmla="*/ 0 h 444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60775" h="4448977">
                <a:moveTo>
                  <a:pt x="292607" y="0"/>
                </a:moveTo>
                <a:lnTo>
                  <a:pt x="5176393" y="0"/>
                </a:lnTo>
                <a:cubicBezTo>
                  <a:pt x="7100764" y="0"/>
                  <a:pt x="8660775" y="1560011"/>
                  <a:pt x="8660775" y="3484382"/>
                </a:cubicBezTo>
                <a:lnTo>
                  <a:pt x="8660775" y="3775352"/>
                </a:lnTo>
                <a:cubicBezTo>
                  <a:pt x="8660775" y="3955762"/>
                  <a:pt x="8647064" y="4132969"/>
                  <a:pt x="8620627" y="4305989"/>
                </a:cubicBezTo>
                <a:lnTo>
                  <a:pt x="8595092" y="4448977"/>
                </a:lnTo>
                <a:lnTo>
                  <a:pt x="0" y="4448977"/>
                </a:lnTo>
                <a:lnTo>
                  <a:pt x="0" y="13149"/>
                </a:lnTo>
                <a:lnTo>
                  <a:pt x="113301" y="4534"/>
                </a:lnTo>
                <a:cubicBezTo>
                  <a:pt x="172690" y="1524"/>
                  <a:pt x="232470" y="0"/>
                  <a:pt x="2926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24">
            <a:extLst>
              <a:ext uri="{FF2B5EF4-FFF2-40B4-BE49-F238E27FC236}">
                <a16:creationId xmlns:a16="http://schemas.microsoft.com/office/drawing/2014/main" id="{57D1A174-6074-87E2-E4AA-E90BCC9B8A14}"/>
              </a:ext>
            </a:extLst>
          </p:cNvPr>
          <p:cNvSpPr/>
          <p:nvPr/>
        </p:nvSpPr>
        <p:spPr>
          <a:xfrm>
            <a:off x="7595554" y="3142764"/>
            <a:ext cx="1065221" cy="3483972"/>
          </a:xfrm>
          <a:custGeom>
            <a:avLst/>
            <a:gdLst>
              <a:gd name="connsiteX0" fmla="*/ 0 w 1065221"/>
              <a:gd name="connsiteY0" fmla="*/ 0 h 3483972"/>
              <a:gd name="connsiteX1" fmla="*/ 44669 w 1065221"/>
              <a:gd name="connsiteY1" fmla="*/ 40598 h 3483972"/>
              <a:gd name="connsiteX2" fmla="*/ 1065221 w 1065221"/>
              <a:gd name="connsiteY2" fmla="*/ 2504428 h 3483972"/>
              <a:gd name="connsiteX3" fmla="*/ 1065221 w 1065221"/>
              <a:gd name="connsiteY3" fmla="*/ 2795398 h 3483972"/>
              <a:gd name="connsiteX4" fmla="*/ 1025073 w 1065221"/>
              <a:gd name="connsiteY4" fmla="*/ 3326035 h 3483972"/>
              <a:gd name="connsiteX5" fmla="*/ 996869 w 1065221"/>
              <a:gd name="connsiteY5" fmla="*/ 3483972 h 3483972"/>
              <a:gd name="connsiteX6" fmla="*/ 674596 w 1065221"/>
              <a:gd name="connsiteY6" fmla="*/ 3483972 h 3483972"/>
              <a:gd name="connsiteX7" fmla="*/ 611039 w 1065221"/>
              <a:gd name="connsiteY7" fmla="*/ 3400034 h 3483972"/>
              <a:gd name="connsiteX8" fmla="*/ 0 w 1065221"/>
              <a:gd name="connsiteY8" fmla="*/ 1442022 h 3483972"/>
              <a:gd name="connsiteX9" fmla="*/ 0 w 1065221"/>
              <a:gd name="connsiteY9" fmla="*/ 0 h 348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5221" h="3483972">
                <a:moveTo>
                  <a:pt x="0" y="0"/>
                </a:moveTo>
                <a:lnTo>
                  <a:pt x="44669" y="40598"/>
                </a:lnTo>
                <a:cubicBezTo>
                  <a:pt x="675218" y="671147"/>
                  <a:pt x="1065221" y="1542243"/>
                  <a:pt x="1065221" y="2504428"/>
                </a:cubicBezTo>
                <a:lnTo>
                  <a:pt x="1065221" y="2795398"/>
                </a:lnTo>
                <a:cubicBezTo>
                  <a:pt x="1065221" y="2975808"/>
                  <a:pt x="1051510" y="3153016"/>
                  <a:pt x="1025073" y="3326035"/>
                </a:cubicBezTo>
                <a:lnTo>
                  <a:pt x="996869" y="3483972"/>
                </a:lnTo>
                <a:lnTo>
                  <a:pt x="674596" y="3483972"/>
                </a:lnTo>
                <a:lnTo>
                  <a:pt x="611039" y="3400034"/>
                </a:lnTo>
                <a:cubicBezTo>
                  <a:pt x="225759" y="2844252"/>
                  <a:pt x="0" y="2169502"/>
                  <a:pt x="0" y="1442022"/>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C15C077B-7F04-C349-408C-AB329639F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795" y="542562"/>
            <a:ext cx="1526900" cy="631582"/>
          </a:xfrm>
          <a:prstGeom prst="rect">
            <a:avLst/>
          </a:prstGeom>
        </p:spPr>
      </p:pic>
      <p:sp>
        <p:nvSpPr>
          <p:cNvPr id="2" name="TextBox 1">
            <a:extLst>
              <a:ext uri="{FF2B5EF4-FFF2-40B4-BE49-F238E27FC236}">
                <a16:creationId xmlns:a16="http://schemas.microsoft.com/office/drawing/2014/main" id="{1B066AB8-7B44-D12E-4446-19BA7E3C5817}"/>
              </a:ext>
            </a:extLst>
          </p:cNvPr>
          <p:cNvSpPr txBox="1"/>
          <p:nvPr/>
        </p:nvSpPr>
        <p:spPr>
          <a:xfrm>
            <a:off x="542705" y="3909805"/>
            <a:ext cx="7209817" cy="984885"/>
          </a:xfrm>
          <a:prstGeom prst="rect">
            <a:avLst/>
          </a:prstGeom>
          <a:noFill/>
        </p:spPr>
        <p:txBody>
          <a:bodyPr wrap="square" lIns="0" tIns="0" rIns="0" bIns="0" rtlCol="0">
            <a:spAutoFit/>
          </a:bodyPr>
          <a:lstStyle/>
          <a:p>
            <a:r>
              <a:rPr lang="en-US" sz="3200" dirty="0">
                <a:solidFill>
                  <a:srgbClr val="00175A"/>
                </a:solidFill>
                <a:latin typeface="Arial" panose="020B0604020202020204" pitchFamily="34" charset="0"/>
                <a:cs typeface="Arial" panose="020B0604020202020204" pitchFamily="34" charset="0"/>
              </a:rPr>
              <a:t>All your business trip </a:t>
            </a:r>
            <a:br>
              <a:rPr lang="en-US" sz="3200" dirty="0">
                <a:solidFill>
                  <a:srgbClr val="00175A"/>
                </a:solidFill>
                <a:latin typeface="Arial" panose="020B0604020202020204" pitchFamily="34" charset="0"/>
                <a:cs typeface="Arial" panose="020B0604020202020204" pitchFamily="34" charset="0"/>
              </a:rPr>
            </a:br>
            <a:r>
              <a:rPr lang="en-US" sz="3200" dirty="0">
                <a:solidFill>
                  <a:srgbClr val="00175A"/>
                </a:solidFill>
                <a:latin typeface="Arial" panose="020B0604020202020204" pitchFamily="34" charset="0"/>
                <a:cs typeface="Arial" panose="020B0604020202020204" pitchFamily="34" charset="0"/>
              </a:rPr>
              <a:t>information </a:t>
            </a:r>
            <a:r>
              <a:rPr lang="en-US" sz="3200" dirty="0">
                <a:solidFill>
                  <a:schemeClr val="tx2"/>
                </a:solidFill>
                <a:latin typeface="Arial" panose="020B0604020202020204" pitchFamily="34" charset="0"/>
                <a:cs typeface="Arial" panose="020B0604020202020204" pitchFamily="34" charset="0"/>
              </a:rPr>
              <a:t>all in one place. </a:t>
            </a:r>
          </a:p>
        </p:txBody>
      </p:sp>
    </p:spTree>
    <p:extLst>
      <p:ext uri="{BB962C8B-B14F-4D97-AF65-F5344CB8AC3E}">
        <p14:creationId xmlns:p14="http://schemas.microsoft.com/office/powerpoint/2010/main" val="3215576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59D9F04A-A330-2D2F-66EB-F3830E0B4EB6}"/>
            </a:ext>
          </a:extLst>
        </p:cNvPr>
        <p:cNvGrpSpPr/>
        <p:nvPr/>
      </p:nvGrpSpPr>
      <p:grpSpPr>
        <a:xfrm>
          <a:off x="0" y="0"/>
          <a:ext cx="0" cy="0"/>
          <a:chOff x="0" y="0"/>
          <a:chExt cx="0" cy="0"/>
        </a:xfrm>
      </p:grpSpPr>
      <p:sp>
        <p:nvSpPr>
          <p:cNvPr id="4" name="Freeform 3">
            <a:extLst>
              <a:ext uri="{FF2B5EF4-FFF2-40B4-BE49-F238E27FC236}">
                <a16:creationId xmlns:a16="http://schemas.microsoft.com/office/drawing/2014/main" id="{63AC5466-0815-30AD-057F-6C3E16DEE158}"/>
              </a:ext>
            </a:extLst>
          </p:cNvPr>
          <p:cNvSpPr/>
          <p:nvPr/>
        </p:nvSpPr>
        <p:spPr>
          <a:xfrm>
            <a:off x="7595554" y="-1"/>
            <a:ext cx="5427371" cy="6626736"/>
          </a:xfrm>
          <a:custGeom>
            <a:avLst/>
            <a:gdLst>
              <a:gd name="connsiteX0" fmla="*/ 247205 w 5427371"/>
              <a:gd name="connsiteY0" fmla="*/ 0 h 6626736"/>
              <a:gd name="connsiteX1" fmla="*/ 5427371 w 5427371"/>
              <a:gd name="connsiteY1" fmla="*/ 0 h 6626736"/>
              <a:gd name="connsiteX2" fmla="*/ 5427371 w 5427371"/>
              <a:gd name="connsiteY2" fmla="*/ 6626736 h 6626736"/>
              <a:gd name="connsiteX3" fmla="*/ 795550 w 5427371"/>
              <a:gd name="connsiteY3" fmla="*/ 6626736 h 6626736"/>
              <a:gd name="connsiteX4" fmla="*/ 785733 w 5427371"/>
              <a:gd name="connsiteY4" fmla="*/ 6615935 h 6626736"/>
              <a:gd name="connsiteX5" fmla="*/ 0 w 5427371"/>
              <a:gd name="connsiteY5" fmla="*/ 4427207 h 6626736"/>
              <a:gd name="connsiteX6" fmla="*/ 0 w 5427371"/>
              <a:gd name="connsiteY6" fmla="*/ 1280519 h 6626736"/>
              <a:gd name="connsiteX7" fmla="*/ 208792 w 5427371"/>
              <a:gd name="connsiteY7" fmla="*/ 97424 h 6626736"/>
              <a:gd name="connsiteX8" fmla="*/ 247205 w 5427371"/>
              <a:gd name="connsiteY8" fmla="*/ 0 h 662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7371" h="6626736">
                <a:moveTo>
                  <a:pt x="247205" y="0"/>
                </a:moveTo>
                <a:lnTo>
                  <a:pt x="5427371" y="0"/>
                </a:lnTo>
                <a:lnTo>
                  <a:pt x="5427371" y="6626736"/>
                </a:lnTo>
                <a:lnTo>
                  <a:pt x="795550" y="6626736"/>
                </a:lnTo>
                <a:lnTo>
                  <a:pt x="785733" y="6615935"/>
                </a:lnTo>
                <a:cubicBezTo>
                  <a:pt x="294869" y="6021146"/>
                  <a:pt x="0" y="5258612"/>
                  <a:pt x="0" y="4427207"/>
                </a:cubicBezTo>
                <a:lnTo>
                  <a:pt x="0" y="1280519"/>
                </a:lnTo>
                <a:cubicBezTo>
                  <a:pt x="0" y="864817"/>
                  <a:pt x="73717" y="466332"/>
                  <a:pt x="208792" y="97424"/>
                </a:cubicBezTo>
                <a:lnTo>
                  <a:pt x="247205"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16">
            <a:extLst>
              <a:ext uri="{FF2B5EF4-FFF2-40B4-BE49-F238E27FC236}">
                <a16:creationId xmlns:a16="http://schemas.microsoft.com/office/drawing/2014/main" id="{067D4262-7840-EE75-C465-6195C9859C80}"/>
              </a:ext>
            </a:extLst>
          </p:cNvPr>
          <p:cNvSpPr/>
          <p:nvPr/>
        </p:nvSpPr>
        <p:spPr>
          <a:xfrm>
            <a:off x="0" y="2177760"/>
            <a:ext cx="8660775" cy="4448977"/>
          </a:xfrm>
          <a:custGeom>
            <a:avLst/>
            <a:gdLst>
              <a:gd name="connsiteX0" fmla="*/ 292607 w 8660775"/>
              <a:gd name="connsiteY0" fmla="*/ 0 h 4448977"/>
              <a:gd name="connsiteX1" fmla="*/ 5176393 w 8660775"/>
              <a:gd name="connsiteY1" fmla="*/ 0 h 4448977"/>
              <a:gd name="connsiteX2" fmla="*/ 8660775 w 8660775"/>
              <a:gd name="connsiteY2" fmla="*/ 3484382 h 4448977"/>
              <a:gd name="connsiteX3" fmla="*/ 8660775 w 8660775"/>
              <a:gd name="connsiteY3" fmla="*/ 3775352 h 4448977"/>
              <a:gd name="connsiteX4" fmla="*/ 8620627 w 8660775"/>
              <a:gd name="connsiteY4" fmla="*/ 4305989 h 4448977"/>
              <a:gd name="connsiteX5" fmla="*/ 8595092 w 8660775"/>
              <a:gd name="connsiteY5" fmla="*/ 4448977 h 4448977"/>
              <a:gd name="connsiteX6" fmla="*/ 0 w 8660775"/>
              <a:gd name="connsiteY6" fmla="*/ 4448977 h 4448977"/>
              <a:gd name="connsiteX7" fmla="*/ 0 w 8660775"/>
              <a:gd name="connsiteY7" fmla="*/ 13149 h 4448977"/>
              <a:gd name="connsiteX8" fmla="*/ 113301 w 8660775"/>
              <a:gd name="connsiteY8" fmla="*/ 4534 h 4448977"/>
              <a:gd name="connsiteX9" fmla="*/ 292607 w 8660775"/>
              <a:gd name="connsiteY9" fmla="*/ 0 h 444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60775" h="4448977">
                <a:moveTo>
                  <a:pt x="292607" y="0"/>
                </a:moveTo>
                <a:lnTo>
                  <a:pt x="5176393" y="0"/>
                </a:lnTo>
                <a:cubicBezTo>
                  <a:pt x="7100764" y="0"/>
                  <a:pt x="8660775" y="1560011"/>
                  <a:pt x="8660775" y="3484382"/>
                </a:cubicBezTo>
                <a:lnTo>
                  <a:pt x="8660775" y="3775352"/>
                </a:lnTo>
                <a:cubicBezTo>
                  <a:pt x="8660775" y="3955762"/>
                  <a:pt x="8647064" y="4132969"/>
                  <a:pt x="8620627" y="4305989"/>
                </a:cubicBezTo>
                <a:lnTo>
                  <a:pt x="8595092" y="4448977"/>
                </a:lnTo>
                <a:lnTo>
                  <a:pt x="0" y="4448977"/>
                </a:lnTo>
                <a:lnTo>
                  <a:pt x="0" y="13149"/>
                </a:lnTo>
                <a:lnTo>
                  <a:pt x="113301" y="4534"/>
                </a:lnTo>
                <a:cubicBezTo>
                  <a:pt x="172690" y="1524"/>
                  <a:pt x="232470" y="0"/>
                  <a:pt x="2926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24">
            <a:extLst>
              <a:ext uri="{FF2B5EF4-FFF2-40B4-BE49-F238E27FC236}">
                <a16:creationId xmlns:a16="http://schemas.microsoft.com/office/drawing/2014/main" id="{57D1A174-6074-87E2-E4AA-E90BCC9B8A14}"/>
              </a:ext>
            </a:extLst>
          </p:cNvPr>
          <p:cNvSpPr/>
          <p:nvPr/>
        </p:nvSpPr>
        <p:spPr>
          <a:xfrm>
            <a:off x="7595554" y="3142764"/>
            <a:ext cx="1065221" cy="3483972"/>
          </a:xfrm>
          <a:custGeom>
            <a:avLst/>
            <a:gdLst>
              <a:gd name="connsiteX0" fmla="*/ 0 w 1065221"/>
              <a:gd name="connsiteY0" fmla="*/ 0 h 3483972"/>
              <a:gd name="connsiteX1" fmla="*/ 44669 w 1065221"/>
              <a:gd name="connsiteY1" fmla="*/ 40598 h 3483972"/>
              <a:gd name="connsiteX2" fmla="*/ 1065221 w 1065221"/>
              <a:gd name="connsiteY2" fmla="*/ 2504428 h 3483972"/>
              <a:gd name="connsiteX3" fmla="*/ 1065221 w 1065221"/>
              <a:gd name="connsiteY3" fmla="*/ 2795398 h 3483972"/>
              <a:gd name="connsiteX4" fmla="*/ 1025073 w 1065221"/>
              <a:gd name="connsiteY4" fmla="*/ 3326035 h 3483972"/>
              <a:gd name="connsiteX5" fmla="*/ 996869 w 1065221"/>
              <a:gd name="connsiteY5" fmla="*/ 3483972 h 3483972"/>
              <a:gd name="connsiteX6" fmla="*/ 674596 w 1065221"/>
              <a:gd name="connsiteY6" fmla="*/ 3483972 h 3483972"/>
              <a:gd name="connsiteX7" fmla="*/ 611039 w 1065221"/>
              <a:gd name="connsiteY7" fmla="*/ 3400034 h 3483972"/>
              <a:gd name="connsiteX8" fmla="*/ 0 w 1065221"/>
              <a:gd name="connsiteY8" fmla="*/ 1442022 h 3483972"/>
              <a:gd name="connsiteX9" fmla="*/ 0 w 1065221"/>
              <a:gd name="connsiteY9" fmla="*/ 0 h 348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5221" h="3483972">
                <a:moveTo>
                  <a:pt x="0" y="0"/>
                </a:moveTo>
                <a:lnTo>
                  <a:pt x="44669" y="40598"/>
                </a:lnTo>
                <a:cubicBezTo>
                  <a:pt x="675218" y="671147"/>
                  <a:pt x="1065221" y="1542243"/>
                  <a:pt x="1065221" y="2504428"/>
                </a:cubicBezTo>
                <a:lnTo>
                  <a:pt x="1065221" y="2795398"/>
                </a:lnTo>
                <a:cubicBezTo>
                  <a:pt x="1065221" y="2975808"/>
                  <a:pt x="1051510" y="3153016"/>
                  <a:pt x="1025073" y="3326035"/>
                </a:cubicBezTo>
                <a:lnTo>
                  <a:pt x="996869" y="3483972"/>
                </a:lnTo>
                <a:lnTo>
                  <a:pt x="674596" y="3483972"/>
                </a:lnTo>
                <a:lnTo>
                  <a:pt x="611039" y="3400034"/>
                </a:lnTo>
                <a:cubicBezTo>
                  <a:pt x="225759" y="2844252"/>
                  <a:pt x="0" y="2169502"/>
                  <a:pt x="0" y="1442022"/>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C15C077B-7F04-C349-408C-AB329639F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795" y="542562"/>
            <a:ext cx="1526900" cy="631582"/>
          </a:xfrm>
          <a:prstGeom prst="rect">
            <a:avLst/>
          </a:prstGeom>
        </p:spPr>
      </p:pic>
      <p:sp>
        <p:nvSpPr>
          <p:cNvPr id="3" name="TextBox 2">
            <a:extLst>
              <a:ext uri="{FF2B5EF4-FFF2-40B4-BE49-F238E27FC236}">
                <a16:creationId xmlns:a16="http://schemas.microsoft.com/office/drawing/2014/main" id="{7B39D603-81D6-F9F4-96E9-205CCB2813E2}"/>
              </a:ext>
            </a:extLst>
          </p:cNvPr>
          <p:cNvSpPr txBox="1"/>
          <p:nvPr/>
        </p:nvSpPr>
        <p:spPr>
          <a:xfrm>
            <a:off x="542705" y="3724630"/>
            <a:ext cx="4545491" cy="677108"/>
          </a:xfrm>
          <a:prstGeom prst="rect">
            <a:avLst/>
          </a:prstGeom>
          <a:noFill/>
        </p:spPr>
        <p:txBody>
          <a:bodyPr wrap="square" lIns="0" tIns="0" rIns="0" bIns="0" rtlCol="0">
            <a:spAutoFit/>
          </a:bodyPr>
          <a:lstStyle/>
          <a:p>
            <a:r>
              <a:rPr lang="en-US" sz="4400" b="1" dirty="0">
                <a:solidFill>
                  <a:schemeClr val="tx2"/>
                </a:solidFill>
                <a:latin typeface="Arial" panose="020B0604020202020204" pitchFamily="34" charset="0"/>
                <a:cs typeface="Arial" panose="020B0604020202020204" pitchFamily="34" charset="0"/>
              </a:rPr>
              <a:t>Earn rewards</a:t>
            </a:r>
          </a:p>
        </p:txBody>
      </p:sp>
      <p:sp>
        <p:nvSpPr>
          <p:cNvPr id="5" name="TextBox 4">
            <a:extLst>
              <a:ext uri="{FF2B5EF4-FFF2-40B4-BE49-F238E27FC236}">
                <a16:creationId xmlns:a16="http://schemas.microsoft.com/office/drawing/2014/main" id="{368468F0-0EC8-FAD4-0D2F-13105875A52C}"/>
              </a:ext>
            </a:extLst>
          </p:cNvPr>
          <p:cNvSpPr txBox="1"/>
          <p:nvPr/>
        </p:nvSpPr>
        <p:spPr>
          <a:xfrm>
            <a:off x="542705" y="4542872"/>
            <a:ext cx="7209817" cy="492443"/>
          </a:xfrm>
          <a:prstGeom prst="rect">
            <a:avLst/>
          </a:prstGeom>
          <a:noFill/>
        </p:spPr>
        <p:txBody>
          <a:bodyPr wrap="square" lIns="0" tIns="0" rIns="0" bIns="0" rtlCol="0">
            <a:spAutoFit/>
          </a:bodyPr>
          <a:lstStyle/>
          <a:p>
            <a:r>
              <a:rPr lang="en-US" sz="3200" dirty="0">
                <a:solidFill>
                  <a:srgbClr val="00175A"/>
                </a:solidFill>
                <a:latin typeface="Arial" panose="020B0604020202020204" pitchFamily="34" charset="0"/>
                <a:cs typeface="Arial" panose="020B0604020202020204" pitchFamily="34" charset="0"/>
              </a:rPr>
              <a:t>when traveling for business.</a:t>
            </a:r>
          </a:p>
        </p:txBody>
      </p:sp>
    </p:spTree>
    <p:extLst>
      <p:ext uri="{BB962C8B-B14F-4D97-AF65-F5344CB8AC3E}">
        <p14:creationId xmlns:p14="http://schemas.microsoft.com/office/powerpoint/2010/main" val="4009919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59D9F04A-A330-2D2F-66EB-F3830E0B4EB6}"/>
            </a:ext>
          </a:extLst>
        </p:cNvPr>
        <p:cNvGrpSpPr/>
        <p:nvPr/>
      </p:nvGrpSpPr>
      <p:grpSpPr>
        <a:xfrm>
          <a:off x="0" y="0"/>
          <a:ext cx="0" cy="0"/>
          <a:chOff x="0" y="0"/>
          <a:chExt cx="0" cy="0"/>
        </a:xfrm>
      </p:grpSpPr>
      <p:sp>
        <p:nvSpPr>
          <p:cNvPr id="4" name="Freeform 3">
            <a:extLst>
              <a:ext uri="{FF2B5EF4-FFF2-40B4-BE49-F238E27FC236}">
                <a16:creationId xmlns:a16="http://schemas.microsoft.com/office/drawing/2014/main" id="{63AC5466-0815-30AD-057F-6C3E16DEE158}"/>
              </a:ext>
            </a:extLst>
          </p:cNvPr>
          <p:cNvSpPr/>
          <p:nvPr/>
        </p:nvSpPr>
        <p:spPr>
          <a:xfrm>
            <a:off x="7595554" y="-1"/>
            <a:ext cx="5427371" cy="6626736"/>
          </a:xfrm>
          <a:custGeom>
            <a:avLst/>
            <a:gdLst>
              <a:gd name="connsiteX0" fmla="*/ 247205 w 5427371"/>
              <a:gd name="connsiteY0" fmla="*/ 0 h 6626736"/>
              <a:gd name="connsiteX1" fmla="*/ 5427371 w 5427371"/>
              <a:gd name="connsiteY1" fmla="*/ 0 h 6626736"/>
              <a:gd name="connsiteX2" fmla="*/ 5427371 w 5427371"/>
              <a:gd name="connsiteY2" fmla="*/ 6626736 h 6626736"/>
              <a:gd name="connsiteX3" fmla="*/ 795550 w 5427371"/>
              <a:gd name="connsiteY3" fmla="*/ 6626736 h 6626736"/>
              <a:gd name="connsiteX4" fmla="*/ 785733 w 5427371"/>
              <a:gd name="connsiteY4" fmla="*/ 6615935 h 6626736"/>
              <a:gd name="connsiteX5" fmla="*/ 0 w 5427371"/>
              <a:gd name="connsiteY5" fmla="*/ 4427207 h 6626736"/>
              <a:gd name="connsiteX6" fmla="*/ 0 w 5427371"/>
              <a:gd name="connsiteY6" fmla="*/ 1280519 h 6626736"/>
              <a:gd name="connsiteX7" fmla="*/ 208792 w 5427371"/>
              <a:gd name="connsiteY7" fmla="*/ 97424 h 6626736"/>
              <a:gd name="connsiteX8" fmla="*/ 247205 w 5427371"/>
              <a:gd name="connsiteY8" fmla="*/ 0 h 662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7371" h="6626736">
                <a:moveTo>
                  <a:pt x="247205" y="0"/>
                </a:moveTo>
                <a:lnTo>
                  <a:pt x="5427371" y="0"/>
                </a:lnTo>
                <a:lnTo>
                  <a:pt x="5427371" y="6626736"/>
                </a:lnTo>
                <a:lnTo>
                  <a:pt x="795550" y="6626736"/>
                </a:lnTo>
                <a:lnTo>
                  <a:pt x="785733" y="6615935"/>
                </a:lnTo>
                <a:cubicBezTo>
                  <a:pt x="294869" y="6021146"/>
                  <a:pt x="0" y="5258612"/>
                  <a:pt x="0" y="4427207"/>
                </a:cubicBezTo>
                <a:lnTo>
                  <a:pt x="0" y="1280519"/>
                </a:lnTo>
                <a:cubicBezTo>
                  <a:pt x="0" y="864817"/>
                  <a:pt x="73717" y="466332"/>
                  <a:pt x="208792" y="97424"/>
                </a:cubicBezTo>
                <a:lnTo>
                  <a:pt x="247205"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16">
            <a:extLst>
              <a:ext uri="{FF2B5EF4-FFF2-40B4-BE49-F238E27FC236}">
                <a16:creationId xmlns:a16="http://schemas.microsoft.com/office/drawing/2014/main" id="{067D4262-7840-EE75-C465-6195C9859C80}"/>
              </a:ext>
            </a:extLst>
          </p:cNvPr>
          <p:cNvSpPr/>
          <p:nvPr/>
        </p:nvSpPr>
        <p:spPr>
          <a:xfrm>
            <a:off x="0" y="2177760"/>
            <a:ext cx="8660775" cy="4448977"/>
          </a:xfrm>
          <a:custGeom>
            <a:avLst/>
            <a:gdLst>
              <a:gd name="connsiteX0" fmla="*/ 292607 w 8660775"/>
              <a:gd name="connsiteY0" fmla="*/ 0 h 4448977"/>
              <a:gd name="connsiteX1" fmla="*/ 5176393 w 8660775"/>
              <a:gd name="connsiteY1" fmla="*/ 0 h 4448977"/>
              <a:gd name="connsiteX2" fmla="*/ 8660775 w 8660775"/>
              <a:gd name="connsiteY2" fmla="*/ 3484382 h 4448977"/>
              <a:gd name="connsiteX3" fmla="*/ 8660775 w 8660775"/>
              <a:gd name="connsiteY3" fmla="*/ 3775352 h 4448977"/>
              <a:gd name="connsiteX4" fmla="*/ 8620627 w 8660775"/>
              <a:gd name="connsiteY4" fmla="*/ 4305989 h 4448977"/>
              <a:gd name="connsiteX5" fmla="*/ 8595092 w 8660775"/>
              <a:gd name="connsiteY5" fmla="*/ 4448977 h 4448977"/>
              <a:gd name="connsiteX6" fmla="*/ 0 w 8660775"/>
              <a:gd name="connsiteY6" fmla="*/ 4448977 h 4448977"/>
              <a:gd name="connsiteX7" fmla="*/ 0 w 8660775"/>
              <a:gd name="connsiteY7" fmla="*/ 13149 h 4448977"/>
              <a:gd name="connsiteX8" fmla="*/ 113301 w 8660775"/>
              <a:gd name="connsiteY8" fmla="*/ 4534 h 4448977"/>
              <a:gd name="connsiteX9" fmla="*/ 292607 w 8660775"/>
              <a:gd name="connsiteY9" fmla="*/ 0 h 444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60775" h="4448977">
                <a:moveTo>
                  <a:pt x="292607" y="0"/>
                </a:moveTo>
                <a:lnTo>
                  <a:pt x="5176393" y="0"/>
                </a:lnTo>
                <a:cubicBezTo>
                  <a:pt x="7100764" y="0"/>
                  <a:pt x="8660775" y="1560011"/>
                  <a:pt x="8660775" y="3484382"/>
                </a:cubicBezTo>
                <a:lnTo>
                  <a:pt x="8660775" y="3775352"/>
                </a:lnTo>
                <a:cubicBezTo>
                  <a:pt x="8660775" y="3955762"/>
                  <a:pt x="8647064" y="4132969"/>
                  <a:pt x="8620627" y="4305989"/>
                </a:cubicBezTo>
                <a:lnTo>
                  <a:pt x="8595092" y="4448977"/>
                </a:lnTo>
                <a:lnTo>
                  <a:pt x="0" y="4448977"/>
                </a:lnTo>
                <a:lnTo>
                  <a:pt x="0" y="13149"/>
                </a:lnTo>
                <a:lnTo>
                  <a:pt x="113301" y="4534"/>
                </a:lnTo>
                <a:cubicBezTo>
                  <a:pt x="172690" y="1524"/>
                  <a:pt x="232470" y="0"/>
                  <a:pt x="2926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24">
            <a:extLst>
              <a:ext uri="{FF2B5EF4-FFF2-40B4-BE49-F238E27FC236}">
                <a16:creationId xmlns:a16="http://schemas.microsoft.com/office/drawing/2014/main" id="{57D1A174-6074-87E2-E4AA-E90BCC9B8A14}"/>
              </a:ext>
            </a:extLst>
          </p:cNvPr>
          <p:cNvSpPr/>
          <p:nvPr/>
        </p:nvSpPr>
        <p:spPr>
          <a:xfrm>
            <a:off x="7595554" y="3142764"/>
            <a:ext cx="1065221" cy="3483972"/>
          </a:xfrm>
          <a:custGeom>
            <a:avLst/>
            <a:gdLst>
              <a:gd name="connsiteX0" fmla="*/ 0 w 1065221"/>
              <a:gd name="connsiteY0" fmla="*/ 0 h 3483972"/>
              <a:gd name="connsiteX1" fmla="*/ 44669 w 1065221"/>
              <a:gd name="connsiteY1" fmla="*/ 40598 h 3483972"/>
              <a:gd name="connsiteX2" fmla="*/ 1065221 w 1065221"/>
              <a:gd name="connsiteY2" fmla="*/ 2504428 h 3483972"/>
              <a:gd name="connsiteX3" fmla="*/ 1065221 w 1065221"/>
              <a:gd name="connsiteY3" fmla="*/ 2795398 h 3483972"/>
              <a:gd name="connsiteX4" fmla="*/ 1025073 w 1065221"/>
              <a:gd name="connsiteY4" fmla="*/ 3326035 h 3483972"/>
              <a:gd name="connsiteX5" fmla="*/ 996869 w 1065221"/>
              <a:gd name="connsiteY5" fmla="*/ 3483972 h 3483972"/>
              <a:gd name="connsiteX6" fmla="*/ 674596 w 1065221"/>
              <a:gd name="connsiteY6" fmla="*/ 3483972 h 3483972"/>
              <a:gd name="connsiteX7" fmla="*/ 611039 w 1065221"/>
              <a:gd name="connsiteY7" fmla="*/ 3400034 h 3483972"/>
              <a:gd name="connsiteX8" fmla="*/ 0 w 1065221"/>
              <a:gd name="connsiteY8" fmla="*/ 1442022 h 3483972"/>
              <a:gd name="connsiteX9" fmla="*/ 0 w 1065221"/>
              <a:gd name="connsiteY9" fmla="*/ 0 h 348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5221" h="3483972">
                <a:moveTo>
                  <a:pt x="0" y="0"/>
                </a:moveTo>
                <a:lnTo>
                  <a:pt x="44669" y="40598"/>
                </a:lnTo>
                <a:cubicBezTo>
                  <a:pt x="675218" y="671147"/>
                  <a:pt x="1065221" y="1542243"/>
                  <a:pt x="1065221" y="2504428"/>
                </a:cubicBezTo>
                <a:lnTo>
                  <a:pt x="1065221" y="2795398"/>
                </a:lnTo>
                <a:cubicBezTo>
                  <a:pt x="1065221" y="2975808"/>
                  <a:pt x="1051510" y="3153016"/>
                  <a:pt x="1025073" y="3326035"/>
                </a:cubicBezTo>
                <a:lnTo>
                  <a:pt x="996869" y="3483972"/>
                </a:lnTo>
                <a:lnTo>
                  <a:pt x="674596" y="3483972"/>
                </a:lnTo>
                <a:lnTo>
                  <a:pt x="611039" y="3400034"/>
                </a:lnTo>
                <a:cubicBezTo>
                  <a:pt x="225759" y="2844252"/>
                  <a:pt x="0" y="2169502"/>
                  <a:pt x="0" y="1442022"/>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C15C077B-7F04-C349-408C-AB329639F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795" y="542562"/>
            <a:ext cx="1526900" cy="631582"/>
          </a:xfrm>
          <a:prstGeom prst="rect">
            <a:avLst/>
          </a:prstGeom>
        </p:spPr>
      </p:pic>
      <p:sp>
        <p:nvSpPr>
          <p:cNvPr id="2" name="TextBox 1">
            <a:extLst>
              <a:ext uri="{FF2B5EF4-FFF2-40B4-BE49-F238E27FC236}">
                <a16:creationId xmlns:a16="http://schemas.microsoft.com/office/drawing/2014/main" id="{6B365DBB-5035-9203-32E0-4ADD3EA25428}"/>
              </a:ext>
            </a:extLst>
          </p:cNvPr>
          <p:cNvSpPr txBox="1"/>
          <p:nvPr/>
        </p:nvSpPr>
        <p:spPr>
          <a:xfrm>
            <a:off x="542705" y="3724630"/>
            <a:ext cx="5544586" cy="1354217"/>
          </a:xfrm>
          <a:prstGeom prst="rect">
            <a:avLst/>
          </a:prstGeom>
          <a:noFill/>
        </p:spPr>
        <p:txBody>
          <a:bodyPr wrap="square" lIns="0" tIns="0" rIns="0" bIns="0" rtlCol="0">
            <a:spAutoFit/>
          </a:bodyPr>
          <a:lstStyle/>
          <a:p>
            <a:r>
              <a:rPr lang="en-US" sz="4400" b="1" dirty="0">
                <a:solidFill>
                  <a:schemeClr val="tx2"/>
                </a:solidFill>
                <a:latin typeface="Arial" panose="020B0604020202020204" pitchFamily="34" charset="0"/>
                <a:cs typeface="Arial" panose="020B0604020202020204" pitchFamily="34" charset="0"/>
              </a:rPr>
              <a:t>Change of plans?</a:t>
            </a:r>
          </a:p>
          <a:p>
            <a:endParaRPr lang="en-US" sz="4400" b="1" dirty="0">
              <a:solidFill>
                <a:schemeClr val="tx2"/>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F320506B-1D06-FF48-A945-D2F126386549}"/>
              </a:ext>
            </a:extLst>
          </p:cNvPr>
          <p:cNvSpPr txBox="1"/>
          <p:nvPr/>
        </p:nvSpPr>
        <p:spPr>
          <a:xfrm>
            <a:off x="542705" y="4542872"/>
            <a:ext cx="7209817" cy="492443"/>
          </a:xfrm>
          <a:prstGeom prst="rect">
            <a:avLst/>
          </a:prstGeom>
          <a:noFill/>
        </p:spPr>
        <p:txBody>
          <a:bodyPr wrap="square" lIns="0" tIns="0" rIns="0" bIns="0" rtlCol="0">
            <a:spAutoFit/>
          </a:bodyPr>
          <a:lstStyle/>
          <a:p>
            <a:r>
              <a:rPr lang="en-US" sz="3200" dirty="0">
                <a:solidFill>
                  <a:srgbClr val="00175A"/>
                </a:solidFill>
                <a:latin typeface="Arial" panose="020B0604020202020204" pitchFamily="34" charset="0"/>
                <a:cs typeface="Arial" panose="020B0604020202020204" pitchFamily="34" charset="0"/>
              </a:rPr>
              <a:t>Cancel or modify your trip online.</a:t>
            </a:r>
          </a:p>
        </p:txBody>
      </p:sp>
    </p:spTree>
    <p:extLst>
      <p:ext uri="{BB962C8B-B14F-4D97-AF65-F5344CB8AC3E}">
        <p14:creationId xmlns:p14="http://schemas.microsoft.com/office/powerpoint/2010/main" val="54979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mexGBT Master 2023">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C837129F-78ED-1B44-96E0-7AE69258CAF5}"/>
    </a:ext>
  </a:extLst>
</a:theme>
</file>

<file path=ppt/theme/theme2.xml><?xml version="1.0" encoding="utf-8"?>
<a:theme xmlns:a="http://schemas.openxmlformats.org/drawingml/2006/main" name="Amex GBT Meetings and Events">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F4A09E9A-E3F7-B941-9B1F-9F26E53CFA50}"/>
    </a:ext>
  </a:extLst>
</a:theme>
</file>

<file path=ppt/theme/theme3.xml><?xml version="1.0" encoding="utf-8"?>
<a:theme xmlns:a="http://schemas.openxmlformats.org/drawingml/2006/main" name="Amex GBT Consulting">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BBF3B784-8616-F541-AC2F-D1B082FD627E}"/>
    </a:ext>
  </a:extLst>
</a:theme>
</file>

<file path=ppt/theme/theme4.xml><?xml version="1.0" encoding="utf-8"?>
<a:theme xmlns:a="http://schemas.openxmlformats.org/drawingml/2006/main" name="Amex GBT Select">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89A28355-FDC7-BA46-923D-2ED20C680755}"/>
    </a:ext>
  </a:extLst>
</a:theme>
</file>

<file path=ppt/theme/theme5.xml><?xml version="1.0" encoding="utf-8"?>
<a:theme xmlns:a="http://schemas.openxmlformats.org/drawingml/2006/main" name="Amex GBT Egencia">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19600F40-0CFE-C340-869A-97C8F344E1F2}"/>
    </a:ext>
  </a:extLst>
</a:theme>
</file>

<file path=ppt/theme/theme6.xml><?xml version="1.0" encoding="utf-8"?>
<a:theme xmlns:a="http://schemas.openxmlformats.org/drawingml/2006/main" name="Amex GBT Neo1">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7734B29B-4FF6-1543-84C9-C27B7692EEF2}"/>
    </a:ext>
  </a:extLst>
</a:theme>
</file>

<file path=ppt/theme/theme7.xml><?xml version="1.0" encoding="utf-8"?>
<a:theme xmlns:a="http://schemas.openxmlformats.org/drawingml/2006/main" name="Amex GBT Ovation">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02D7745B-7A54-634F-8655-8352DAD24008}"/>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1C44356CD2FB4798EC96D5FC699FBB" ma:contentTypeVersion="43" ma:contentTypeDescription="Create a new document." ma:contentTypeScope="" ma:versionID="bcf74f26d203111c939ea63e7bd29d26">
  <xsd:schema xmlns:xsd="http://www.w3.org/2001/XMLSchema" xmlns:xs="http://www.w3.org/2001/XMLSchema" xmlns:p="http://schemas.microsoft.com/office/2006/metadata/properties" xmlns:ns1="http://schemas.microsoft.com/sharepoint/v3" xmlns:ns2="8cb3b74c-b90c-4e51-ac27-ef70db3cacb3" xmlns:ns3="d5b1f95e-00f9-44aa-85f3-00aafcb6b891" targetNamespace="http://schemas.microsoft.com/office/2006/metadata/properties" ma:root="true" ma:fieldsID="c284fdf295bcb84b619f298b7f333c6a" ns1:_="" ns2:_="" ns3:_="">
    <xsd:import namespace="http://schemas.microsoft.com/sharepoint/v3"/>
    <xsd:import namespace="8cb3b74c-b90c-4e51-ac27-ef70db3cacb3"/>
    <xsd:import namespace="d5b1f95e-00f9-44aa-85f3-00aafcb6b89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1:_ip_UnifiedCompliancePolicyProperties" minOccurs="0"/>
                <xsd:element ref="ns1:_ip_UnifiedCompliancePolicyUIAction" minOccurs="0"/>
                <xsd:element ref="ns2:MediaServiceSearchProperties" minOccurs="0"/>
                <xsd:element ref="ns2:Country_x007c_Langu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cb3b74c-b90c-4e51-ac27-ef70db3cacb3"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AutoKeyPoints" ma:index="8" nillable="true" ma:displayName="MediaServiceAutoKeyPoints" ma:hidden="true" ma:internalName="MediaServiceAutoKeyPoints" ma:readOnly="true">
      <xsd:simpleType>
        <xsd:restriction base="dms:Note"/>
      </xsd:simpleType>
    </xsd:element>
    <xsd:element name="MediaServiceKeyPoints" ma:index="9" nillable="true" ma:displayName="KeyPoints" ma:internalName="MediaServiceKeyPoints" ma:readOnly="true">
      <xsd:simpleType>
        <xsd:restriction base="dms:Note">
          <xsd:maxLength value="255"/>
        </xsd:restriction>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Location" ma:index="14" nillable="true" ma:displayName="Location" ma:internalName="MediaServiceLocation" ma:readOnly="true">
      <xsd:simpleType>
        <xsd:restriction base="dms:Text"/>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2d64c8-72ab-4e2c-b317-bd4f8cd0302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Country_x007c_Language" ma:index="27" nillable="true" ma:displayName="Country | Language" ma:description="CA French" ma:format="Dropdown" ma:internalName="Country_x007c_Languag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5b1f95e-00f9-44aa-85f3-00aafcb6b891" elementFormDefault="qualified">
    <xsd:import namespace="http://schemas.microsoft.com/office/2006/documentManagement/types"/>
    <xsd:import namespace="http://schemas.microsoft.com/office/infopath/2007/PartnerControls"/>
    <xsd:element name="SharedWithUsers" ma:index="6"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d2f6b72a-e09f-407d-a49a-9df0dbde0ffa}" ma:internalName="TaxCatchAll" ma:showField="CatchAllData" ma:web="d5b1f95e-00f9-44aa-85f3-00aafcb6b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8cb3b74c-b90c-4e51-ac27-ef70db3cacb3">
      <Terms xmlns="http://schemas.microsoft.com/office/infopath/2007/PartnerControls"/>
    </lcf76f155ced4ddcb4097134ff3c332f>
    <TaxCatchAll xmlns="d5b1f95e-00f9-44aa-85f3-00aafcb6b891" xsi:nil="true"/>
    <SharedWithUsers xmlns="d5b1f95e-00f9-44aa-85f3-00aafcb6b891">
      <UserInfo>
        <DisplayName>Andrea Alexander</DisplayName>
        <AccountId>66</AccountId>
        <AccountType/>
      </UserInfo>
      <UserInfo>
        <DisplayName>Carsten Morgan</DisplayName>
        <AccountId>384</AccountId>
        <AccountType/>
      </UserInfo>
      <UserInfo>
        <DisplayName>TRUDY SPENCER</DisplayName>
        <AccountId>549</AccountId>
        <AccountType/>
      </UserInfo>
      <UserInfo>
        <DisplayName>Ashima Sachdeva</DisplayName>
        <AccountId>65</AccountId>
        <AccountType/>
      </UserInfo>
      <UserInfo>
        <DisplayName>Mindy Miller</DisplayName>
        <AccountId>516</AccountId>
        <AccountType/>
      </UserInfo>
      <UserInfo>
        <DisplayName>Jonny Gilbey</DisplayName>
        <AccountId>551</AccountId>
        <AccountType/>
      </UserInfo>
      <UserInfo>
        <DisplayName>Kathryn Staples</DisplayName>
        <AccountId>1033</AccountId>
        <AccountType/>
      </UserInfo>
      <UserInfo>
        <DisplayName>Steve Andrews1</DisplayName>
        <AccountId>1091</AccountId>
        <AccountType/>
      </UserInfo>
      <UserInfo>
        <DisplayName>GBT Supplier Media</DisplayName>
        <AccountId>1112</AccountId>
        <AccountType/>
      </UserInfo>
      <UserInfo>
        <DisplayName>Antonia Cohen</DisplayName>
        <AccountId>671</AccountId>
        <AccountType/>
      </UserInfo>
      <UserInfo>
        <DisplayName>Tanya Da Costa</DisplayName>
        <AccountId>64</AccountId>
        <AccountType/>
      </UserInfo>
    </SharedWithUsers>
    <Country_x007c_Language xmlns="8cb3b74c-b90c-4e51-ac27-ef70db3cacb3" xsi:nil="true"/>
  </documentManagement>
</p:properties>
</file>

<file path=customXml/itemProps1.xml><?xml version="1.0" encoding="utf-8"?>
<ds:datastoreItem xmlns:ds="http://schemas.openxmlformats.org/officeDocument/2006/customXml" ds:itemID="{395A684E-D51E-4F33-994E-765A68BC41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cb3b74c-b90c-4e51-ac27-ef70db3cacb3"/>
    <ds:schemaRef ds:uri="d5b1f95e-00f9-44aa-85f3-00aafcb6b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1A0508D-8292-4140-9B77-FBEC28F38782}">
  <ds:schemaRefs>
    <ds:schemaRef ds:uri="http://schemas.microsoft.com/sharepoint/v3/contenttype/forms"/>
  </ds:schemaRefs>
</ds:datastoreItem>
</file>

<file path=customXml/itemProps3.xml><?xml version="1.0" encoding="utf-8"?>
<ds:datastoreItem xmlns:ds="http://schemas.openxmlformats.org/officeDocument/2006/customXml" ds:itemID="{0ED55435-7641-47A8-87E7-392B6A584A47}">
  <ds:schemaRefs>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http://purl.org/dc/terms/"/>
    <ds:schemaRef ds:uri="9f578f18-0abb-4196-b751-353fe5a304d7"/>
    <ds:schemaRef ds:uri="http://purl.org/dc/dcmitype/"/>
    <ds:schemaRef ds:uri="f5d68e41-f916-4218-8c9d-f34595093b4a"/>
    <ds:schemaRef ds:uri="http://schemas.microsoft.com/sharepoint/v3"/>
    <ds:schemaRef ds:uri="http://schemas.microsoft.com/office/2006/metadata/properties"/>
    <ds:schemaRef ds:uri="http://www.w3.org/XML/1998/namespace"/>
    <ds:schemaRef ds:uri="8cb3b74c-b90c-4e51-ac27-ef70db3cacb3"/>
    <ds:schemaRef ds:uri="d5b1f95e-00f9-44aa-85f3-00aafcb6b891"/>
  </ds:schemaRefs>
</ds:datastoreItem>
</file>

<file path=docProps/app.xml><?xml version="1.0" encoding="utf-8"?>
<Properties xmlns="http://schemas.openxmlformats.org/officeDocument/2006/extended-properties" xmlns:vt="http://schemas.openxmlformats.org/officeDocument/2006/docPropsVTypes">
  <Template>AmexGBT Master 2023</Template>
  <TotalTime>5200</TotalTime>
  <Words>53</Words>
  <Application>Microsoft Office PowerPoint</Application>
  <PresentationFormat>Custom</PresentationFormat>
  <Paragraphs>14</Paragraphs>
  <Slides>5</Slides>
  <Notes>5</Notes>
  <HiddenSlides>0</HiddenSlides>
  <MMClips>0</MMClips>
  <ScaleCrop>false</ScaleCrop>
  <HeadingPairs>
    <vt:vector size="6" baseType="variant">
      <vt:variant>
        <vt:lpstr>Fonts Used</vt:lpstr>
      </vt:variant>
      <vt:variant>
        <vt:i4>5</vt:i4>
      </vt:variant>
      <vt:variant>
        <vt:lpstr>Theme</vt:lpstr>
      </vt:variant>
      <vt:variant>
        <vt:i4>7</vt:i4>
      </vt:variant>
      <vt:variant>
        <vt:lpstr>Slide Titles</vt:lpstr>
      </vt:variant>
      <vt:variant>
        <vt:i4>5</vt:i4>
      </vt:variant>
    </vt:vector>
  </HeadingPairs>
  <TitlesOfParts>
    <vt:vector size="17" baseType="lpstr">
      <vt:lpstr>Wingdings</vt:lpstr>
      <vt:lpstr>Arial</vt:lpstr>
      <vt:lpstr>BentonSans Book</vt:lpstr>
      <vt:lpstr>BentonSans Medium</vt:lpstr>
      <vt:lpstr>Calibri</vt:lpstr>
      <vt:lpstr>AmexGBT Master 2023</vt:lpstr>
      <vt:lpstr>Amex GBT Meetings and Events</vt:lpstr>
      <vt:lpstr>Amex GBT Consulting</vt:lpstr>
      <vt:lpstr>Amex GBT Select</vt:lpstr>
      <vt:lpstr>Amex GBT Egencia</vt:lpstr>
      <vt:lpstr>Amex GBT Neo1</vt:lpstr>
      <vt:lpstr>Amex GBT Ovation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Media Solutions 2024</dc:title>
  <dc:creator>Carrie Chatterson</dc:creator>
  <cp:lastModifiedBy>Jill Weber</cp:lastModifiedBy>
  <cp:revision>305</cp:revision>
  <dcterms:created xsi:type="dcterms:W3CDTF">2023-09-18T12:58:19Z</dcterms:created>
  <dcterms:modified xsi:type="dcterms:W3CDTF">2024-09-03T19:12:22Z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0x010100111C44356CD2FB4798EC96D5FC699FBB</vt:lpwstr>
  </property>
  <property fmtid="{D5CDD505-2E9C-101B-9397-08002B2CF9AE}" pid="3" name="MediaServiceImageTags">
    <vt:lpwstr/>
  </property>
</Properties>
</file>